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40"/>
  </p:notesMasterIdLst>
  <p:sldIdLst>
    <p:sldId id="256" r:id="rId3"/>
    <p:sldId id="320" r:id="rId4"/>
    <p:sldId id="322" r:id="rId5"/>
    <p:sldId id="260" r:id="rId6"/>
    <p:sldId id="279" r:id="rId7"/>
    <p:sldId id="324" r:id="rId8"/>
    <p:sldId id="272" r:id="rId9"/>
    <p:sldId id="358" r:id="rId10"/>
    <p:sldId id="326" r:id="rId11"/>
    <p:sldId id="269" r:id="rId12"/>
    <p:sldId id="327" r:id="rId13"/>
    <p:sldId id="328" r:id="rId14"/>
    <p:sldId id="329" r:id="rId15"/>
    <p:sldId id="266" r:id="rId16"/>
    <p:sldId id="330" r:id="rId17"/>
    <p:sldId id="270" r:id="rId18"/>
    <p:sldId id="332" r:id="rId19"/>
    <p:sldId id="333" r:id="rId20"/>
    <p:sldId id="334" r:id="rId21"/>
    <p:sldId id="335" r:id="rId22"/>
    <p:sldId id="336" r:id="rId23"/>
    <p:sldId id="264" r:id="rId24"/>
    <p:sldId id="337" r:id="rId25"/>
    <p:sldId id="345" r:id="rId26"/>
    <p:sldId id="347" r:id="rId27"/>
    <p:sldId id="357" r:id="rId28"/>
    <p:sldId id="353" r:id="rId29"/>
    <p:sldId id="349" r:id="rId30"/>
    <p:sldId id="356" r:id="rId31"/>
    <p:sldId id="360" r:id="rId32"/>
    <p:sldId id="361" r:id="rId33"/>
    <p:sldId id="354" r:id="rId34"/>
    <p:sldId id="355" r:id="rId35"/>
    <p:sldId id="350" r:id="rId36"/>
    <p:sldId id="271" r:id="rId37"/>
    <p:sldId id="1723" r:id="rId38"/>
    <p:sldId id="1728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795" userDrawn="1">
          <p15:clr>
            <a:srgbClr val="A4A3A4"/>
          </p15:clr>
        </p15:guide>
        <p15:guide id="3" pos="279" userDrawn="1">
          <p15:clr>
            <a:srgbClr val="A4A3A4"/>
          </p15:clr>
        </p15:guide>
        <p15:guide id="4" pos="5836" userDrawn="1">
          <p15:clr>
            <a:srgbClr val="A4A3A4"/>
          </p15:clr>
        </p15:guide>
        <p15:guide id="5" orient="horz" pos="391" userDrawn="1">
          <p15:clr>
            <a:srgbClr val="A4A3A4"/>
          </p15:clr>
        </p15:guide>
        <p15:guide id="6" orient="horz" pos="527" userDrawn="1">
          <p15:clr>
            <a:srgbClr val="A4A3A4"/>
          </p15:clr>
        </p15:guide>
        <p15:guide id="7" orient="horz" pos="3113" userDrawn="1">
          <p15:clr>
            <a:srgbClr val="A4A3A4"/>
          </p15:clr>
        </p15:guide>
        <p15:guide id="8" orient="horz" pos="3226" userDrawn="1">
          <p15:clr>
            <a:srgbClr val="A4A3A4"/>
          </p15:clr>
        </p15:guide>
        <p15:guide id="9" pos="415" userDrawn="1">
          <p15:clr>
            <a:srgbClr val="A4A3A4"/>
          </p15:clr>
        </p15:guide>
        <p15:guide id="10" orient="horz" pos="10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0"/>
    <a:srgbClr val="2A579A"/>
    <a:srgbClr val="D80110"/>
    <a:srgbClr val="69B2FC"/>
    <a:srgbClr val="AC6C65"/>
    <a:srgbClr val="006B59"/>
    <a:srgbClr val="404040"/>
    <a:srgbClr val="1F6D42"/>
    <a:srgbClr val="268651"/>
    <a:srgbClr val="D501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72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576" y="114"/>
      </p:cViewPr>
      <p:guideLst>
        <p:guide orient="horz" pos="2183"/>
        <p:guide pos="3795"/>
        <p:guide pos="279"/>
        <p:guide pos="5836"/>
        <p:guide orient="horz" pos="391"/>
        <p:guide orient="horz" pos="527"/>
        <p:guide orient="horz" pos="3113"/>
        <p:guide orient="horz" pos="3226"/>
        <p:guide pos="415"/>
        <p:guide orient="horz" pos="100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平均分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7A2-4A7B-8885-5D36558BE3A6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7A2-4A7B-8885-5D36558BE3A6}"/>
              </c:ext>
            </c:extLst>
          </c:dPt>
          <c:dLbls>
            <c:dLbl>
              <c:idx val="0"/>
              <c:layout>
                <c:manualLayout>
                  <c:x val="-0.29104255977648491"/>
                  <c:y val="-7.846680777371560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400" b="1" i="0" u="none" strike="noStrike" kern="1200" baseline="0">
                        <a:solidFill>
                          <a:schemeClr val="accent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defRPr>
                    </a:pPr>
                    <a:fld id="{CB1C5152-4575-4B8A-BD9D-53946FAB00BB}" type="PERCENTAGE">
                      <a:rPr lang="en-US" altLang="zh-CN" b="1">
                        <a:solidFill>
                          <a:schemeClr val="accent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pPr>
                        <a:defRPr sz="2400" b="1">
                          <a:solidFill>
                            <a:schemeClr val="accent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pPr>
                      <a:t>[百分比]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accent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9259619341563778"/>
                      <c:h val="0.3289468085106382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7A2-4A7B-8885-5D36558BE3A6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7A2-4A7B-8885-5D36558BE3A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Sheet1!$A$3:$A$4</c:f>
              <c:strCache>
                <c:ptCount val="2"/>
                <c:pt idx="0">
                  <c:v>第二学期</c:v>
                </c:pt>
                <c:pt idx="1">
                  <c:v>第三学期</c:v>
                </c:pt>
              </c:strCache>
            </c:strRef>
          </c:cat>
          <c:val>
            <c:numRef>
              <c:f>Sheet1!$B$3:$B$4</c:f>
              <c:numCache>
                <c:formatCode>General</c:formatCode>
                <c:ptCount val="2"/>
                <c:pt idx="0">
                  <c:v>80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7A2-4A7B-8885-5D36558BE3A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85"/>
      </c:doughnutChart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平均分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7A2-4A7B-8885-5D36558BE3A6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7A2-4A7B-8885-5D36558BE3A6}"/>
              </c:ext>
            </c:extLst>
          </c:dPt>
          <c:dLbls>
            <c:dLbl>
              <c:idx val="0"/>
              <c:layout>
                <c:manualLayout>
                  <c:x val="-0.27969888345176463"/>
                  <c:y val="-0.11043807324738637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400" b="1" i="0" u="none" strike="noStrike" kern="1200" baseline="0">
                        <a:solidFill>
                          <a:schemeClr val="accent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defRPr>
                    </a:pPr>
                    <a:fld id="{CB1C5152-4575-4B8A-BD9D-53946FAB00BB}" type="PERCENTAGE">
                      <a:rPr lang="en-US" altLang="zh-CN" b="1">
                        <a:solidFill>
                          <a:schemeClr val="accent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pPr>
                        <a:defRPr sz="2400" b="1">
                          <a:solidFill>
                            <a:schemeClr val="accent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pPr>
                      <a:t>[百分比]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accent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9259619341563778"/>
                      <c:h val="0.3289468085106382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7A2-4A7B-8885-5D36558BE3A6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7A2-4A7B-8885-5D36558BE3A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Sheet1!$A$3:$A$4</c:f>
              <c:strCache>
                <c:ptCount val="2"/>
                <c:pt idx="0">
                  <c:v>第二学期</c:v>
                </c:pt>
                <c:pt idx="1">
                  <c:v>第三学期</c:v>
                </c:pt>
              </c:strCache>
            </c:strRef>
          </c:cat>
          <c:val>
            <c:numRef>
              <c:f>Sheet1!$B$3:$B$4</c:f>
              <c:numCache>
                <c:formatCode>General</c:formatCode>
                <c:ptCount val="2"/>
                <c:pt idx="0">
                  <c:v>90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7A2-4A7B-8885-5D36558BE3A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85"/>
      </c:doughnutChart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平均分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7A2-4A7B-8885-5D36558BE3A6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7A2-4A7B-8885-5D36558BE3A6}"/>
              </c:ext>
            </c:extLst>
          </c:dPt>
          <c:dLbls>
            <c:dLbl>
              <c:idx val="0"/>
              <c:layout>
                <c:manualLayout>
                  <c:x val="-0.29104255977648497"/>
                  <c:y val="-3.8755692386633317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400" b="1" i="0" u="none" strike="noStrike" kern="1200" baseline="0">
                        <a:solidFill>
                          <a:schemeClr val="accent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defRPr>
                    </a:pPr>
                    <a:fld id="{CB1C5152-4575-4B8A-BD9D-53946FAB00BB}" type="PERCENTAGE">
                      <a:rPr lang="en-US" altLang="zh-CN" b="1">
                        <a:solidFill>
                          <a:schemeClr val="accent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pPr>
                        <a:defRPr sz="2400" b="1">
                          <a:solidFill>
                            <a:schemeClr val="accent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pPr>
                      <a:t>[百分比]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accent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9259619341563778"/>
                      <c:h val="0.3289468085106382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7A2-4A7B-8885-5D36558BE3A6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7A2-4A7B-8885-5D36558BE3A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Sheet1!$A$3:$A$4</c:f>
              <c:strCache>
                <c:ptCount val="2"/>
                <c:pt idx="0">
                  <c:v>第二学期</c:v>
                </c:pt>
                <c:pt idx="1">
                  <c:v>第三学期</c:v>
                </c:pt>
              </c:strCache>
            </c:strRef>
          </c:cat>
          <c:val>
            <c:numRef>
              <c:f>Sheet1!$B$3:$B$4</c:f>
              <c:numCache>
                <c:formatCode>General</c:formatCode>
                <c:ptCount val="2"/>
                <c:pt idx="0">
                  <c:v>80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7A2-4A7B-8885-5D36558BE3A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85"/>
      </c:doughnutChart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平均分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7A2-4A7B-8885-5D36558BE3A6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7A2-4A7B-8885-5D36558BE3A6}"/>
              </c:ext>
            </c:extLst>
          </c:dPt>
          <c:dLbls>
            <c:dLbl>
              <c:idx val="0"/>
              <c:layout>
                <c:manualLayout>
                  <c:x val="-0.29104255977648491"/>
                  <c:y val="6.550958886537099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400" b="1" i="0" u="none" strike="noStrike" kern="1200" baseline="0">
                        <a:solidFill>
                          <a:schemeClr val="accent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defRPr>
                    </a:pPr>
                    <a:fld id="{CB1C5152-4575-4B8A-BD9D-53946FAB00BB}" type="PERCENTAGE">
                      <a:rPr lang="en-US" altLang="zh-CN" b="1">
                        <a:solidFill>
                          <a:schemeClr val="accent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pPr>
                        <a:defRPr sz="2400" b="1">
                          <a:solidFill>
                            <a:schemeClr val="accent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pPr>
                      <a:t>[百分比]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accent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9259619341563778"/>
                      <c:h val="0.3289468085106382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7A2-4A7B-8885-5D36558BE3A6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7A2-4A7B-8885-5D36558BE3A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Sheet1!$A$3:$A$4</c:f>
              <c:strCache>
                <c:ptCount val="2"/>
                <c:pt idx="0">
                  <c:v>第二学期</c:v>
                </c:pt>
                <c:pt idx="1">
                  <c:v>第三学期</c:v>
                </c:pt>
              </c:strCache>
            </c:strRef>
          </c:cat>
          <c:val>
            <c:numRef>
              <c:f>Sheet1!$B$3:$B$4</c:f>
              <c:numCache>
                <c:formatCode>General</c:formatCode>
                <c:ptCount val="2"/>
                <c:pt idx="0">
                  <c:v>70</c:v>
                </c:pt>
                <c:pt idx="1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7A2-4A7B-8885-5D36558BE3A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85"/>
      </c:doughnutChart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4B0738E-6CBF-4FC6-B55D-52E7A3BE9D73}" type="datetimeFigureOut">
              <a:rPr lang="zh-CN" altLang="en-US" smtClean="0"/>
              <a:pPr/>
              <a:t>2019/4/12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74AABE1-B647-48CC-88A6-4145392C705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769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419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CC205F-5BE5-48F4-81B1-390BEBD976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17B7B3A-358D-4AC8-8631-C499080E0F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AE5475-4575-4A79-9FCE-26D6BA555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D744C-BCC1-400F-B673-F31D9A65FFE5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BB3CE9-1815-496F-979B-425888FAA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4868DF-4DEB-4369-95BB-547E20310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874A1-D251-47CB-8358-259873B027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943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F05130-08F3-42E9-81F0-CDA217060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18D0620-0465-4578-85A8-82E59F5346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B1ED4B-5EE2-442C-94F5-FFF454E3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D744C-BCC1-400F-B673-F31D9A65FFE5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5C98E7-9278-42E4-87E6-09BAE9393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91158F-6491-4B9D-8F2A-F32AABA83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874A1-D251-47CB-8358-259873B027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714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95DC71E-C50D-483A-B76F-EBCB8CDED8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EBA34D7-ED15-49DC-A7A1-21D900F312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EB1A43-2D35-440F-BCA9-3089CB4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D744C-BCC1-400F-B673-F31D9A65FFE5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5C6EDE-AEC8-4F4A-98C5-266D0A750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6CA4C6-64EE-4A06-9425-0D93C1C20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874A1-D251-47CB-8358-259873B027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8075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8608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35791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75307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6F2B81-E7EB-4A00-BB78-DDEEA805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ED0613-1047-431B-81D7-C1C8B68E1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510994-F478-4F1B-852F-2C9057A8E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D744C-BCC1-400F-B673-F31D9A65FFE5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DF98BE-B88F-4387-B57B-26911F923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38B9E9-0164-467B-84F1-8AAA76A28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874A1-D251-47CB-8358-259873B027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644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72609D-0E2D-4CA3-9A7C-1116DDDBD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755892-9FE1-49C5-9143-06AF6C711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0F39A5-DF60-450B-9479-0CE1FD8FD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D744C-BCC1-400F-B673-F31D9A65FFE5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22EDD6-88F2-4584-97AF-D0C941442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98E78C-1933-4BB6-B1C4-E11D940FB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874A1-D251-47CB-8358-259873B027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395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2AFE96-CE95-4EA3-9918-AFDBA6429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5329B6-7890-4EC5-B9EA-A06EB9087D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65EB0C-31A1-4182-9C93-22131EF45B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3289B71-8FC6-4E1E-81E2-98BF70E2F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D744C-BCC1-400F-B673-F31D9A65FFE5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AD6796-7DAD-4A67-8077-A8A0726AE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887EDF7-9798-49F4-A315-ECB782949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874A1-D251-47CB-8358-259873B027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693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2CDC76-700C-45A6-BADB-24B1C5B1A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F3AA97-BD4E-4F3C-BE57-DD286200B4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CE3441-4A1B-4844-B8E0-914D02A45E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3B329A2-005B-40CA-BB06-F290BF20DD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E8C77DF-485B-4087-849A-03DF3F971D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F3AB0F8-F499-469B-9732-216C377B6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D744C-BCC1-400F-B673-F31D9A65FFE5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067CCB7-FE8D-47D2-8748-79616213C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4662CF5-D1AA-4B29-9DD4-476A96540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874A1-D251-47CB-8358-259873B027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653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F31444-D5A0-46D8-BBF7-67C63048B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BDD2491-2DE2-4CD2-A854-8D50CA7A9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D744C-BCC1-400F-B673-F31D9A65FFE5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24B27DE-F978-4E0C-BA10-987ED4830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9B9F600-D015-4A5A-81B9-4A3089D97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874A1-D251-47CB-8358-259873B027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879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A5DF7B1-2270-4FBD-98C3-C03F9F178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D744C-BCC1-400F-B673-F31D9A65FFE5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22E3CD-0686-4810-AFFF-939EEFC24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2B3ACC-F22D-4440-943A-108F18839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874A1-D251-47CB-8358-259873B027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1526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B21B3F-0CFB-42F9-9A59-8BA8E172B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2623BD-289B-4E62-9EC1-69D8B5835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BC789D8-8903-49BD-BFE2-38DEAD2C07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F0067B-E402-4831-90A2-737A08018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D744C-BCC1-400F-B673-F31D9A65FFE5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CDD1A4F-0563-4908-9B50-7766B0820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EEF76F2-8A11-4208-B543-C3A88F4E2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874A1-D251-47CB-8358-259873B027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275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F12D2F-DD0B-4CC4-9E5D-D5BCD844B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B5BAAD4-6350-4C46-9E64-2720BA76E9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43A254-F702-4DCD-9553-1EA6321469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FC7B9BD-4A92-4781-BDAF-A585FC093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D744C-BCC1-400F-B673-F31D9A65FFE5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FB7C8EC-A862-49E0-8F92-C38D8264E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29E4C33-93EB-40C1-96CA-7FF193ACE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874A1-D251-47CB-8358-259873B027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67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548226D-F249-43BF-9CCF-CBD5D1EBA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36EB81-C603-4BAD-97C5-8689F66F8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23D348-150F-4042-9D8D-2F068829A9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FD744C-BCC1-400F-B673-F31D9A65FFE5}" type="datetimeFigureOut">
              <a:rPr lang="zh-CN" altLang="en-US" smtClean="0"/>
              <a:pPr/>
              <a:t>2019/4/12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4911DB-FCB8-4FF0-877B-ACD19884CB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EC0FD8-5FEB-4CF5-9D86-B9F82D23E7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2E874A1-D251-47CB-8358-259873B027B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752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9977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35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.svg"/><Relationship Id="rId18" Type="http://schemas.openxmlformats.org/officeDocument/2006/relationships/image" Target="../media/image48.png"/><Relationship Id="rId26" Type="http://schemas.openxmlformats.org/officeDocument/2006/relationships/image" Target="../media/image56.png"/><Relationship Id="rId21" Type="http://schemas.openxmlformats.org/officeDocument/2006/relationships/image" Target="../media/image51.svg"/><Relationship Id="rId34" Type="http://schemas.openxmlformats.org/officeDocument/2006/relationships/image" Target="../media/image64.pn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17" Type="http://schemas.openxmlformats.org/officeDocument/2006/relationships/image" Target="../media/image47.svg"/><Relationship Id="rId25" Type="http://schemas.openxmlformats.org/officeDocument/2006/relationships/image" Target="../media/image55.svg"/><Relationship Id="rId33" Type="http://schemas.openxmlformats.org/officeDocument/2006/relationships/image" Target="../media/image63.svg"/><Relationship Id="rId2" Type="http://schemas.openxmlformats.org/officeDocument/2006/relationships/image" Target="../media/image13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29" Type="http://schemas.openxmlformats.org/officeDocument/2006/relationships/image" Target="../media/image5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24" Type="http://schemas.openxmlformats.org/officeDocument/2006/relationships/image" Target="../media/image54.png"/><Relationship Id="rId32" Type="http://schemas.openxmlformats.org/officeDocument/2006/relationships/image" Target="../media/image62.png"/><Relationship Id="rId37" Type="http://schemas.openxmlformats.org/officeDocument/2006/relationships/image" Target="../media/image67.svg"/><Relationship Id="rId5" Type="http://schemas.openxmlformats.org/officeDocument/2006/relationships/image" Target="../media/image16.svg"/><Relationship Id="rId15" Type="http://schemas.openxmlformats.org/officeDocument/2006/relationships/image" Target="../media/image45.svg"/><Relationship Id="rId23" Type="http://schemas.openxmlformats.org/officeDocument/2006/relationships/image" Target="../media/image53.svg"/><Relationship Id="rId28" Type="http://schemas.openxmlformats.org/officeDocument/2006/relationships/image" Target="../media/image58.png"/><Relationship Id="rId36" Type="http://schemas.openxmlformats.org/officeDocument/2006/relationships/image" Target="../media/image66.png"/><Relationship Id="rId10" Type="http://schemas.openxmlformats.org/officeDocument/2006/relationships/image" Target="../media/image40.png"/><Relationship Id="rId19" Type="http://schemas.openxmlformats.org/officeDocument/2006/relationships/image" Target="../media/image49.svg"/><Relationship Id="rId31" Type="http://schemas.openxmlformats.org/officeDocument/2006/relationships/image" Target="../media/image61.svg"/><Relationship Id="rId4" Type="http://schemas.openxmlformats.org/officeDocument/2006/relationships/image" Target="../media/image15.png"/><Relationship Id="rId9" Type="http://schemas.openxmlformats.org/officeDocument/2006/relationships/image" Target="../media/image39.svg"/><Relationship Id="rId14" Type="http://schemas.openxmlformats.org/officeDocument/2006/relationships/image" Target="../media/image44.png"/><Relationship Id="rId22" Type="http://schemas.openxmlformats.org/officeDocument/2006/relationships/image" Target="../media/image52.png"/><Relationship Id="rId27" Type="http://schemas.openxmlformats.org/officeDocument/2006/relationships/image" Target="../media/image57.svg"/><Relationship Id="rId30" Type="http://schemas.openxmlformats.org/officeDocument/2006/relationships/image" Target="../media/image60.png"/><Relationship Id="rId35" Type="http://schemas.openxmlformats.org/officeDocument/2006/relationships/image" Target="../media/image65.svg"/><Relationship Id="rId8" Type="http://schemas.openxmlformats.org/officeDocument/2006/relationships/image" Target="../media/image38.png"/><Relationship Id="rId3" Type="http://schemas.openxmlformats.org/officeDocument/2006/relationships/image" Target="../media/image14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5" Type="http://schemas.openxmlformats.org/officeDocument/2006/relationships/image" Target="../media/image69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3" Type="http://schemas.microsoft.com/office/2007/relationships/hdphoto" Target="../media/hdphoto4.wdp"/><Relationship Id="rId7" Type="http://schemas.openxmlformats.org/officeDocument/2006/relationships/image" Target="../media/image74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jpeg"/><Relationship Id="rId5" Type="http://schemas.microsoft.com/office/2007/relationships/hdphoto" Target="../media/hdphoto5.wdp"/><Relationship Id="rId4" Type="http://schemas.openxmlformats.org/officeDocument/2006/relationships/image" Target="../media/image72.png"/><Relationship Id="rId9" Type="http://schemas.openxmlformats.org/officeDocument/2006/relationships/image" Target="../media/image7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pan.baidu.com/s/1rBOik8J3USE5l_7YBX_VSQ" TargetMode="External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2CC78DCD-6571-4C5D-8104-791C0A2164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782721"/>
              </p:ext>
            </p:extLst>
          </p:nvPr>
        </p:nvGraphicFramePr>
        <p:xfrm>
          <a:off x="0" y="0"/>
          <a:ext cx="12192003" cy="3465513"/>
        </p:xfrm>
        <a:graphic>
          <a:graphicData uri="http://schemas.openxmlformats.org/drawingml/2006/table">
            <a:tbl>
              <a:tblPr firstRow="1" bandRow="1" bandCol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360208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69395920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54845440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08919578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12144805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9741990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6666873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96234054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860810889"/>
                    </a:ext>
                  </a:extLst>
                </a:gridCol>
              </a:tblGrid>
              <a:tr h="1155171">
                <a:tc>
                  <a:txBody>
                    <a:bodyPr/>
                    <a:lstStyle/>
                    <a:p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082169942"/>
                  </a:ext>
                </a:extLst>
              </a:tr>
              <a:tr h="1155171">
                <a:tc>
                  <a:txBody>
                    <a:bodyPr/>
                    <a:lstStyle/>
                    <a:p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gridSpan="5">
                  <a:txBody>
                    <a:bodyPr/>
                    <a:lstStyle/>
                    <a:p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B5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B5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B5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769438815"/>
                  </a:ext>
                </a:extLst>
              </a:tr>
              <a:tr h="1155171">
                <a:tc>
                  <a:txBody>
                    <a:bodyPr/>
                    <a:lstStyle/>
                    <a:p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896729461"/>
                  </a:ext>
                </a:extLst>
              </a:tr>
            </a:tbl>
          </a:graphicData>
        </a:graphic>
      </p:graphicFrame>
      <p:sp>
        <p:nvSpPr>
          <p:cNvPr id="29" name="文本框 28">
            <a:extLst>
              <a:ext uri="{FF2B5EF4-FFF2-40B4-BE49-F238E27FC236}">
                <a16:creationId xmlns:a16="http://schemas.microsoft.com/office/drawing/2014/main" id="{7E5F3ECF-0FFD-4117-B5A2-88A9EC009391}"/>
              </a:ext>
            </a:extLst>
          </p:cNvPr>
          <p:cNvSpPr txBox="1"/>
          <p:nvPr/>
        </p:nvSpPr>
        <p:spPr>
          <a:xfrm>
            <a:off x="1601367" y="4088169"/>
            <a:ext cx="8989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湖南农业大学</a:t>
            </a:r>
            <a:r>
              <a:rPr lang="en-US" altLang="zh-CN" sz="40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2019</a:t>
            </a:r>
            <a:r>
              <a:rPr lang="zh-CN" altLang="en-US" sz="400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年</a:t>
            </a:r>
            <a:r>
              <a:rPr lang="zh-CN" altLang="en-US" sz="4000" b="1">
                <a:solidFill>
                  <a:schemeClr val="accent2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毕业论文</a:t>
            </a:r>
            <a:r>
              <a:rPr lang="zh-CN" altLang="en-US" sz="4000" b="1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答辩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23EF3DF-C10B-46EB-A180-028D3B89BD59}"/>
              </a:ext>
            </a:extLst>
          </p:cNvPr>
          <p:cNvSpPr/>
          <p:nvPr/>
        </p:nvSpPr>
        <p:spPr>
          <a:xfrm>
            <a:off x="0" y="3767792"/>
            <a:ext cx="6096000" cy="466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42D336C-0A39-4CC8-B43B-F8F9FCB4FE92}"/>
              </a:ext>
            </a:extLst>
          </p:cNvPr>
          <p:cNvSpPr/>
          <p:nvPr/>
        </p:nvSpPr>
        <p:spPr>
          <a:xfrm>
            <a:off x="6096000" y="3767792"/>
            <a:ext cx="6096000" cy="466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DB239F9-784D-48F4-86A4-BFC6BBFE9D2B}"/>
              </a:ext>
            </a:extLst>
          </p:cNvPr>
          <p:cNvSpPr txBox="1"/>
          <p:nvPr/>
        </p:nvSpPr>
        <p:spPr>
          <a:xfrm>
            <a:off x="3907001" y="5520930"/>
            <a:ext cx="4436316" cy="880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</a:p>
          <a:p>
            <a:pPr algn="ctr">
              <a:lnSpc>
                <a:spcPct val="150000"/>
              </a:lnSpc>
            </a:pPr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答辩学生：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1D1DCEC-3CD5-4DED-9E0E-65B8D1F0ACA8}"/>
              </a:ext>
            </a:extLst>
          </p:cNvPr>
          <p:cNvSpPr/>
          <p:nvPr/>
        </p:nvSpPr>
        <p:spPr>
          <a:xfrm>
            <a:off x="0" y="6705067"/>
            <a:ext cx="12192000" cy="1725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1A6D64AA-76A1-4AFB-9550-E4059DECAA36}"/>
              </a:ext>
            </a:extLst>
          </p:cNvPr>
          <p:cNvSpPr/>
          <p:nvPr/>
        </p:nvSpPr>
        <p:spPr>
          <a:xfrm flipV="1">
            <a:off x="5768302" y="5260043"/>
            <a:ext cx="713715" cy="457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C813142-EDA9-4AD5-84E1-909B3CCC9B31}"/>
              </a:ext>
            </a:extLst>
          </p:cNvPr>
          <p:cNvSpPr txBox="1"/>
          <p:nvPr/>
        </p:nvSpPr>
        <p:spPr>
          <a:xfrm>
            <a:off x="1601367" y="4662415"/>
            <a:ext cx="8989266" cy="38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4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HUNAN AGRICULTURAL UNIVERSITY 2019 GRADUATION THESIS DEFENSE</a:t>
            </a:r>
            <a:endParaRPr lang="zh-CN" altLang="en-US" sz="1400" b="1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A589B5-B7F6-419B-A435-DF9C0FE94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-17092"/>
            <a:ext cx="12192000" cy="3499696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6D4189A0-958E-4A44-AF89-ABDC0E34C065}"/>
              </a:ext>
            </a:extLst>
          </p:cNvPr>
          <p:cNvGrpSpPr/>
          <p:nvPr/>
        </p:nvGrpSpPr>
        <p:grpSpPr>
          <a:xfrm>
            <a:off x="2908218" y="1205982"/>
            <a:ext cx="6262995" cy="1082756"/>
            <a:chOff x="2908218" y="1881188"/>
            <a:chExt cx="6262995" cy="1082756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9CE80A4-1D80-4C36-8AB4-2D0973E8F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8218" y="1881188"/>
              <a:ext cx="1082756" cy="1082756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00FDF769-4113-4655-A612-FC7E0E83A518}"/>
                </a:ext>
              </a:extLst>
            </p:cNvPr>
            <p:cNvSpPr txBox="1"/>
            <p:nvPr/>
          </p:nvSpPr>
          <p:spPr>
            <a:xfrm>
              <a:off x="4056288" y="2068623"/>
              <a:ext cx="51149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dirty="0">
                  <a:solidFill>
                    <a:schemeClr val="bg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朴诚奋勉 求实创新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760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34"/>
          <p:cNvSpPr>
            <a:spLocks noChangeArrowheads="1"/>
          </p:cNvSpPr>
          <p:nvPr/>
        </p:nvSpPr>
        <p:spPr bwMode="auto">
          <a:xfrm>
            <a:off x="702945" y="2757488"/>
            <a:ext cx="2365375" cy="3417887"/>
          </a:xfrm>
          <a:prstGeom prst="roundRect">
            <a:avLst>
              <a:gd name="adj" fmla="val 5884"/>
            </a:avLst>
          </a:prstGeom>
          <a:noFill/>
          <a:ln w="12700">
            <a:solidFill>
              <a:srgbClr val="214E7D"/>
            </a:solidFill>
            <a:round/>
          </a:ln>
        </p:spPr>
        <p:txBody>
          <a:bodyPr anchor="ctr"/>
          <a:lstStyle>
            <a:lvl1pPr defTabSz="6076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076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076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076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076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076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076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076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076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US" altLang="zh-CN" sz="3100" dirty="0">
              <a:solidFill>
                <a:srgbClr val="FFFFFF"/>
              </a:solidFill>
              <a:latin typeface="Lato Regular"/>
            </a:endParaRPr>
          </a:p>
        </p:txBody>
      </p:sp>
      <p:sp>
        <p:nvSpPr>
          <p:cNvPr id="9" name="Rounded Rectangle 35"/>
          <p:cNvSpPr>
            <a:spLocks noChangeAspect="1" noChangeArrowheads="1"/>
          </p:cNvSpPr>
          <p:nvPr/>
        </p:nvSpPr>
        <p:spPr bwMode="auto">
          <a:xfrm>
            <a:off x="1463675" y="3087688"/>
            <a:ext cx="842963" cy="844550"/>
          </a:xfrm>
          <a:prstGeom prst="roundRect">
            <a:avLst>
              <a:gd name="adj" fmla="val 5884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defTabSz="6076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076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076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076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076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076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076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076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076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US" altLang="zh-CN" sz="3100" dirty="0">
              <a:solidFill>
                <a:srgbClr val="FFFFFF"/>
              </a:solidFill>
              <a:latin typeface="Lato Regular"/>
            </a:endParaRPr>
          </a:p>
        </p:txBody>
      </p:sp>
      <p:sp>
        <p:nvSpPr>
          <p:cNvPr id="10" name="Rounded Rectangle 38"/>
          <p:cNvSpPr>
            <a:spLocks noChangeAspect="1" noChangeArrowheads="1"/>
          </p:cNvSpPr>
          <p:nvPr/>
        </p:nvSpPr>
        <p:spPr bwMode="auto">
          <a:xfrm>
            <a:off x="7046913" y="3087688"/>
            <a:ext cx="842962" cy="844550"/>
          </a:xfrm>
          <a:prstGeom prst="roundRect">
            <a:avLst>
              <a:gd name="adj" fmla="val 5884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defTabSz="6076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076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076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076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076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076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076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076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076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US" altLang="zh-CN" sz="3100" dirty="0">
              <a:solidFill>
                <a:srgbClr val="FFFFFF"/>
              </a:solidFill>
              <a:latin typeface="Lato Regular"/>
            </a:endParaRPr>
          </a:p>
        </p:txBody>
      </p:sp>
      <p:sp>
        <p:nvSpPr>
          <p:cNvPr id="11" name="Rounded Rectangle 53"/>
          <p:cNvSpPr>
            <a:spLocks noChangeArrowheads="1"/>
          </p:cNvSpPr>
          <p:nvPr/>
        </p:nvSpPr>
        <p:spPr bwMode="auto">
          <a:xfrm>
            <a:off x="3536950" y="2757488"/>
            <a:ext cx="2363788" cy="3417887"/>
          </a:xfrm>
          <a:prstGeom prst="roundRect">
            <a:avLst>
              <a:gd name="adj" fmla="val 5884"/>
            </a:avLst>
          </a:prstGeom>
          <a:noFill/>
          <a:ln w="12700">
            <a:solidFill>
              <a:srgbClr val="214E7D"/>
            </a:solidFill>
            <a:round/>
          </a:ln>
        </p:spPr>
        <p:txBody>
          <a:bodyPr anchor="ctr"/>
          <a:lstStyle>
            <a:lvl1pPr defTabSz="6076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076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076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076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076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076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076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076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076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US" altLang="zh-CN" sz="3100" dirty="0">
              <a:solidFill>
                <a:srgbClr val="FFFFFF"/>
              </a:solidFill>
              <a:latin typeface="Lato Regular"/>
            </a:endParaRPr>
          </a:p>
        </p:txBody>
      </p:sp>
      <p:sp>
        <p:nvSpPr>
          <p:cNvPr id="12" name="Rounded Rectangle 54"/>
          <p:cNvSpPr>
            <a:spLocks noChangeArrowheads="1"/>
          </p:cNvSpPr>
          <p:nvPr/>
        </p:nvSpPr>
        <p:spPr bwMode="auto">
          <a:xfrm>
            <a:off x="6275388" y="2757488"/>
            <a:ext cx="2365375" cy="3417887"/>
          </a:xfrm>
          <a:prstGeom prst="roundRect">
            <a:avLst>
              <a:gd name="adj" fmla="val 5884"/>
            </a:avLst>
          </a:prstGeom>
          <a:noFill/>
          <a:ln w="12700">
            <a:solidFill>
              <a:srgbClr val="214E7D"/>
            </a:solidFill>
            <a:round/>
          </a:ln>
        </p:spPr>
        <p:txBody>
          <a:bodyPr anchor="ctr"/>
          <a:lstStyle>
            <a:lvl1pPr defTabSz="6076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076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076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076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076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076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076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076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076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US" altLang="zh-CN" sz="3100" dirty="0">
              <a:solidFill>
                <a:srgbClr val="FFFFFF"/>
              </a:solidFill>
              <a:latin typeface="Lato Regular"/>
            </a:endParaRPr>
          </a:p>
        </p:txBody>
      </p:sp>
      <p:sp>
        <p:nvSpPr>
          <p:cNvPr id="13" name="Rounded Rectangle 55"/>
          <p:cNvSpPr>
            <a:spLocks noChangeArrowheads="1"/>
          </p:cNvSpPr>
          <p:nvPr/>
        </p:nvSpPr>
        <p:spPr bwMode="auto">
          <a:xfrm>
            <a:off x="9059863" y="2757488"/>
            <a:ext cx="2365375" cy="3417887"/>
          </a:xfrm>
          <a:prstGeom prst="roundRect">
            <a:avLst>
              <a:gd name="adj" fmla="val 5884"/>
            </a:avLst>
          </a:prstGeom>
          <a:noFill/>
          <a:ln w="12700">
            <a:solidFill>
              <a:srgbClr val="214E7D"/>
            </a:solidFill>
            <a:round/>
          </a:ln>
        </p:spPr>
        <p:txBody>
          <a:bodyPr anchor="ctr"/>
          <a:lstStyle>
            <a:lvl1pPr defTabSz="6076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076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076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076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076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076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076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076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076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US" altLang="zh-CN" sz="3100" dirty="0">
              <a:solidFill>
                <a:srgbClr val="FFFFFF"/>
              </a:solidFill>
              <a:latin typeface="Lato Regular"/>
            </a:endParaRPr>
          </a:p>
        </p:txBody>
      </p:sp>
      <p:sp>
        <p:nvSpPr>
          <p:cNvPr id="37" name="Freeform 415">
            <a:extLst>
              <a:ext uri="{FF2B5EF4-FFF2-40B4-BE49-F238E27FC236}">
                <a16:creationId xmlns:a16="http://schemas.microsoft.com/office/drawing/2014/main" id="{C4A99D0B-6B65-4898-8656-E19D553EA9CF}"/>
              </a:ext>
            </a:extLst>
          </p:cNvPr>
          <p:cNvSpPr/>
          <p:nvPr/>
        </p:nvSpPr>
        <p:spPr bwMode="auto">
          <a:xfrm>
            <a:off x="7212806" y="3280189"/>
            <a:ext cx="490538" cy="489711"/>
          </a:xfrm>
          <a:custGeom>
            <a:avLst/>
            <a:gdLst>
              <a:gd name="T0" fmla="*/ 4038 w 4185"/>
              <a:gd name="T1" fmla="*/ 937 h 4185"/>
              <a:gd name="T2" fmla="*/ 3372 w 4185"/>
              <a:gd name="T3" fmla="*/ 1604 h 4185"/>
              <a:gd name="T4" fmla="*/ 2789 w 4185"/>
              <a:gd name="T5" fmla="*/ 1395 h 4185"/>
              <a:gd name="T6" fmla="*/ 2581 w 4185"/>
              <a:gd name="T7" fmla="*/ 812 h 4185"/>
              <a:gd name="T8" fmla="*/ 3247 w 4185"/>
              <a:gd name="T9" fmla="*/ 146 h 4185"/>
              <a:gd name="T10" fmla="*/ 1960 w 4185"/>
              <a:gd name="T11" fmla="*/ 449 h 4185"/>
              <a:gd name="T12" fmla="*/ 1650 w 4185"/>
              <a:gd name="T13" fmla="*/ 1711 h 4185"/>
              <a:gd name="T14" fmla="*/ 1597 w 4185"/>
              <a:gd name="T15" fmla="*/ 1758 h 4185"/>
              <a:gd name="T16" fmla="*/ 229 w 4185"/>
              <a:gd name="T17" fmla="*/ 3126 h 4185"/>
              <a:gd name="T18" fmla="*/ 229 w 4185"/>
              <a:gd name="T19" fmla="*/ 3956 h 4185"/>
              <a:gd name="T20" fmla="*/ 1058 w 4185"/>
              <a:gd name="T21" fmla="*/ 3956 h 4185"/>
              <a:gd name="T22" fmla="*/ 2427 w 4185"/>
              <a:gd name="T23" fmla="*/ 2587 h 4185"/>
              <a:gd name="T24" fmla="*/ 2473 w 4185"/>
              <a:gd name="T25" fmla="*/ 2535 h 4185"/>
              <a:gd name="T26" fmla="*/ 3736 w 4185"/>
              <a:gd name="T27" fmla="*/ 2224 h 4185"/>
              <a:gd name="T28" fmla="*/ 4038 w 4185"/>
              <a:gd name="T29" fmla="*/ 937 h 4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185" h="4185">
                <a:moveTo>
                  <a:pt x="4038" y="937"/>
                </a:moveTo>
                <a:lnTo>
                  <a:pt x="3372" y="1604"/>
                </a:lnTo>
                <a:lnTo>
                  <a:pt x="2789" y="1395"/>
                </a:lnTo>
                <a:lnTo>
                  <a:pt x="2581" y="812"/>
                </a:lnTo>
                <a:lnTo>
                  <a:pt x="3247" y="146"/>
                </a:lnTo>
                <a:cubicBezTo>
                  <a:pt x="2810" y="0"/>
                  <a:pt x="2308" y="100"/>
                  <a:pt x="1960" y="449"/>
                </a:cubicBezTo>
                <a:cubicBezTo>
                  <a:pt x="1618" y="790"/>
                  <a:pt x="1515" y="1280"/>
                  <a:pt x="1650" y="1711"/>
                </a:cubicBezTo>
                <a:cubicBezTo>
                  <a:pt x="1632" y="1726"/>
                  <a:pt x="1614" y="1741"/>
                  <a:pt x="1597" y="1758"/>
                </a:cubicBezTo>
                <a:lnTo>
                  <a:pt x="229" y="3126"/>
                </a:lnTo>
                <a:cubicBezTo>
                  <a:pt x="0" y="3355"/>
                  <a:pt x="0" y="3727"/>
                  <a:pt x="229" y="3956"/>
                </a:cubicBezTo>
                <a:cubicBezTo>
                  <a:pt x="458" y="4185"/>
                  <a:pt x="829" y="4185"/>
                  <a:pt x="1058" y="3956"/>
                </a:cubicBezTo>
                <a:lnTo>
                  <a:pt x="2427" y="2587"/>
                </a:lnTo>
                <a:cubicBezTo>
                  <a:pt x="2444" y="2570"/>
                  <a:pt x="2459" y="2553"/>
                  <a:pt x="2473" y="2535"/>
                </a:cubicBezTo>
                <a:cubicBezTo>
                  <a:pt x="2905" y="2669"/>
                  <a:pt x="3394" y="2566"/>
                  <a:pt x="3736" y="2224"/>
                </a:cubicBezTo>
                <a:cubicBezTo>
                  <a:pt x="4084" y="1876"/>
                  <a:pt x="4185" y="1374"/>
                  <a:pt x="4038" y="9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Freeform 252"/>
          <p:cNvSpPr>
            <a:spLocks noEditPoints="1"/>
          </p:cNvSpPr>
          <p:nvPr/>
        </p:nvSpPr>
        <p:spPr bwMode="auto">
          <a:xfrm>
            <a:off x="1657350" y="3303588"/>
            <a:ext cx="455613" cy="431800"/>
          </a:xfrm>
          <a:custGeom>
            <a:avLst/>
            <a:gdLst>
              <a:gd name="T0" fmla="*/ 445017 w 301"/>
              <a:gd name="T1" fmla="*/ 162114 h 285"/>
              <a:gd name="T2" fmla="*/ 207372 w 301"/>
              <a:gd name="T3" fmla="*/ 13636 h 285"/>
              <a:gd name="T4" fmla="*/ 10596 w 301"/>
              <a:gd name="T5" fmla="*/ 210597 h 285"/>
              <a:gd name="T6" fmla="*/ 96875 w 301"/>
              <a:gd name="T7" fmla="*/ 330289 h 285"/>
              <a:gd name="T8" fmla="*/ 54492 w 301"/>
              <a:gd name="T9" fmla="*/ 406044 h 285"/>
              <a:gd name="T10" fmla="*/ 184667 w 301"/>
              <a:gd name="T11" fmla="*/ 359076 h 285"/>
              <a:gd name="T12" fmla="*/ 248241 w 301"/>
              <a:gd name="T13" fmla="*/ 359076 h 285"/>
              <a:gd name="T14" fmla="*/ 445017 w 301"/>
              <a:gd name="T15" fmla="*/ 162114 h 285"/>
              <a:gd name="T16" fmla="*/ 121093 w 301"/>
              <a:gd name="T17" fmla="*/ 216658 h 285"/>
              <a:gd name="T18" fmla="*/ 90820 w 301"/>
              <a:gd name="T19" fmla="*/ 186356 h 285"/>
              <a:gd name="T20" fmla="*/ 121093 w 301"/>
              <a:gd name="T21" fmla="*/ 156054 h 285"/>
              <a:gd name="T22" fmla="*/ 151366 w 301"/>
              <a:gd name="T23" fmla="*/ 186356 h 285"/>
              <a:gd name="T24" fmla="*/ 121093 w 301"/>
              <a:gd name="T25" fmla="*/ 216658 h 285"/>
              <a:gd name="T26" fmla="*/ 228563 w 301"/>
              <a:gd name="T27" fmla="*/ 216658 h 285"/>
              <a:gd name="T28" fmla="*/ 198290 w 301"/>
              <a:gd name="T29" fmla="*/ 186356 h 285"/>
              <a:gd name="T30" fmla="*/ 228563 w 301"/>
              <a:gd name="T31" fmla="*/ 156054 h 285"/>
              <a:gd name="T32" fmla="*/ 260350 w 301"/>
              <a:gd name="T33" fmla="*/ 186356 h 285"/>
              <a:gd name="T34" fmla="*/ 228563 w 301"/>
              <a:gd name="T35" fmla="*/ 216658 h 285"/>
              <a:gd name="T36" fmla="*/ 337547 w 301"/>
              <a:gd name="T37" fmla="*/ 216658 h 285"/>
              <a:gd name="T38" fmla="*/ 307274 w 301"/>
              <a:gd name="T39" fmla="*/ 186356 h 285"/>
              <a:gd name="T40" fmla="*/ 337547 w 301"/>
              <a:gd name="T41" fmla="*/ 156054 h 285"/>
              <a:gd name="T42" fmla="*/ 367820 w 301"/>
              <a:gd name="T43" fmla="*/ 186356 h 285"/>
              <a:gd name="T44" fmla="*/ 337547 w 301"/>
              <a:gd name="T45" fmla="*/ 216658 h 285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301" h="285">
                <a:moveTo>
                  <a:pt x="294" y="107"/>
                </a:moveTo>
                <a:cubicBezTo>
                  <a:pt x="286" y="44"/>
                  <a:pt x="216" y="0"/>
                  <a:pt x="137" y="9"/>
                </a:cubicBezTo>
                <a:cubicBezTo>
                  <a:pt x="58" y="18"/>
                  <a:pt x="0" y="76"/>
                  <a:pt x="7" y="139"/>
                </a:cubicBezTo>
                <a:cubicBezTo>
                  <a:pt x="11" y="172"/>
                  <a:pt x="33" y="200"/>
                  <a:pt x="64" y="218"/>
                </a:cubicBezTo>
                <a:cubicBezTo>
                  <a:pt x="65" y="232"/>
                  <a:pt x="60" y="250"/>
                  <a:pt x="36" y="268"/>
                </a:cubicBezTo>
                <a:cubicBezTo>
                  <a:pt x="26" y="275"/>
                  <a:pt x="76" y="285"/>
                  <a:pt x="122" y="237"/>
                </a:cubicBezTo>
                <a:cubicBezTo>
                  <a:pt x="136" y="238"/>
                  <a:pt x="150" y="239"/>
                  <a:pt x="164" y="237"/>
                </a:cubicBezTo>
                <a:cubicBezTo>
                  <a:pt x="243" y="228"/>
                  <a:pt x="301" y="170"/>
                  <a:pt x="294" y="107"/>
                </a:cubicBezTo>
                <a:close/>
                <a:moveTo>
                  <a:pt x="80" y="143"/>
                </a:moveTo>
                <a:cubicBezTo>
                  <a:pt x="69" y="143"/>
                  <a:pt x="60" y="134"/>
                  <a:pt x="60" y="123"/>
                </a:cubicBezTo>
                <a:cubicBezTo>
                  <a:pt x="60" y="112"/>
                  <a:pt x="69" y="103"/>
                  <a:pt x="80" y="103"/>
                </a:cubicBezTo>
                <a:cubicBezTo>
                  <a:pt x="91" y="103"/>
                  <a:pt x="100" y="112"/>
                  <a:pt x="100" y="123"/>
                </a:cubicBezTo>
                <a:cubicBezTo>
                  <a:pt x="100" y="134"/>
                  <a:pt x="91" y="143"/>
                  <a:pt x="80" y="143"/>
                </a:cubicBezTo>
                <a:close/>
                <a:moveTo>
                  <a:pt x="151" y="143"/>
                </a:moveTo>
                <a:cubicBezTo>
                  <a:pt x="140" y="143"/>
                  <a:pt x="131" y="134"/>
                  <a:pt x="131" y="123"/>
                </a:cubicBezTo>
                <a:cubicBezTo>
                  <a:pt x="131" y="112"/>
                  <a:pt x="140" y="103"/>
                  <a:pt x="151" y="103"/>
                </a:cubicBezTo>
                <a:cubicBezTo>
                  <a:pt x="163" y="103"/>
                  <a:pt x="172" y="112"/>
                  <a:pt x="172" y="123"/>
                </a:cubicBezTo>
                <a:cubicBezTo>
                  <a:pt x="172" y="134"/>
                  <a:pt x="163" y="143"/>
                  <a:pt x="151" y="143"/>
                </a:cubicBezTo>
                <a:close/>
                <a:moveTo>
                  <a:pt x="223" y="143"/>
                </a:moveTo>
                <a:cubicBezTo>
                  <a:pt x="212" y="143"/>
                  <a:pt x="203" y="134"/>
                  <a:pt x="203" y="123"/>
                </a:cubicBezTo>
                <a:cubicBezTo>
                  <a:pt x="203" y="112"/>
                  <a:pt x="212" y="103"/>
                  <a:pt x="223" y="103"/>
                </a:cubicBezTo>
                <a:cubicBezTo>
                  <a:pt x="234" y="103"/>
                  <a:pt x="243" y="112"/>
                  <a:pt x="243" y="123"/>
                </a:cubicBezTo>
                <a:cubicBezTo>
                  <a:pt x="243" y="134"/>
                  <a:pt x="234" y="143"/>
                  <a:pt x="223" y="1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Rounded Rectangle 35"/>
          <p:cNvSpPr>
            <a:spLocks noChangeAspect="1" noChangeArrowheads="1"/>
          </p:cNvSpPr>
          <p:nvPr/>
        </p:nvSpPr>
        <p:spPr bwMode="auto">
          <a:xfrm>
            <a:off x="4297799" y="3087688"/>
            <a:ext cx="842963" cy="844550"/>
          </a:xfrm>
          <a:prstGeom prst="roundRect">
            <a:avLst>
              <a:gd name="adj" fmla="val 5884"/>
            </a:avLst>
          </a:prstGeom>
          <a:solidFill>
            <a:schemeClr val="accent2"/>
          </a:solidFill>
          <a:ln>
            <a:noFill/>
          </a:ln>
        </p:spPr>
        <p:txBody>
          <a:bodyPr anchor="ctr"/>
          <a:lstStyle>
            <a:lvl1pPr defTabSz="6076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076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076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076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076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076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076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076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076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US" altLang="zh-CN" sz="3100" dirty="0">
              <a:solidFill>
                <a:srgbClr val="FFFFFF"/>
              </a:solidFill>
              <a:latin typeface="Lato Regular"/>
            </a:endParaRPr>
          </a:p>
        </p:txBody>
      </p:sp>
      <p:sp>
        <p:nvSpPr>
          <p:cNvPr id="31" name="Rounded Rectangle 38"/>
          <p:cNvSpPr>
            <a:spLocks noChangeAspect="1" noChangeArrowheads="1"/>
          </p:cNvSpPr>
          <p:nvPr/>
        </p:nvSpPr>
        <p:spPr bwMode="auto">
          <a:xfrm>
            <a:off x="9898817" y="3087688"/>
            <a:ext cx="842962" cy="844550"/>
          </a:xfrm>
          <a:prstGeom prst="roundRect">
            <a:avLst>
              <a:gd name="adj" fmla="val 5884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defTabSz="6076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076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076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076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076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076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076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076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076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US" altLang="zh-CN" sz="3100" dirty="0">
              <a:solidFill>
                <a:srgbClr val="FFFFFF"/>
              </a:solidFill>
              <a:latin typeface="Lato Regular"/>
            </a:endParaRPr>
          </a:p>
        </p:txBody>
      </p:sp>
      <p:sp>
        <p:nvSpPr>
          <p:cNvPr id="32" name="Freeform 415"/>
          <p:cNvSpPr/>
          <p:nvPr/>
        </p:nvSpPr>
        <p:spPr bwMode="auto">
          <a:xfrm>
            <a:off x="10181318" y="3295350"/>
            <a:ext cx="279400" cy="490538"/>
          </a:xfrm>
          <a:custGeom>
            <a:avLst/>
            <a:gdLst>
              <a:gd name="T0" fmla="*/ 138853 w 165"/>
              <a:gd name="T1" fmla="*/ 32475 h 287"/>
              <a:gd name="T2" fmla="*/ 137160 w 165"/>
              <a:gd name="T3" fmla="*/ 32475 h 287"/>
              <a:gd name="T4" fmla="*/ 137160 w 165"/>
              <a:gd name="T5" fmla="*/ 345257 h 287"/>
              <a:gd name="T6" fmla="*/ 94827 w 165"/>
              <a:gd name="T7" fmla="*/ 336711 h 287"/>
              <a:gd name="T8" fmla="*/ 0 w 165"/>
              <a:gd name="T9" fmla="*/ 413624 h 287"/>
              <a:gd name="T10" fmla="*/ 94827 w 165"/>
              <a:gd name="T11" fmla="*/ 490538 h 287"/>
              <a:gd name="T12" fmla="*/ 189653 w 165"/>
              <a:gd name="T13" fmla="*/ 415334 h 287"/>
              <a:gd name="T14" fmla="*/ 189653 w 165"/>
              <a:gd name="T15" fmla="*/ 415334 h 287"/>
              <a:gd name="T16" fmla="*/ 189653 w 165"/>
              <a:gd name="T17" fmla="*/ 123062 h 287"/>
              <a:gd name="T18" fmla="*/ 279400 w 165"/>
              <a:gd name="T19" fmla="*/ 100842 h 287"/>
              <a:gd name="T20" fmla="*/ 279400 w 165"/>
              <a:gd name="T21" fmla="*/ 0 h 287"/>
              <a:gd name="T22" fmla="*/ 138853 w 165"/>
              <a:gd name="T23" fmla="*/ 32475 h 287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65" h="287">
                <a:moveTo>
                  <a:pt x="82" y="19"/>
                </a:moveTo>
                <a:cubicBezTo>
                  <a:pt x="81" y="19"/>
                  <a:pt x="81" y="19"/>
                  <a:pt x="81" y="19"/>
                </a:cubicBezTo>
                <a:cubicBezTo>
                  <a:pt x="81" y="202"/>
                  <a:pt x="81" y="202"/>
                  <a:pt x="81" y="202"/>
                </a:cubicBezTo>
                <a:cubicBezTo>
                  <a:pt x="74" y="199"/>
                  <a:pt x="65" y="197"/>
                  <a:pt x="56" y="197"/>
                </a:cubicBezTo>
                <a:cubicBezTo>
                  <a:pt x="25" y="197"/>
                  <a:pt x="0" y="217"/>
                  <a:pt x="0" y="242"/>
                </a:cubicBezTo>
                <a:cubicBezTo>
                  <a:pt x="0" y="267"/>
                  <a:pt x="25" y="287"/>
                  <a:pt x="56" y="287"/>
                </a:cubicBezTo>
                <a:cubicBezTo>
                  <a:pt x="87" y="287"/>
                  <a:pt x="112" y="267"/>
                  <a:pt x="112" y="243"/>
                </a:cubicBezTo>
                <a:cubicBezTo>
                  <a:pt x="112" y="243"/>
                  <a:pt x="112" y="243"/>
                  <a:pt x="112" y="243"/>
                </a:cubicBezTo>
                <a:cubicBezTo>
                  <a:pt x="112" y="72"/>
                  <a:pt x="112" y="72"/>
                  <a:pt x="112" y="72"/>
                </a:cubicBezTo>
                <a:cubicBezTo>
                  <a:pt x="165" y="59"/>
                  <a:pt x="165" y="59"/>
                  <a:pt x="165" y="59"/>
                </a:cubicBezTo>
                <a:cubicBezTo>
                  <a:pt x="165" y="0"/>
                  <a:pt x="165" y="0"/>
                  <a:pt x="165" y="0"/>
                </a:cubicBezTo>
                <a:lnTo>
                  <a:pt x="82" y="1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Freeform 252">
            <a:extLst>
              <a:ext uri="{FF2B5EF4-FFF2-40B4-BE49-F238E27FC236}">
                <a16:creationId xmlns:a16="http://schemas.microsoft.com/office/drawing/2014/main" id="{BF718DE7-1B15-4A3A-9987-BC6C99E63D44}"/>
              </a:ext>
            </a:extLst>
          </p:cNvPr>
          <p:cNvSpPr>
            <a:spLocks noEditPoints="1"/>
          </p:cNvSpPr>
          <p:nvPr/>
        </p:nvSpPr>
        <p:spPr bwMode="auto">
          <a:xfrm>
            <a:off x="4520293" y="3309558"/>
            <a:ext cx="455613" cy="451009"/>
          </a:xfrm>
          <a:custGeom>
            <a:avLst/>
            <a:gdLst>
              <a:gd name="connsiteX0" fmla="*/ 303832 w 607639"/>
              <a:gd name="connsiteY0" fmla="*/ 359108 h 601500"/>
              <a:gd name="connsiteX1" fmla="*/ 422193 w 607639"/>
              <a:gd name="connsiteY1" fmla="*/ 477276 h 601500"/>
              <a:gd name="connsiteX2" fmla="*/ 422193 w 607639"/>
              <a:gd name="connsiteY2" fmla="*/ 568425 h 601500"/>
              <a:gd name="connsiteX3" fmla="*/ 389064 w 607639"/>
              <a:gd name="connsiteY3" fmla="*/ 601500 h 601500"/>
              <a:gd name="connsiteX4" fmla="*/ 218504 w 607639"/>
              <a:gd name="connsiteY4" fmla="*/ 601500 h 601500"/>
              <a:gd name="connsiteX5" fmla="*/ 185375 w 607639"/>
              <a:gd name="connsiteY5" fmla="*/ 568425 h 601500"/>
              <a:gd name="connsiteX6" fmla="*/ 185375 w 607639"/>
              <a:gd name="connsiteY6" fmla="*/ 477276 h 601500"/>
              <a:gd name="connsiteX7" fmla="*/ 303832 w 607639"/>
              <a:gd name="connsiteY7" fmla="*/ 359108 h 601500"/>
              <a:gd name="connsiteX8" fmla="*/ 489270 w 607639"/>
              <a:gd name="connsiteY8" fmla="*/ 293623 h 601500"/>
              <a:gd name="connsiteX9" fmla="*/ 607639 w 607639"/>
              <a:gd name="connsiteY9" fmla="*/ 411887 h 601500"/>
              <a:gd name="connsiteX10" fmla="*/ 607639 w 607639"/>
              <a:gd name="connsiteY10" fmla="*/ 503036 h 601500"/>
              <a:gd name="connsiteX11" fmla="*/ 574604 w 607639"/>
              <a:gd name="connsiteY11" fmla="*/ 536015 h 601500"/>
              <a:gd name="connsiteX12" fmla="*/ 442462 w 607639"/>
              <a:gd name="connsiteY12" fmla="*/ 536015 h 601500"/>
              <a:gd name="connsiteX13" fmla="*/ 442462 w 607639"/>
              <a:gd name="connsiteY13" fmla="*/ 477268 h 601500"/>
              <a:gd name="connsiteX14" fmla="*/ 381688 w 607639"/>
              <a:gd name="connsiteY14" fmla="*/ 362851 h 601500"/>
              <a:gd name="connsiteX15" fmla="*/ 489270 w 607639"/>
              <a:gd name="connsiteY15" fmla="*/ 293623 h 601500"/>
              <a:gd name="connsiteX16" fmla="*/ 118355 w 607639"/>
              <a:gd name="connsiteY16" fmla="*/ 293623 h 601500"/>
              <a:gd name="connsiteX17" fmla="*/ 226021 w 607639"/>
              <a:gd name="connsiteY17" fmla="*/ 362851 h 601500"/>
              <a:gd name="connsiteX18" fmla="*/ 165158 w 607639"/>
              <a:gd name="connsiteY18" fmla="*/ 477268 h 601500"/>
              <a:gd name="connsiteX19" fmla="*/ 165158 w 607639"/>
              <a:gd name="connsiteY19" fmla="*/ 536015 h 601500"/>
              <a:gd name="connsiteX20" fmla="*/ 33128 w 607639"/>
              <a:gd name="connsiteY20" fmla="*/ 536015 h 601500"/>
              <a:gd name="connsiteX21" fmla="*/ 0 w 607639"/>
              <a:gd name="connsiteY21" fmla="*/ 503036 h 601500"/>
              <a:gd name="connsiteX22" fmla="*/ 0 w 607639"/>
              <a:gd name="connsiteY22" fmla="*/ 411887 h 601500"/>
              <a:gd name="connsiteX23" fmla="*/ 118355 w 607639"/>
              <a:gd name="connsiteY23" fmla="*/ 293623 h 601500"/>
              <a:gd name="connsiteX24" fmla="*/ 303819 w 607639"/>
              <a:gd name="connsiteY24" fmla="*/ 190103 h 601500"/>
              <a:gd name="connsiteX25" fmla="*/ 376960 w 607639"/>
              <a:gd name="connsiteY25" fmla="*/ 263103 h 601500"/>
              <a:gd name="connsiteX26" fmla="*/ 303819 w 607639"/>
              <a:gd name="connsiteY26" fmla="*/ 336103 h 601500"/>
              <a:gd name="connsiteX27" fmla="*/ 230678 w 607639"/>
              <a:gd name="connsiteY27" fmla="*/ 263103 h 601500"/>
              <a:gd name="connsiteX28" fmla="*/ 303819 w 607639"/>
              <a:gd name="connsiteY28" fmla="*/ 190103 h 601500"/>
              <a:gd name="connsiteX29" fmla="*/ 489230 w 607639"/>
              <a:gd name="connsiteY29" fmla="*/ 124619 h 601500"/>
              <a:gd name="connsiteX30" fmla="*/ 562336 w 607639"/>
              <a:gd name="connsiteY30" fmla="*/ 197619 h 601500"/>
              <a:gd name="connsiteX31" fmla="*/ 489230 w 607639"/>
              <a:gd name="connsiteY31" fmla="*/ 270619 h 601500"/>
              <a:gd name="connsiteX32" fmla="*/ 416124 w 607639"/>
              <a:gd name="connsiteY32" fmla="*/ 197619 h 601500"/>
              <a:gd name="connsiteX33" fmla="*/ 489230 w 607639"/>
              <a:gd name="connsiteY33" fmla="*/ 124619 h 601500"/>
              <a:gd name="connsiteX34" fmla="*/ 118338 w 607639"/>
              <a:gd name="connsiteY34" fmla="*/ 124619 h 601500"/>
              <a:gd name="connsiteX35" fmla="*/ 191444 w 607639"/>
              <a:gd name="connsiteY35" fmla="*/ 197619 h 601500"/>
              <a:gd name="connsiteX36" fmla="*/ 118338 w 607639"/>
              <a:gd name="connsiteY36" fmla="*/ 270619 h 601500"/>
              <a:gd name="connsiteX37" fmla="*/ 45232 w 607639"/>
              <a:gd name="connsiteY37" fmla="*/ 197619 h 601500"/>
              <a:gd name="connsiteX38" fmla="*/ 118338 w 607639"/>
              <a:gd name="connsiteY38" fmla="*/ 124619 h 601500"/>
              <a:gd name="connsiteX39" fmla="*/ 303867 w 607639"/>
              <a:gd name="connsiteY39" fmla="*/ 65485 h 601500"/>
              <a:gd name="connsiteX40" fmla="*/ 310029 w 607639"/>
              <a:gd name="connsiteY40" fmla="*/ 69523 h 601500"/>
              <a:gd name="connsiteX41" fmla="*/ 365105 w 607639"/>
              <a:gd name="connsiteY41" fmla="*/ 193350 h 601500"/>
              <a:gd name="connsiteX42" fmla="*/ 303867 w 607639"/>
              <a:gd name="connsiteY42" fmla="*/ 169796 h 601500"/>
              <a:gd name="connsiteX43" fmla="*/ 242533 w 607639"/>
              <a:gd name="connsiteY43" fmla="*/ 193350 h 601500"/>
              <a:gd name="connsiteX44" fmla="*/ 297609 w 607639"/>
              <a:gd name="connsiteY44" fmla="*/ 69523 h 601500"/>
              <a:gd name="connsiteX45" fmla="*/ 303867 w 607639"/>
              <a:gd name="connsiteY45" fmla="*/ 65485 h 601500"/>
              <a:gd name="connsiteX46" fmla="*/ 489266 w 607639"/>
              <a:gd name="connsiteY46" fmla="*/ 0 h 601500"/>
              <a:gd name="connsiteX47" fmla="*/ 495430 w 607639"/>
              <a:gd name="connsiteY47" fmla="*/ 4038 h 601500"/>
              <a:gd name="connsiteX48" fmla="*/ 550622 w 607639"/>
              <a:gd name="connsiteY48" fmla="*/ 127865 h 601500"/>
              <a:gd name="connsiteX49" fmla="*/ 489266 w 607639"/>
              <a:gd name="connsiteY49" fmla="*/ 104407 h 601500"/>
              <a:gd name="connsiteX50" fmla="*/ 427909 w 607639"/>
              <a:gd name="connsiteY50" fmla="*/ 127865 h 601500"/>
              <a:gd name="connsiteX51" fmla="*/ 483101 w 607639"/>
              <a:gd name="connsiteY51" fmla="*/ 4038 h 601500"/>
              <a:gd name="connsiteX52" fmla="*/ 489266 w 607639"/>
              <a:gd name="connsiteY52" fmla="*/ 0 h 601500"/>
              <a:gd name="connsiteX53" fmla="*/ 118374 w 607639"/>
              <a:gd name="connsiteY53" fmla="*/ 0 h 601500"/>
              <a:gd name="connsiteX54" fmla="*/ 124538 w 607639"/>
              <a:gd name="connsiteY54" fmla="*/ 4038 h 601500"/>
              <a:gd name="connsiteX55" fmla="*/ 179730 w 607639"/>
              <a:gd name="connsiteY55" fmla="*/ 127865 h 601500"/>
              <a:gd name="connsiteX56" fmla="*/ 118374 w 607639"/>
              <a:gd name="connsiteY56" fmla="*/ 104407 h 601500"/>
              <a:gd name="connsiteX57" fmla="*/ 57017 w 607639"/>
              <a:gd name="connsiteY57" fmla="*/ 127865 h 601500"/>
              <a:gd name="connsiteX58" fmla="*/ 112209 w 607639"/>
              <a:gd name="connsiteY58" fmla="*/ 4038 h 601500"/>
              <a:gd name="connsiteX59" fmla="*/ 118374 w 607639"/>
              <a:gd name="connsiteY59" fmla="*/ 0 h 60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607639" h="601500">
                <a:moveTo>
                  <a:pt x="303832" y="359108"/>
                </a:moveTo>
                <a:cubicBezTo>
                  <a:pt x="369128" y="359108"/>
                  <a:pt x="422193" y="411990"/>
                  <a:pt x="422193" y="477276"/>
                </a:cubicBezTo>
                <a:lnTo>
                  <a:pt x="422193" y="568425"/>
                </a:lnTo>
                <a:cubicBezTo>
                  <a:pt x="422193" y="586693"/>
                  <a:pt x="407362" y="601500"/>
                  <a:pt x="389064" y="601500"/>
                </a:cubicBezTo>
                <a:lnTo>
                  <a:pt x="218504" y="601500"/>
                </a:lnTo>
                <a:cubicBezTo>
                  <a:pt x="200206" y="601500"/>
                  <a:pt x="185375" y="586693"/>
                  <a:pt x="185375" y="568425"/>
                </a:cubicBezTo>
                <a:lnTo>
                  <a:pt x="185375" y="477276"/>
                </a:lnTo>
                <a:cubicBezTo>
                  <a:pt x="185375" y="411990"/>
                  <a:pt x="238440" y="359108"/>
                  <a:pt x="303832" y="359108"/>
                </a:cubicBezTo>
                <a:close/>
                <a:moveTo>
                  <a:pt x="489270" y="293623"/>
                </a:moveTo>
                <a:cubicBezTo>
                  <a:pt x="554667" y="293623"/>
                  <a:pt x="607639" y="346601"/>
                  <a:pt x="607639" y="411887"/>
                </a:cubicBezTo>
                <a:lnTo>
                  <a:pt x="607639" y="503036"/>
                </a:lnTo>
                <a:cubicBezTo>
                  <a:pt x="607639" y="521304"/>
                  <a:pt x="592807" y="536015"/>
                  <a:pt x="574604" y="536015"/>
                </a:cubicBezTo>
                <a:lnTo>
                  <a:pt x="442462" y="536015"/>
                </a:lnTo>
                <a:lnTo>
                  <a:pt x="442462" y="477268"/>
                </a:lnTo>
                <a:cubicBezTo>
                  <a:pt x="442462" y="429770"/>
                  <a:pt x="418287" y="387753"/>
                  <a:pt x="381688" y="362851"/>
                </a:cubicBezTo>
                <a:cubicBezTo>
                  <a:pt x="400276" y="322083"/>
                  <a:pt x="441402" y="293623"/>
                  <a:pt x="489270" y="293623"/>
                </a:cubicBezTo>
                <a:close/>
                <a:moveTo>
                  <a:pt x="118355" y="293623"/>
                </a:moveTo>
                <a:cubicBezTo>
                  <a:pt x="166217" y="293623"/>
                  <a:pt x="207338" y="322083"/>
                  <a:pt x="226021" y="362851"/>
                </a:cubicBezTo>
                <a:cubicBezTo>
                  <a:pt x="189330" y="387753"/>
                  <a:pt x="165158" y="429770"/>
                  <a:pt x="165158" y="477268"/>
                </a:cubicBezTo>
                <a:lnTo>
                  <a:pt x="165158" y="536015"/>
                </a:lnTo>
                <a:lnTo>
                  <a:pt x="33128" y="536015"/>
                </a:lnTo>
                <a:cubicBezTo>
                  <a:pt x="14831" y="536015"/>
                  <a:pt x="0" y="521304"/>
                  <a:pt x="0" y="503036"/>
                </a:cubicBezTo>
                <a:lnTo>
                  <a:pt x="0" y="411887"/>
                </a:lnTo>
                <a:cubicBezTo>
                  <a:pt x="0" y="346601"/>
                  <a:pt x="52966" y="293623"/>
                  <a:pt x="118355" y="293623"/>
                </a:cubicBezTo>
                <a:close/>
                <a:moveTo>
                  <a:pt x="303819" y="190103"/>
                </a:moveTo>
                <a:cubicBezTo>
                  <a:pt x="344214" y="190103"/>
                  <a:pt x="376960" y="222786"/>
                  <a:pt x="376960" y="263103"/>
                </a:cubicBezTo>
                <a:cubicBezTo>
                  <a:pt x="376960" y="303420"/>
                  <a:pt x="344214" y="336103"/>
                  <a:pt x="303819" y="336103"/>
                </a:cubicBezTo>
                <a:cubicBezTo>
                  <a:pt x="263424" y="336103"/>
                  <a:pt x="230678" y="303420"/>
                  <a:pt x="230678" y="263103"/>
                </a:cubicBezTo>
                <a:cubicBezTo>
                  <a:pt x="230678" y="222786"/>
                  <a:pt x="263424" y="190103"/>
                  <a:pt x="303819" y="190103"/>
                </a:cubicBezTo>
                <a:close/>
                <a:moveTo>
                  <a:pt x="489230" y="124619"/>
                </a:moveTo>
                <a:cubicBezTo>
                  <a:pt x="529605" y="124619"/>
                  <a:pt x="562336" y="157302"/>
                  <a:pt x="562336" y="197619"/>
                </a:cubicBezTo>
                <a:cubicBezTo>
                  <a:pt x="562336" y="237936"/>
                  <a:pt x="529605" y="270619"/>
                  <a:pt x="489230" y="270619"/>
                </a:cubicBezTo>
                <a:cubicBezTo>
                  <a:pt x="448855" y="270619"/>
                  <a:pt x="416124" y="237936"/>
                  <a:pt x="416124" y="197619"/>
                </a:cubicBezTo>
                <a:cubicBezTo>
                  <a:pt x="416124" y="157302"/>
                  <a:pt x="448855" y="124619"/>
                  <a:pt x="489230" y="124619"/>
                </a:cubicBezTo>
                <a:close/>
                <a:moveTo>
                  <a:pt x="118338" y="124619"/>
                </a:moveTo>
                <a:cubicBezTo>
                  <a:pt x="158713" y="124619"/>
                  <a:pt x="191444" y="157302"/>
                  <a:pt x="191444" y="197619"/>
                </a:cubicBezTo>
                <a:cubicBezTo>
                  <a:pt x="191444" y="237936"/>
                  <a:pt x="158713" y="270619"/>
                  <a:pt x="118338" y="270619"/>
                </a:cubicBezTo>
                <a:cubicBezTo>
                  <a:pt x="77963" y="270619"/>
                  <a:pt x="45232" y="237936"/>
                  <a:pt x="45232" y="197619"/>
                </a:cubicBezTo>
                <a:cubicBezTo>
                  <a:pt x="45232" y="157302"/>
                  <a:pt x="77963" y="124619"/>
                  <a:pt x="118338" y="124619"/>
                </a:cubicBezTo>
                <a:close/>
                <a:moveTo>
                  <a:pt x="303867" y="65485"/>
                </a:moveTo>
                <a:cubicBezTo>
                  <a:pt x="306563" y="65485"/>
                  <a:pt x="308970" y="67023"/>
                  <a:pt x="310029" y="69523"/>
                </a:cubicBezTo>
                <a:lnTo>
                  <a:pt x="365105" y="193350"/>
                </a:lnTo>
                <a:cubicBezTo>
                  <a:pt x="348736" y="178929"/>
                  <a:pt x="327361" y="169796"/>
                  <a:pt x="303867" y="169796"/>
                </a:cubicBezTo>
                <a:cubicBezTo>
                  <a:pt x="280277" y="169796"/>
                  <a:pt x="258902" y="178929"/>
                  <a:pt x="242533" y="193350"/>
                </a:cubicBezTo>
                <a:lnTo>
                  <a:pt x="297609" y="69523"/>
                </a:lnTo>
                <a:cubicBezTo>
                  <a:pt x="298764" y="67023"/>
                  <a:pt x="301171" y="65485"/>
                  <a:pt x="303867" y="65485"/>
                </a:cubicBezTo>
                <a:close/>
                <a:moveTo>
                  <a:pt x="489266" y="0"/>
                </a:moveTo>
                <a:cubicBezTo>
                  <a:pt x="491962" y="0"/>
                  <a:pt x="494371" y="1634"/>
                  <a:pt x="495430" y="4038"/>
                </a:cubicBezTo>
                <a:lnTo>
                  <a:pt x="550622" y="127865"/>
                </a:lnTo>
                <a:cubicBezTo>
                  <a:pt x="534151" y="113444"/>
                  <a:pt x="512864" y="104407"/>
                  <a:pt x="489266" y="104407"/>
                </a:cubicBezTo>
                <a:cubicBezTo>
                  <a:pt x="465667" y="104407"/>
                  <a:pt x="444380" y="113444"/>
                  <a:pt x="427909" y="127865"/>
                </a:cubicBezTo>
                <a:lnTo>
                  <a:pt x="483101" y="4038"/>
                </a:lnTo>
                <a:cubicBezTo>
                  <a:pt x="484160" y="1634"/>
                  <a:pt x="486569" y="0"/>
                  <a:pt x="489266" y="0"/>
                </a:cubicBezTo>
                <a:close/>
                <a:moveTo>
                  <a:pt x="118374" y="0"/>
                </a:moveTo>
                <a:cubicBezTo>
                  <a:pt x="121070" y="0"/>
                  <a:pt x="123479" y="1634"/>
                  <a:pt x="124538" y="4038"/>
                </a:cubicBezTo>
                <a:lnTo>
                  <a:pt x="179730" y="127865"/>
                </a:lnTo>
                <a:cubicBezTo>
                  <a:pt x="163259" y="113444"/>
                  <a:pt x="141972" y="104407"/>
                  <a:pt x="118374" y="104407"/>
                </a:cubicBezTo>
                <a:cubicBezTo>
                  <a:pt x="94775" y="104407"/>
                  <a:pt x="73488" y="113444"/>
                  <a:pt x="57017" y="127865"/>
                </a:cubicBezTo>
                <a:lnTo>
                  <a:pt x="112209" y="4038"/>
                </a:lnTo>
                <a:cubicBezTo>
                  <a:pt x="113268" y="1634"/>
                  <a:pt x="115677" y="0"/>
                  <a:pt x="11837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02944" y="1558925"/>
            <a:ext cx="10722293" cy="70057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请在此添加您的文字内容，请在此添加您的文字内容。请在此添加您的文字内容，请在此添加您的文字内容。请在此添加您的文字内容，请在此添加您的文字内容。请在此添加您的文字内容，请在此添加您的文字内容。</a:t>
            </a:r>
            <a:endParaRPr lang="zh-CN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8" name="TextBox 76"/>
          <p:cNvSpPr txBox="1"/>
          <p:nvPr/>
        </p:nvSpPr>
        <p:spPr>
          <a:xfrm>
            <a:off x="1351280" y="4144645"/>
            <a:ext cx="1067435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953770" y="4634525"/>
            <a:ext cx="1862455" cy="102374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请在此添加您的文字内容，请在此添加您的文字内容。</a:t>
            </a:r>
            <a:endParaRPr lang="zh-CN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0" name="TextBox 76"/>
          <p:cNvSpPr txBox="1"/>
          <p:nvPr/>
        </p:nvSpPr>
        <p:spPr>
          <a:xfrm>
            <a:off x="4215130" y="4144645"/>
            <a:ext cx="1067435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3817620" y="4634525"/>
            <a:ext cx="1862455" cy="102374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请在此添加您的文字内容，请在此添加您的文字内容。</a:t>
            </a:r>
            <a:endParaRPr lang="zh-CN" altLang="zh-CN" sz="1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4" name="TextBox 76"/>
          <p:cNvSpPr txBox="1"/>
          <p:nvPr/>
        </p:nvSpPr>
        <p:spPr>
          <a:xfrm>
            <a:off x="6924040" y="4144645"/>
            <a:ext cx="1067435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6526530" y="4634525"/>
            <a:ext cx="1862455" cy="102374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请在此添加您的文字内容，请在此添加您的文字内容。</a:t>
            </a:r>
            <a:endParaRPr lang="zh-CN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6" name="TextBox 76"/>
          <p:cNvSpPr txBox="1"/>
          <p:nvPr/>
        </p:nvSpPr>
        <p:spPr>
          <a:xfrm>
            <a:off x="9787890" y="4144645"/>
            <a:ext cx="1067435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9390380" y="4634525"/>
            <a:ext cx="1862455" cy="102374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请在此添加您的文字内容，请在此添加您的文字内容。</a:t>
            </a:r>
            <a:endParaRPr lang="zh-CN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8" name="TextBox 76">
            <a:extLst>
              <a:ext uri="{FF2B5EF4-FFF2-40B4-BE49-F238E27FC236}">
                <a16:creationId xmlns:a16="http://schemas.microsoft.com/office/drawing/2014/main" id="{9737DE40-B99F-4A46-BAC7-B306BE684CBD}"/>
              </a:ext>
            </a:extLst>
          </p:cNvPr>
          <p:cNvSpPr txBox="1"/>
          <p:nvPr/>
        </p:nvSpPr>
        <p:spPr>
          <a:xfrm>
            <a:off x="1405632" y="320478"/>
            <a:ext cx="4643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目的与意义</a:t>
            </a:r>
            <a:endParaRPr lang="zh-CN" altLang="en-US" sz="3600" dirty="0">
              <a:solidFill>
                <a:schemeClr val="accent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4404828A-36A0-4973-82BC-59FC6FF51DE5}"/>
              </a:ext>
            </a:extLst>
          </p:cNvPr>
          <p:cNvCxnSpPr>
            <a:cxnSpLocks/>
          </p:cNvCxnSpPr>
          <p:nvPr/>
        </p:nvCxnSpPr>
        <p:spPr>
          <a:xfrm>
            <a:off x="573399" y="1045488"/>
            <a:ext cx="2560326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609777CD-F2DB-47BD-8FB4-FBFB83E61A14}"/>
              </a:ext>
            </a:extLst>
          </p:cNvPr>
          <p:cNvCxnSpPr>
            <a:cxnSpLocks/>
          </p:cNvCxnSpPr>
          <p:nvPr/>
        </p:nvCxnSpPr>
        <p:spPr>
          <a:xfrm>
            <a:off x="3133725" y="1045488"/>
            <a:ext cx="8484876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background_320161">
            <a:extLst>
              <a:ext uri="{FF2B5EF4-FFF2-40B4-BE49-F238E27FC236}">
                <a16:creationId xmlns:a16="http://schemas.microsoft.com/office/drawing/2014/main" id="{FBB2C95E-A03C-4C94-A25F-155F5EE4F689}"/>
              </a:ext>
            </a:extLst>
          </p:cNvPr>
          <p:cNvSpPr>
            <a:spLocks noChangeAspect="1"/>
          </p:cNvSpPr>
          <p:nvPr/>
        </p:nvSpPr>
        <p:spPr bwMode="auto">
          <a:xfrm>
            <a:off x="709441" y="315162"/>
            <a:ext cx="532050" cy="531209"/>
          </a:xfrm>
          <a:custGeom>
            <a:avLst/>
            <a:gdLst>
              <a:gd name="connsiteX0" fmla="*/ 302950 w 605066"/>
              <a:gd name="connsiteY0" fmla="*/ 229165 h 604110"/>
              <a:gd name="connsiteX1" fmla="*/ 229420 w 605066"/>
              <a:gd name="connsiteY1" fmla="*/ 302533 h 604110"/>
              <a:gd name="connsiteX2" fmla="*/ 302950 w 605066"/>
              <a:gd name="connsiteY2" fmla="*/ 374909 h 604110"/>
              <a:gd name="connsiteX3" fmla="*/ 375487 w 605066"/>
              <a:gd name="connsiteY3" fmla="*/ 302533 h 604110"/>
              <a:gd name="connsiteX4" fmla="*/ 302950 w 605066"/>
              <a:gd name="connsiteY4" fmla="*/ 229165 h 604110"/>
              <a:gd name="connsiteX5" fmla="*/ 302950 w 605066"/>
              <a:gd name="connsiteY5" fmla="*/ 203387 h 604110"/>
              <a:gd name="connsiteX6" fmla="*/ 402315 w 605066"/>
              <a:gd name="connsiteY6" fmla="*/ 302533 h 604110"/>
              <a:gd name="connsiteX7" fmla="*/ 302950 w 605066"/>
              <a:gd name="connsiteY7" fmla="*/ 401678 h 604110"/>
              <a:gd name="connsiteX8" fmla="*/ 202591 w 605066"/>
              <a:gd name="connsiteY8" fmla="*/ 302533 h 604110"/>
              <a:gd name="connsiteX9" fmla="*/ 302950 w 605066"/>
              <a:gd name="connsiteY9" fmla="*/ 203387 h 604110"/>
              <a:gd name="connsiteX10" fmla="*/ 256334 w 605066"/>
              <a:gd name="connsiteY10" fmla="*/ 122012 h 604110"/>
              <a:gd name="connsiteX11" fmla="*/ 122206 w 605066"/>
              <a:gd name="connsiteY11" fmla="*/ 255928 h 604110"/>
              <a:gd name="connsiteX12" fmla="*/ 133135 w 605066"/>
              <a:gd name="connsiteY12" fmla="*/ 255928 h 604110"/>
              <a:gd name="connsiteX13" fmla="*/ 178837 w 605066"/>
              <a:gd name="connsiteY13" fmla="*/ 302551 h 604110"/>
              <a:gd name="connsiteX14" fmla="*/ 133135 w 605066"/>
              <a:gd name="connsiteY14" fmla="*/ 348182 h 604110"/>
              <a:gd name="connsiteX15" fmla="*/ 121212 w 605066"/>
              <a:gd name="connsiteY15" fmla="*/ 348182 h 604110"/>
              <a:gd name="connsiteX16" fmla="*/ 256334 w 605066"/>
              <a:gd name="connsiteY16" fmla="*/ 483090 h 604110"/>
              <a:gd name="connsiteX17" fmla="*/ 256334 w 605066"/>
              <a:gd name="connsiteY17" fmla="*/ 472178 h 604110"/>
              <a:gd name="connsiteX18" fmla="*/ 302036 w 605066"/>
              <a:gd name="connsiteY18" fmla="*/ 425555 h 604110"/>
              <a:gd name="connsiteX19" fmla="*/ 348733 w 605066"/>
              <a:gd name="connsiteY19" fmla="*/ 472178 h 604110"/>
              <a:gd name="connsiteX20" fmla="*/ 348733 w 605066"/>
              <a:gd name="connsiteY20" fmla="*/ 483090 h 604110"/>
              <a:gd name="connsiteX21" fmla="*/ 483854 w 605066"/>
              <a:gd name="connsiteY21" fmla="*/ 348182 h 604110"/>
              <a:gd name="connsiteX22" fmla="*/ 472925 w 605066"/>
              <a:gd name="connsiteY22" fmla="*/ 348182 h 604110"/>
              <a:gd name="connsiteX23" fmla="*/ 426229 w 605066"/>
              <a:gd name="connsiteY23" fmla="*/ 302551 h 604110"/>
              <a:gd name="connsiteX24" fmla="*/ 472925 w 605066"/>
              <a:gd name="connsiteY24" fmla="*/ 255928 h 604110"/>
              <a:gd name="connsiteX25" fmla="*/ 483854 w 605066"/>
              <a:gd name="connsiteY25" fmla="*/ 255928 h 604110"/>
              <a:gd name="connsiteX26" fmla="*/ 348733 w 605066"/>
              <a:gd name="connsiteY26" fmla="*/ 122012 h 604110"/>
              <a:gd name="connsiteX27" fmla="*/ 348733 w 605066"/>
              <a:gd name="connsiteY27" fmla="*/ 132924 h 604110"/>
              <a:gd name="connsiteX28" fmla="*/ 302036 w 605066"/>
              <a:gd name="connsiteY28" fmla="*/ 178555 h 604110"/>
              <a:gd name="connsiteX29" fmla="*/ 256334 w 605066"/>
              <a:gd name="connsiteY29" fmla="*/ 132924 h 604110"/>
              <a:gd name="connsiteX30" fmla="*/ 302036 w 605066"/>
              <a:gd name="connsiteY30" fmla="*/ 0 h 604110"/>
              <a:gd name="connsiteX31" fmla="*/ 348733 w 605066"/>
              <a:gd name="connsiteY31" fmla="*/ 46623 h 604110"/>
              <a:gd name="connsiteX32" fmla="*/ 348733 w 605066"/>
              <a:gd name="connsiteY32" fmla="*/ 67454 h 604110"/>
              <a:gd name="connsiteX33" fmla="*/ 537505 w 605066"/>
              <a:gd name="connsiteY33" fmla="*/ 255928 h 604110"/>
              <a:gd name="connsiteX34" fmla="*/ 559363 w 605066"/>
              <a:gd name="connsiteY34" fmla="*/ 255928 h 604110"/>
              <a:gd name="connsiteX35" fmla="*/ 605066 w 605066"/>
              <a:gd name="connsiteY35" fmla="*/ 302551 h 604110"/>
              <a:gd name="connsiteX36" fmla="*/ 559363 w 605066"/>
              <a:gd name="connsiteY36" fmla="*/ 348182 h 604110"/>
              <a:gd name="connsiteX37" fmla="*/ 537505 w 605066"/>
              <a:gd name="connsiteY37" fmla="*/ 348182 h 604110"/>
              <a:gd name="connsiteX38" fmla="*/ 348733 w 605066"/>
              <a:gd name="connsiteY38" fmla="*/ 537648 h 604110"/>
              <a:gd name="connsiteX39" fmla="*/ 348733 w 605066"/>
              <a:gd name="connsiteY39" fmla="*/ 558479 h 604110"/>
              <a:gd name="connsiteX40" fmla="*/ 302036 w 605066"/>
              <a:gd name="connsiteY40" fmla="*/ 604110 h 604110"/>
              <a:gd name="connsiteX41" fmla="*/ 256334 w 605066"/>
              <a:gd name="connsiteY41" fmla="*/ 558479 h 604110"/>
              <a:gd name="connsiteX42" fmla="*/ 256334 w 605066"/>
              <a:gd name="connsiteY42" fmla="*/ 537648 h 604110"/>
              <a:gd name="connsiteX43" fmla="*/ 67561 w 605066"/>
              <a:gd name="connsiteY43" fmla="*/ 348182 h 604110"/>
              <a:gd name="connsiteX44" fmla="*/ 46697 w 605066"/>
              <a:gd name="connsiteY44" fmla="*/ 348182 h 604110"/>
              <a:gd name="connsiteX45" fmla="*/ 0 w 605066"/>
              <a:gd name="connsiteY45" fmla="*/ 302551 h 604110"/>
              <a:gd name="connsiteX46" fmla="*/ 46697 w 605066"/>
              <a:gd name="connsiteY46" fmla="*/ 255928 h 604110"/>
              <a:gd name="connsiteX47" fmla="*/ 67561 w 605066"/>
              <a:gd name="connsiteY47" fmla="*/ 255928 h 604110"/>
              <a:gd name="connsiteX48" fmla="*/ 256334 w 605066"/>
              <a:gd name="connsiteY48" fmla="*/ 67454 h 604110"/>
              <a:gd name="connsiteX49" fmla="*/ 256334 w 605066"/>
              <a:gd name="connsiteY49" fmla="*/ 46623 h 604110"/>
              <a:gd name="connsiteX50" fmla="*/ 302036 w 605066"/>
              <a:gd name="connsiteY50" fmla="*/ 0 h 604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605066" h="604110">
                <a:moveTo>
                  <a:pt x="302950" y="229165"/>
                </a:moveTo>
                <a:cubicBezTo>
                  <a:pt x="262210" y="229165"/>
                  <a:pt x="229420" y="261883"/>
                  <a:pt x="229420" y="302533"/>
                </a:cubicBezTo>
                <a:cubicBezTo>
                  <a:pt x="229420" y="342191"/>
                  <a:pt x="262210" y="374909"/>
                  <a:pt x="302950" y="374909"/>
                </a:cubicBezTo>
                <a:cubicBezTo>
                  <a:pt x="342696" y="374909"/>
                  <a:pt x="375487" y="342191"/>
                  <a:pt x="375487" y="302533"/>
                </a:cubicBezTo>
                <a:cubicBezTo>
                  <a:pt x="375487" y="261883"/>
                  <a:pt x="342696" y="229165"/>
                  <a:pt x="302950" y="229165"/>
                </a:cubicBezTo>
                <a:close/>
                <a:moveTo>
                  <a:pt x="302950" y="203387"/>
                </a:moveTo>
                <a:cubicBezTo>
                  <a:pt x="357601" y="203387"/>
                  <a:pt x="402315" y="248002"/>
                  <a:pt x="402315" y="302533"/>
                </a:cubicBezTo>
                <a:cubicBezTo>
                  <a:pt x="402315" y="357063"/>
                  <a:pt x="357601" y="401678"/>
                  <a:pt x="302950" y="401678"/>
                </a:cubicBezTo>
                <a:cubicBezTo>
                  <a:pt x="247305" y="401678"/>
                  <a:pt x="202591" y="357063"/>
                  <a:pt x="202591" y="302533"/>
                </a:cubicBezTo>
                <a:cubicBezTo>
                  <a:pt x="202591" y="248002"/>
                  <a:pt x="247305" y="203387"/>
                  <a:pt x="302950" y="203387"/>
                </a:cubicBezTo>
                <a:close/>
                <a:moveTo>
                  <a:pt x="256334" y="122012"/>
                </a:moveTo>
                <a:cubicBezTo>
                  <a:pt x="190760" y="138876"/>
                  <a:pt x="139096" y="190458"/>
                  <a:pt x="122206" y="255928"/>
                </a:cubicBezTo>
                <a:lnTo>
                  <a:pt x="133135" y="255928"/>
                </a:lnTo>
                <a:cubicBezTo>
                  <a:pt x="157973" y="255928"/>
                  <a:pt x="178837" y="276760"/>
                  <a:pt x="178837" y="302551"/>
                </a:cubicBezTo>
                <a:cubicBezTo>
                  <a:pt x="178837" y="327350"/>
                  <a:pt x="157973" y="348182"/>
                  <a:pt x="133135" y="348182"/>
                </a:cubicBezTo>
                <a:lnTo>
                  <a:pt x="121212" y="348182"/>
                </a:lnTo>
                <a:cubicBezTo>
                  <a:pt x="138102" y="413652"/>
                  <a:pt x="190760" y="466226"/>
                  <a:pt x="256334" y="483090"/>
                </a:cubicBezTo>
                <a:lnTo>
                  <a:pt x="256334" y="472178"/>
                </a:lnTo>
                <a:cubicBezTo>
                  <a:pt x="256334" y="446387"/>
                  <a:pt x="277198" y="425555"/>
                  <a:pt x="302036" y="425555"/>
                </a:cubicBezTo>
                <a:cubicBezTo>
                  <a:pt x="327868" y="425555"/>
                  <a:pt x="348733" y="446387"/>
                  <a:pt x="348733" y="472178"/>
                </a:cubicBezTo>
                <a:lnTo>
                  <a:pt x="348733" y="483090"/>
                </a:lnTo>
                <a:cubicBezTo>
                  <a:pt x="415300" y="466226"/>
                  <a:pt x="466964" y="413652"/>
                  <a:pt x="483854" y="348182"/>
                </a:cubicBezTo>
                <a:lnTo>
                  <a:pt x="472925" y="348182"/>
                </a:lnTo>
                <a:cubicBezTo>
                  <a:pt x="447093" y="348182"/>
                  <a:pt x="426229" y="327350"/>
                  <a:pt x="426229" y="302551"/>
                </a:cubicBezTo>
                <a:cubicBezTo>
                  <a:pt x="426229" y="276760"/>
                  <a:pt x="447093" y="255928"/>
                  <a:pt x="472925" y="255928"/>
                </a:cubicBezTo>
                <a:lnTo>
                  <a:pt x="483854" y="255928"/>
                </a:lnTo>
                <a:cubicBezTo>
                  <a:pt x="466964" y="190458"/>
                  <a:pt x="415300" y="138876"/>
                  <a:pt x="348733" y="122012"/>
                </a:cubicBezTo>
                <a:lnTo>
                  <a:pt x="348733" y="132924"/>
                </a:lnTo>
                <a:cubicBezTo>
                  <a:pt x="348733" y="157723"/>
                  <a:pt x="327868" y="178555"/>
                  <a:pt x="302036" y="178555"/>
                </a:cubicBezTo>
                <a:cubicBezTo>
                  <a:pt x="277198" y="178555"/>
                  <a:pt x="256334" y="157723"/>
                  <a:pt x="256334" y="132924"/>
                </a:cubicBezTo>
                <a:close/>
                <a:moveTo>
                  <a:pt x="302036" y="0"/>
                </a:moveTo>
                <a:cubicBezTo>
                  <a:pt x="327868" y="0"/>
                  <a:pt x="348733" y="20831"/>
                  <a:pt x="348733" y="46623"/>
                </a:cubicBezTo>
                <a:lnTo>
                  <a:pt x="348733" y="67454"/>
                </a:lnTo>
                <a:cubicBezTo>
                  <a:pt x="444113" y="86301"/>
                  <a:pt x="519622" y="160699"/>
                  <a:pt x="537505" y="255928"/>
                </a:cubicBezTo>
                <a:lnTo>
                  <a:pt x="559363" y="255928"/>
                </a:lnTo>
                <a:cubicBezTo>
                  <a:pt x="584202" y="255928"/>
                  <a:pt x="605066" y="276760"/>
                  <a:pt x="605066" y="302551"/>
                </a:cubicBezTo>
                <a:cubicBezTo>
                  <a:pt x="605066" y="327350"/>
                  <a:pt x="585195" y="348182"/>
                  <a:pt x="559363" y="348182"/>
                </a:cubicBezTo>
                <a:lnTo>
                  <a:pt x="537505" y="348182"/>
                </a:lnTo>
                <a:cubicBezTo>
                  <a:pt x="519622" y="443411"/>
                  <a:pt x="444113" y="518801"/>
                  <a:pt x="348733" y="537648"/>
                </a:cubicBezTo>
                <a:lnTo>
                  <a:pt x="348733" y="558479"/>
                </a:lnTo>
                <a:cubicBezTo>
                  <a:pt x="348733" y="584271"/>
                  <a:pt x="327868" y="604110"/>
                  <a:pt x="302036" y="604110"/>
                </a:cubicBezTo>
                <a:cubicBezTo>
                  <a:pt x="277198" y="604110"/>
                  <a:pt x="256334" y="584271"/>
                  <a:pt x="256334" y="558479"/>
                </a:cubicBezTo>
                <a:lnTo>
                  <a:pt x="256334" y="537648"/>
                </a:lnTo>
                <a:cubicBezTo>
                  <a:pt x="160954" y="518801"/>
                  <a:pt x="86438" y="443411"/>
                  <a:pt x="67561" y="348182"/>
                </a:cubicBezTo>
                <a:lnTo>
                  <a:pt x="46697" y="348182"/>
                </a:lnTo>
                <a:cubicBezTo>
                  <a:pt x="20864" y="348182"/>
                  <a:pt x="0" y="327350"/>
                  <a:pt x="0" y="302551"/>
                </a:cubicBezTo>
                <a:cubicBezTo>
                  <a:pt x="0" y="276760"/>
                  <a:pt x="20864" y="255928"/>
                  <a:pt x="46697" y="255928"/>
                </a:cubicBezTo>
                <a:lnTo>
                  <a:pt x="67561" y="255928"/>
                </a:lnTo>
                <a:cubicBezTo>
                  <a:pt x="86438" y="160699"/>
                  <a:pt x="160954" y="86301"/>
                  <a:pt x="256334" y="67454"/>
                </a:cubicBezTo>
                <a:lnTo>
                  <a:pt x="256334" y="46623"/>
                </a:lnTo>
                <a:cubicBezTo>
                  <a:pt x="256334" y="20831"/>
                  <a:pt x="277198" y="0"/>
                  <a:pt x="3020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672557" y="1808604"/>
            <a:ext cx="7561414" cy="3731770"/>
            <a:chOff x="1174921" y="2356178"/>
            <a:chExt cx="6809023" cy="3360881"/>
          </a:xfrm>
          <a:solidFill>
            <a:schemeClr val="bg1">
              <a:lumMod val="85000"/>
            </a:schemeClr>
          </a:solidFill>
        </p:grpSpPr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4590982" y="4853420"/>
              <a:ext cx="242538" cy="239971"/>
            </a:xfrm>
            <a:custGeom>
              <a:avLst/>
              <a:gdLst>
                <a:gd name="T0" fmla="*/ 30 w 80"/>
                <a:gd name="T1" fmla="*/ 75 h 79"/>
                <a:gd name="T2" fmla="*/ 33 w 80"/>
                <a:gd name="T3" fmla="*/ 74 h 79"/>
                <a:gd name="T4" fmla="*/ 37 w 80"/>
                <a:gd name="T5" fmla="*/ 78 h 79"/>
                <a:gd name="T6" fmla="*/ 45 w 80"/>
                <a:gd name="T7" fmla="*/ 78 h 79"/>
                <a:gd name="T8" fmla="*/ 49 w 80"/>
                <a:gd name="T9" fmla="*/ 74 h 79"/>
                <a:gd name="T10" fmla="*/ 49 w 80"/>
                <a:gd name="T11" fmla="*/ 33 h 79"/>
                <a:gd name="T12" fmla="*/ 55 w 80"/>
                <a:gd name="T13" fmla="*/ 30 h 79"/>
                <a:gd name="T14" fmla="*/ 55 w 80"/>
                <a:gd name="T15" fmla="*/ 9 h 79"/>
                <a:gd name="T16" fmla="*/ 61 w 80"/>
                <a:gd name="T17" fmla="*/ 8 h 79"/>
                <a:gd name="T18" fmla="*/ 68 w 80"/>
                <a:gd name="T19" fmla="*/ 6 h 79"/>
                <a:gd name="T20" fmla="*/ 71 w 80"/>
                <a:gd name="T21" fmla="*/ 9 h 79"/>
                <a:gd name="T22" fmla="*/ 75 w 80"/>
                <a:gd name="T23" fmla="*/ 6 h 79"/>
                <a:gd name="T24" fmla="*/ 80 w 80"/>
                <a:gd name="T25" fmla="*/ 5 h 79"/>
                <a:gd name="T26" fmla="*/ 79 w 80"/>
                <a:gd name="T27" fmla="*/ 4 h 79"/>
                <a:gd name="T28" fmla="*/ 66 w 80"/>
                <a:gd name="T29" fmla="*/ 4 h 79"/>
                <a:gd name="T30" fmla="*/ 56 w 80"/>
                <a:gd name="T31" fmla="*/ 5 h 79"/>
                <a:gd name="T32" fmla="*/ 43 w 80"/>
                <a:gd name="T33" fmla="*/ 5 h 79"/>
                <a:gd name="T34" fmla="*/ 41 w 80"/>
                <a:gd name="T35" fmla="*/ 3 h 79"/>
                <a:gd name="T36" fmla="*/ 19 w 80"/>
                <a:gd name="T37" fmla="*/ 3 h 79"/>
                <a:gd name="T38" fmla="*/ 13 w 80"/>
                <a:gd name="T39" fmla="*/ 1 h 79"/>
                <a:gd name="T40" fmla="*/ 7 w 80"/>
                <a:gd name="T41" fmla="*/ 1 h 79"/>
                <a:gd name="T42" fmla="*/ 5 w 80"/>
                <a:gd name="T43" fmla="*/ 0 h 79"/>
                <a:gd name="T44" fmla="*/ 3 w 80"/>
                <a:gd name="T45" fmla="*/ 1 h 79"/>
                <a:gd name="T46" fmla="*/ 1 w 80"/>
                <a:gd name="T47" fmla="*/ 2 h 79"/>
                <a:gd name="T48" fmla="*/ 4 w 80"/>
                <a:gd name="T49" fmla="*/ 10 h 79"/>
                <a:gd name="T50" fmla="*/ 10 w 80"/>
                <a:gd name="T51" fmla="*/ 23 h 79"/>
                <a:gd name="T52" fmla="*/ 17 w 80"/>
                <a:gd name="T53" fmla="*/ 36 h 79"/>
                <a:gd name="T54" fmla="*/ 17 w 80"/>
                <a:gd name="T55" fmla="*/ 46 h 79"/>
                <a:gd name="T56" fmla="*/ 19 w 80"/>
                <a:gd name="T57" fmla="*/ 56 h 79"/>
                <a:gd name="T58" fmla="*/ 23 w 80"/>
                <a:gd name="T59" fmla="*/ 71 h 79"/>
                <a:gd name="T60" fmla="*/ 27 w 80"/>
                <a:gd name="T61" fmla="*/ 76 h 79"/>
                <a:gd name="T62" fmla="*/ 30 w 80"/>
                <a:gd name="T63" fmla="*/ 7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" h="79">
                  <a:moveTo>
                    <a:pt x="30" y="75"/>
                  </a:moveTo>
                  <a:cubicBezTo>
                    <a:pt x="30" y="74"/>
                    <a:pt x="32" y="72"/>
                    <a:pt x="33" y="74"/>
                  </a:cubicBezTo>
                  <a:cubicBezTo>
                    <a:pt x="35" y="75"/>
                    <a:pt x="34" y="78"/>
                    <a:pt x="37" y="78"/>
                  </a:cubicBezTo>
                  <a:cubicBezTo>
                    <a:pt x="39" y="78"/>
                    <a:pt x="44" y="79"/>
                    <a:pt x="45" y="78"/>
                  </a:cubicBezTo>
                  <a:cubicBezTo>
                    <a:pt x="45" y="77"/>
                    <a:pt x="49" y="76"/>
                    <a:pt x="49" y="74"/>
                  </a:cubicBezTo>
                  <a:cubicBezTo>
                    <a:pt x="49" y="72"/>
                    <a:pt x="49" y="34"/>
                    <a:pt x="49" y="33"/>
                  </a:cubicBezTo>
                  <a:cubicBezTo>
                    <a:pt x="49" y="31"/>
                    <a:pt x="55" y="33"/>
                    <a:pt x="55" y="30"/>
                  </a:cubicBezTo>
                  <a:cubicBezTo>
                    <a:pt x="55" y="28"/>
                    <a:pt x="55" y="9"/>
                    <a:pt x="55" y="9"/>
                  </a:cubicBezTo>
                  <a:cubicBezTo>
                    <a:pt x="55" y="9"/>
                    <a:pt x="59" y="9"/>
                    <a:pt x="61" y="8"/>
                  </a:cubicBezTo>
                  <a:cubicBezTo>
                    <a:pt x="62" y="8"/>
                    <a:pt x="67" y="5"/>
                    <a:pt x="68" y="6"/>
                  </a:cubicBezTo>
                  <a:cubicBezTo>
                    <a:pt x="69" y="7"/>
                    <a:pt x="70" y="9"/>
                    <a:pt x="71" y="9"/>
                  </a:cubicBezTo>
                  <a:cubicBezTo>
                    <a:pt x="72" y="8"/>
                    <a:pt x="74" y="6"/>
                    <a:pt x="75" y="6"/>
                  </a:cubicBezTo>
                  <a:cubicBezTo>
                    <a:pt x="76" y="6"/>
                    <a:pt x="78" y="5"/>
                    <a:pt x="80" y="5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9" y="2"/>
                    <a:pt x="68" y="4"/>
                    <a:pt x="66" y="4"/>
                  </a:cubicBezTo>
                  <a:cubicBezTo>
                    <a:pt x="64" y="5"/>
                    <a:pt x="58" y="6"/>
                    <a:pt x="56" y="5"/>
                  </a:cubicBezTo>
                  <a:cubicBezTo>
                    <a:pt x="55" y="4"/>
                    <a:pt x="43" y="5"/>
                    <a:pt x="43" y="5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21" y="3"/>
                    <a:pt x="19" y="3"/>
                  </a:cubicBezTo>
                  <a:cubicBezTo>
                    <a:pt x="17" y="3"/>
                    <a:pt x="15" y="3"/>
                    <a:pt x="13" y="1"/>
                  </a:cubicBezTo>
                  <a:cubicBezTo>
                    <a:pt x="12" y="0"/>
                    <a:pt x="10" y="0"/>
                    <a:pt x="7" y="1"/>
                  </a:cubicBezTo>
                  <a:cubicBezTo>
                    <a:pt x="5" y="2"/>
                    <a:pt x="6" y="0"/>
                    <a:pt x="5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4"/>
                    <a:pt x="2" y="7"/>
                    <a:pt x="4" y="10"/>
                  </a:cubicBezTo>
                  <a:cubicBezTo>
                    <a:pt x="6" y="13"/>
                    <a:pt x="9" y="18"/>
                    <a:pt x="10" y="23"/>
                  </a:cubicBezTo>
                  <a:cubicBezTo>
                    <a:pt x="12" y="27"/>
                    <a:pt x="15" y="32"/>
                    <a:pt x="17" y="36"/>
                  </a:cubicBezTo>
                  <a:cubicBezTo>
                    <a:pt x="18" y="39"/>
                    <a:pt x="16" y="44"/>
                    <a:pt x="17" y="46"/>
                  </a:cubicBezTo>
                  <a:cubicBezTo>
                    <a:pt x="18" y="48"/>
                    <a:pt x="18" y="52"/>
                    <a:pt x="19" y="56"/>
                  </a:cubicBezTo>
                  <a:cubicBezTo>
                    <a:pt x="20" y="60"/>
                    <a:pt x="20" y="68"/>
                    <a:pt x="23" y="71"/>
                  </a:cubicBezTo>
                  <a:cubicBezTo>
                    <a:pt x="25" y="72"/>
                    <a:pt x="26" y="74"/>
                    <a:pt x="27" y="76"/>
                  </a:cubicBezTo>
                  <a:cubicBezTo>
                    <a:pt x="29" y="76"/>
                    <a:pt x="30" y="76"/>
                    <a:pt x="30" y="7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4833520" y="4826471"/>
              <a:ext cx="151426" cy="129610"/>
            </a:xfrm>
            <a:custGeom>
              <a:avLst/>
              <a:gdLst>
                <a:gd name="T0" fmla="*/ 33 w 50"/>
                <a:gd name="T1" fmla="*/ 2 h 43"/>
                <a:gd name="T2" fmla="*/ 32 w 50"/>
                <a:gd name="T3" fmla="*/ 0 h 43"/>
                <a:gd name="T4" fmla="*/ 26 w 50"/>
                <a:gd name="T5" fmla="*/ 0 h 43"/>
                <a:gd name="T6" fmla="*/ 23 w 50"/>
                <a:gd name="T7" fmla="*/ 3 h 43"/>
                <a:gd name="T8" fmla="*/ 17 w 50"/>
                <a:gd name="T9" fmla="*/ 8 h 43"/>
                <a:gd name="T10" fmla="*/ 11 w 50"/>
                <a:gd name="T11" fmla="*/ 15 h 43"/>
                <a:gd name="T12" fmla="*/ 3 w 50"/>
                <a:gd name="T13" fmla="*/ 13 h 43"/>
                <a:gd name="T14" fmla="*/ 0 w 50"/>
                <a:gd name="T15" fmla="*/ 14 h 43"/>
                <a:gd name="T16" fmla="*/ 3 w 50"/>
                <a:gd name="T17" fmla="*/ 18 h 43"/>
                <a:gd name="T18" fmla="*/ 7 w 50"/>
                <a:gd name="T19" fmla="*/ 25 h 43"/>
                <a:gd name="T20" fmla="*/ 13 w 50"/>
                <a:gd name="T21" fmla="*/ 29 h 43"/>
                <a:gd name="T22" fmla="*/ 15 w 50"/>
                <a:gd name="T23" fmla="*/ 34 h 43"/>
                <a:gd name="T24" fmla="*/ 20 w 50"/>
                <a:gd name="T25" fmla="*/ 38 h 43"/>
                <a:gd name="T26" fmla="*/ 24 w 50"/>
                <a:gd name="T27" fmla="*/ 41 h 43"/>
                <a:gd name="T28" fmla="*/ 30 w 50"/>
                <a:gd name="T29" fmla="*/ 42 h 43"/>
                <a:gd name="T30" fmla="*/ 37 w 50"/>
                <a:gd name="T31" fmla="*/ 43 h 43"/>
                <a:gd name="T32" fmla="*/ 43 w 50"/>
                <a:gd name="T33" fmla="*/ 37 h 43"/>
                <a:gd name="T34" fmla="*/ 45 w 50"/>
                <a:gd name="T35" fmla="*/ 31 h 43"/>
                <a:gd name="T36" fmla="*/ 48 w 50"/>
                <a:gd name="T37" fmla="*/ 26 h 43"/>
                <a:gd name="T38" fmla="*/ 47 w 50"/>
                <a:gd name="T39" fmla="*/ 22 h 43"/>
                <a:gd name="T40" fmla="*/ 48 w 50"/>
                <a:gd name="T41" fmla="*/ 16 h 43"/>
                <a:gd name="T42" fmla="*/ 48 w 50"/>
                <a:gd name="T43" fmla="*/ 6 h 43"/>
                <a:gd name="T44" fmla="*/ 41 w 50"/>
                <a:gd name="T45" fmla="*/ 4 h 43"/>
                <a:gd name="T46" fmla="*/ 33 w 50"/>
                <a:gd name="T47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0" h="43">
                  <a:moveTo>
                    <a:pt x="33" y="2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3" y="1"/>
                    <a:pt x="23" y="2"/>
                    <a:pt x="23" y="3"/>
                  </a:cubicBezTo>
                  <a:cubicBezTo>
                    <a:pt x="23" y="4"/>
                    <a:pt x="20" y="7"/>
                    <a:pt x="17" y="8"/>
                  </a:cubicBezTo>
                  <a:cubicBezTo>
                    <a:pt x="15" y="8"/>
                    <a:pt x="12" y="14"/>
                    <a:pt x="11" y="15"/>
                  </a:cubicBezTo>
                  <a:cubicBezTo>
                    <a:pt x="9" y="15"/>
                    <a:pt x="4" y="14"/>
                    <a:pt x="3" y="13"/>
                  </a:cubicBezTo>
                  <a:cubicBezTo>
                    <a:pt x="2" y="13"/>
                    <a:pt x="1" y="14"/>
                    <a:pt x="0" y="14"/>
                  </a:cubicBezTo>
                  <a:cubicBezTo>
                    <a:pt x="1" y="16"/>
                    <a:pt x="3" y="18"/>
                    <a:pt x="3" y="18"/>
                  </a:cubicBezTo>
                  <a:cubicBezTo>
                    <a:pt x="4" y="18"/>
                    <a:pt x="4" y="24"/>
                    <a:pt x="7" y="25"/>
                  </a:cubicBezTo>
                  <a:cubicBezTo>
                    <a:pt x="9" y="26"/>
                    <a:pt x="13" y="28"/>
                    <a:pt x="13" y="29"/>
                  </a:cubicBezTo>
                  <a:cubicBezTo>
                    <a:pt x="13" y="31"/>
                    <a:pt x="15" y="32"/>
                    <a:pt x="15" y="34"/>
                  </a:cubicBezTo>
                  <a:cubicBezTo>
                    <a:pt x="15" y="36"/>
                    <a:pt x="18" y="38"/>
                    <a:pt x="20" y="38"/>
                  </a:cubicBezTo>
                  <a:cubicBezTo>
                    <a:pt x="24" y="38"/>
                    <a:pt x="24" y="40"/>
                    <a:pt x="24" y="41"/>
                  </a:cubicBezTo>
                  <a:cubicBezTo>
                    <a:pt x="24" y="42"/>
                    <a:pt x="29" y="41"/>
                    <a:pt x="30" y="42"/>
                  </a:cubicBezTo>
                  <a:cubicBezTo>
                    <a:pt x="31" y="43"/>
                    <a:pt x="36" y="43"/>
                    <a:pt x="37" y="43"/>
                  </a:cubicBezTo>
                  <a:cubicBezTo>
                    <a:pt x="39" y="41"/>
                    <a:pt x="42" y="39"/>
                    <a:pt x="43" y="37"/>
                  </a:cubicBezTo>
                  <a:cubicBezTo>
                    <a:pt x="45" y="35"/>
                    <a:pt x="44" y="32"/>
                    <a:pt x="45" y="31"/>
                  </a:cubicBezTo>
                  <a:cubicBezTo>
                    <a:pt x="47" y="30"/>
                    <a:pt x="50" y="27"/>
                    <a:pt x="48" y="26"/>
                  </a:cubicBezTo>
                  <a:cubicBezTo>
                    <a:pt x="47" y="26"/>
                    <a:pt x="48" y="23"/>
                    <a:pt x="47" y="22"/>
                  </a:cubicBezTo>
                  <a:cubicBezTo>
                    <a:pt x="45" y="20"/>
                    <a:pt x="48" y="19"/>
                    <a:pt x="48" y="16"/>
                  </a:cubicBezTo>
                  <a:cubicBezTo>
                    <a:pt x="48" y="13"/>
                    <a:pt x="49" y="7"/>
                    <a:pt x="48" y="6"/>
                  </a:cubicBezTo>
                  <a:cubicBezTo>
                    <a:pt x="47" y="6"/>
                    <a:pt x="43" y="6"/>
                    <a:pt x="41" y="4"/>
                  </a:cubicBezTo>
                  <a:cubicBezTo>
                    <a:pt x="38" y="2"/>
                    <a:pt x="33" y="2"/>
                    <a:pt x="33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4739841" y="4868819"/>
              <a:ext cx="166825" cy="182224"/>
            </a:xfrm>
            <a:custGeom>
              <a:avLst/>
              <a:gdLst>
                <a:gd name="T0" fmla="*/ 51 w 55"/>
                <a:gd name="T1" fmla="*/ 24 h 60"/>
                <a:gd name="T2" fmla="*/ 46 w 55"/>
                <a:gd name="T3" fmla="*/ 20 h 60"/>
                <a:gd name="T4" fmla="*/ 44 w 55"/>
                <a:gd name="T5" fmla="*/ 15 h 60"/>
                <a:gd name="T6" fmla="*/ 38 w 55"/>
                <a:gd name="T7" fmla="*/ 11 h 60"/>
                <a:gd name="T8" fmla="*/ 34 w 55"/>
                <a:gd name="T9" fmla="*/ 4 h 60"/>
                <a:gd name="T10" fmla="*/ 31 w 55"/>
                <a:gd name="T11" fmla="*/ 0 h 60"/>
                <a:gd name="T12" fmla="*/ 26 w 55"/>
                <a:gd name="T13" fmla="*/ 1 h 60"/>
                <a:gd name="T14" fmla="*/ 22 w 55"/>
                <a:gd name="T15" fmla="*/ 4 h 60"/>
                <a:gd name="T16" fmla="*/ 19 w 55"/>
                <a:gd name="T17" fmla="*/ 1 h 60"/>
                <a:gd name="T18" fmla="*/ 12 w 55"/>
                <a:gd name="T19" fmla="*/ 3 h 60"/>
                <a:gd name="T20" fmla="*/ 6 w 55"/>
                <a:gd name="T21" fmla="*/ 4 h 60"/>
                <a:gd name="T22" fmla="*/ 6 w 55"/>
                <a:gd name="T23" fmla="*/ 25 h 60"/>
                <a:gd name="T24" fmla="*/ 0 w 55"/>
                <a:gd name="T25" fmla="*/ 28 h 60"/>
                <a:gd name="T26" fmla="*/ 0 w 55"/>
                <a:gd name="T27" fmla="*/ 46 h 60"/>
                <a:gd name="T28" fmla="*/ 3 w 55"/>
                <a:gd name="T29" fmla="*/ 48 h 60"/>
                <a:gd name="T30" fmla="*/ 5 w 55"/>
                <a:gd name="T31" fmla="*/ 55 h 60"/>
                <a:gd name="T32" fmla="*/ 3 w 55"/>
                <a:gd name="T33" fmla="*/ 56 h 60"/>
                <a:gd name="T34" fmla="*/ 4 w 55"/>
                <a:gd name="T35" fmla="*/ 59 h 60"/>
                <a:gd name="T36" fmla="*/ 11 w 55"/>
                <a:gd name="T37" fmla="*/ 59 h 60"/>
                <a:gd name="T38" fmla="*/ 16 w 55"/>
                <a:gd name="T39" fmla="*/ 52 h 60"/>
                <a:gd name="T40" fmla="*/ 21 w 55"/>
                <a:gd name="T41" fmla="*/ 49 h 60"/>
                <a:gd name="T42" fmla="*/ 28 w 55"/>
                <a:gd name="T43" fmla="*/ 51 h 60"/>
                <a:gd name="T44" fmla="*/ 34 w 55"/>
                <a:gd name="T45" fmla="*/ 49 h 60"/>
                <a:gd name="T46" fmla="*/ 36 w 55"/>
                <a:gd name="T47" fmla="*/ 44 h 60"/>
                <a:gd name="T48" fmla="*/ 42 w 55"/>
                <a:gd name="T49" fmla="*/ 40 h 60"/>
                <a:gd name="T50" fmla="*/ 44 w 55"/>
                <a:gd name="T51" fmla="*/ 36 h 60"/>
                <a:gd name="T52" fmla="*/ 49 w 55"/>
                <a:gd name="T53" fmla="*/ 32 h 60"/>
                <a:gd name="T54" fmla="*/ 53 w 55"/>
                <a:gd name="T55" fmla="*/ 30 h 60"/>
                <a:gd name="T56" fmla="*/ 55 w 55"/>
                <a:gd name="T57" fmla="*/ 27 h 60"/>
                <a:gd name="T58" fmla="*/ 55 w 55"/>
                <a:gd name="T59" fmla="*/ 27 h 60"/>
                <a:gd name="T60" fmla="*/ 51 w 55"/>
                <a:gd name="T61" fmla="*/ 2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60">
                  <a:moveTo>
                    <a:pt x="51" y="24"/>
                  </a:moveTo>
                  <a:cubicBezTo>
                    <a:pt x="49" y="24"/>
                    <a:pt x="46" y="22"/>
                    <a:pt x="46" y="20"/>
                  </a:cubicBezTo>
                  <a:cubicBezTo>
                    <a:pt x="46" y="18"/>
                    <a:pt x="44" y="17"/>
                    <a:pt x="44" y="15"/>
                  </a:cubicBezTo>
                  <a:cubicBezTo>
                    <a:pt x="44" y="14"/>
                    <a:pt x="40" y="12"/>
                    <a:pt x="38" y="11"/>
                  </a:cubicBezTo>
                  <a:cubicBezTo>
                    <a:pt x="35" y="10"/>
                    <a:pt x="35" y="4"/>
                    <a:pt x="34" y="4"/>
                  </a:cubicBezTo>
                  <a:cubicBezTo>
                    <a:pt x="34" y="4"/>
                    <a:pt x="32" y="2"/>
                    <a:pt x="31" y="0"/>
                  </a:cubicBezTo>
                  <a:cubicBezTo>
                    <a:pt x="29" y="0"/>
                    <a:pt x="27" y="1"/>
                    <a:pt x="26" y="1"/>
                  </a:cubicBezTo>
                  <a:cubicBezTo>
                    <a:pt x="25" y="1"/>
                    <a:pt x="23" y="3"/>
                    <a:pt x="22" y="4"/>
                  </a:cubicBezTo>
                  <a:cubicBezTo>
                    <a:pt x="21" y="4"/>
                    <a:pt x="20" y="2"/>
                    <a:pt x="19" y="1"/>
                  </a:cubicBezTo>
                  <a:cubicBezTo>
                    <a:pt x="18" y="0"/>
                    <a:pt x="13" y="3"/>
                    <a:pt x="12" y="3"/>
                  </a:cubicBezTo>
                  <a:cubicBezTo>
                    <a:pt x="10" y="4"/>
                    <a:pt x="6" y="4"/>
                    <a:pt x="6" y="4"/>
                  </a:cubicBezTo>
                  <a:cubicBezTo>
                    <a:pt x="6" y="4"/>
                    <a:pt x="6" y="23"/>
                    <a:pt x="6" y="25"/>
                  </a:cubicBezTo>
                  <a:cubicBezTo>
                    <a:pt x="6" y="28"/>
                    <a:pt x="0" y="26"/>
                    <a:pt x="0" y="28"/>
                  </a:cubicBezTo>
                  <a:cubicBezTo>
                    <a:pt x="0" y="28"/>
                    <a:pt x="0" y="37"/>
                    <a:pt x="0" y="46"/>
                  </a:cubicBezTo>
                  <a:cubicBezTo>
                    <a:pt x="1" y="46"/>
                    <a:pt x="2" y="47"/>
                    <a:pt x="3" y="48"/>
                  </a:cubicBezTo>
                  <a:cubicBezTo>
                    <a:pt x="3" y="50"/>
                    <a:pt x="5" y="54"/>
                    <a:pt x="5" y="55"/>
                  </a:cubicBezTo>
                  <a:cubicBezTo>
                    <a:pt x="4" y="56"/>
                    <a:pt x="3" y="55"/>
                    <a:pt x="3" y="56"/>
                  </a:cubicBezTo>
                  <a:cubicBezTo>
                    <a:pt x="3" y="58"/>
                    <a:pt x="3" y="59"/>
                    <a:pt x="4" y="59"/>
                  </a:cubicBezTo>
                  <a:cubicBezTo>
                    <a:pt x="6" y="59"/>
                    <a:pt x="9" y="60"/>
                    <a:pt x="11" y="59"/>
                  </a:cubicBezTo>
                  <a:cubicBezTo>
                    <a:pt x="12" y="57"/>
                    <a:pt x="16" y="54"/>
                    <a:pt x="16" y="52"/>
                  </a:cubicBezTo>
                  <a:cubicBezTo>
                    <a:pt x="17" y="51"/>
                    <a:pt x="17" y="47"/>
                    <a:pt x="21" y="49"/>
                  </a:cubicBezTo>
                  <a:cubicBezTo>
                    <a:pt x="24" y="51"/>
                    <a:pt x="24" y="51"/>
                    <a:pt x="28" y="51"/>
                  </a:cubicBezTo>
                  <a:cubicBezTo>
                    <a:pt x="32" y="51"/>
                    <a:pt x="33" y="51"/>
                    <a:pt x="34" y="49"/>
                  </a:cubicBezTo>
                  <a:cubicBezTo>
                    <a:pt x="35" y="46"/>
                    <a:pt x="34" y="44"/>
                    <a:pt x="36" y="44"/>
                  </a:cubicBezTo>
                  <a:cubicBezTo>
                    <a:pt x="39" y="44"/>
                    <a:pt x="42" y="42"/>
                    <a:pt x="42" y="40"/>
                  </a:cubicBezTo>
                  <a:cubicBezTo>
                    <a:pt x="42" y="39"/>
                    <a:pt x="43" y="36"/>
                    <a:pt x="44" y="36"/>
                  </a:cubicBezTo>
                  <a:cubicBezTo>
                    <a:pt x="46" y="36"/>
                    <a:pt x="49" y="34"/>
                    <a:pt x="49" y="32"/>
                  </a:cubicBezTo>
                  <a:cubicBezTo>
                    <a:pt x="50" y="30"/>
                    <a:pt x="52" y="31"/>
                    <a:pt x="53" y="30"/>
                  </a:cubicBezTo>
                  <a:cubicBezTo>
                    <a:pt x="53" y="30"/>
                    <a:pt x="54" y="28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6"/>
                    <a:pt x="55" y="24"/>
                    <a:pt x="51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9"/>
            <p:cNvSpPr>
              <a:spLocks/>
            </p:cNvSpPr>
            <p:nvPr/>
          </p:nvSpPr>
          <p:spPr bwMode="auto">
            <a:xfrm>
              <a:off x="4937465" y="5026661"/>
              <a:ext cx="23099" cy="29515"/>
            </a:xfrm>
            <a:custGeom>
              <a:avLst/>
              <a:gdLst>
                <a:gd name="T0" fmla="*/ 4 w 8"/>
                <a:gd name="T1" fmla="*/ 0 h 10"/>
                <a:gd name="T2" fmla="*/ 0 w 8"/>
                <a:gd name="T3" fmla="*/ 4 h 10"/>
                <a:gd name="T4" fmla="*/ 4 w 8"/>
                <a:gd name="T5" fmla="*/ 10 h 10"/>
                <a:gd name="T6" fmla="*/ 7 w 8"/>
                <a:gd name="T7" fmla="*/ 9 h 10"/>
                <a:gd name="T8" fmla="*/ 8 w 8"/>
                <a:gd name="T9" fmla="*/ 7 h 10"/>
                <a:gd name="T10" fmla="*/ 8 w 8"/>
                <a:gd name="T11" fmla="*/ 2 h 10"/>
                <a:gd name="T12" fmla="*/ 4 w 8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0">
                  <a:moveTo>
                    <a:pt x="4" y="0"/>
                  </a:moveTo>
                  <a:cubicBezTo>
                    <a:pt x="3" y="0"/>
                    <a:pt x="0" y="4"/>
                    <a:pt x="0" y="4"/>
                  </a:cubicBezTo>
                  <a:cubicBezTo>
                    <a:pt x="0" y="5"/>
                    <a:pt x="2" y="10"/>
                    <a:pt x="4" y="10"/>
                  </a:cubicBezTo>
                  <a:cubicBezTo>
                    <a:pt x="6" y="10"/>
                    <a:pt x="7" y="10"/>
                    <a:pt x="7" y="9"/>
                  </a:cubicBezTo>
                  <a:cubicBezTo>
                    <a:pt x="7" y="8"/>
                    <a:pt x="8" y="8"/>
                    <a:pt x="8" y="7"/>
                  </a:cubicBezTo>
                  <a:cubicBezTo>
                    <a:pt x="8" y="6"/>
                    <a:pt x="8" y="3"/>
                    <a:pt x="8" y="2"/>
                  </a:cubicBezTo>
                  <a:cubicBezTo>
                    <a:pt x="7" y="1"/>
                    <a:pt x="5" y="0"/>
                    <a:pt x="4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10"/>
            <p:cNvSpPr>
              <a:spLocks/>
            </p:cNvSpPr>
            <p:nvPr/>
          </p:nvSpPr>
          <p:spPr bwMode="auto">
            <a:xfrm>
              <a:off x="4870735" y="5080558"/>
              <a:ext cx="42348" cy="46198"/>
            </a:xfrm>
            <a:custGeom>
              <a:avLst/>
              <a:gdLst>
                <a:gd name="T0" fmla="*/ 9 w 14"/>
                <a:gd name="T1" fmla="*/ 1 h 15"/>
                <a:gd name="T2" fmla="*/ 3 w 14"/>
                <a:gd name="T3" fmla="*/ 4 h 15"/>
                <a:gd name="T4" fmla="*/ 0 w 14"/>
                <a:gd name="T5" fmla="*/ 9 h 15"/>
                <a:gd name="T6" fmla="*/ 3 w 14"/>
                <a:gd name="T7" fmla="*/ 14 h 15"/>
                <a:gd name="T8" fmla="*/ 6 w 14"/>
                <a:gd name="T9" fmla="*/ 15 h 15"/>
                <a:gd name="T10" fmla="*/ 7 w 14"/>
                <a:gd name="T11" fmla="*/ 11 h 15"/>
                <a:gd name="T12" fmla="*/ 11 w 14"/>
                <a:gd name="T13" fmla="*/ 10 h 15"/>
                <a:gd name="T14" fmla="*/ 14 w 14"/>
                <a:gd name="T15" fmla="*/ 6 h 15"/>
                <a:gd name="T16" fmla="*/ 9 w 14"/>
                <a:gd name="T17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5">
                  <a:moveTo>
                    <a:pt x="9" y="1"/>
                  </a:moveTo>
                  <a:cubicBezTo>
                    <a:pt x="9" y="0"/>
                    <a:pt x="4" y="2"/>
                    <a:pt x="3" y="4"/>
                  </a:cubicBezTo>
                  <a:cubicBezTo>
                    <a:pt x="2" y="5"/>
                    <a:pt x="0" y="9"/>
                    <a:pt x="0" y="9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7" y="13"/>
                    <a:pt x="7" y="11"/>
                  </a:cubicBezTo>
                  <a:cubicBezTo>
                    <a:pt x="8" y="10"/>
                    <a:pt x="11" y="12"/>
                    <a:pt x="11" y="10"/>
                  </a:cubicBezTo>
                  <a:cubicBezTo>
                    <a:pt x="11" y="9"/>
                    <a:pt x="14" y="7"/>
                    <a:pt x="14" y="6"/>
                  </a:cubicBezTo>
                  <a:cubicBezTo>
                    <a:pt x="14" y="4"/>
                    <a:pt x="10" y="3"/>
                    <a:pt x="9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11"/>
            <p:cNvSpPr>
              <a:spLocks noEditPoints="1"/>
            </p:cNvSpPr>
            <p:nvPr/>
          </p:nvSpPr>
          <p:spPr bwMode="auto">
            <a:xfrm>
              <a:off x="4673111" y="4950948"/>
              <a:ext cx="302851" cy="266920"/>
            </a:xfrm>
            <a:custGeom>
              <a:avLst/>
              <a:gdLst>
                <a:gd name="T0" fmla="*/ 96 w 100"/>
                <a:gd name="T1" fmla="*/ 33 h 88"/>
                <a:gd name="T2" fmla="*/ 95 w 100"/>
                <a:gd name="T3" fmla="*/ 32 h 88"/>
                <a:gd name="T4" fmla="*/ 94 w 100"/>
                <a:gd name="T5" fmla="*/ 34 h 88"/>
                <a:gd name="T6" fmla="*/ 91 w 100"/>
                <a:gd name="T7" fmla="*/ 35 h 88"/>
                <a:gd name="T8" fmla="*/ 87 w 100"/>
                <a:gd name="T9" fmla="*/ 29 h 88"/>
                <a:gd name="T10" fmla="*/ 91 w 100"/>
                <a:gd name="T11" fmla="*/ 25 h 88"/>
                <a:gd name="T12" fmla="*/ 95 w 100"/>
                <a:gd name="T13" fmla="*/ 27 h 88"/>
                <a:gd name="T14" fmla="*/ 95 w 100"/>
                <a:gd name="T15" fmla="*/ 26 h 88"/>
                <a:gd name="T16" fmla="*/ 94 w 100"/>
                <a:gd name="T17" fmla="*/ 14 h 88"/>
                <a:gd name="T18" fmla="*/ 90 w 100"/>
                <a:gd name="T19" fmla="*/ 3 h 88"/>
                <a:gd name="T20" fmla="*/ 83 w 100"/>
                <a:gd name="T21" fmla="*/ 1 h 88"/>
                <a:gd name="T22" fmla="*/ 77 w 100"/>
                <a:gd name="T23" fmla="*/ 0 h 88"/>
                <a:gd name="T24" fmla="*/ 75 w 100"/>
                <a:gd name="T25" fmla="*/ 3 h 88"/>
                <a:gd name="T26" fmla="*/ 71 w 100"/>
                <a:gd name="T27" fmla="*/ 5 h 88"/>
                <a:gd name="T28" fmla="*/ 66 w 100"/>
                <a:gd name="T29" fmla="*/ 9 h 88"/>
                <a:gd name="T30" fmla="*/ 64 w 100"/>
                <a:gd name="T31" fmla="*/ 13 h 88"/>
                <a:gd name="T32" fmla="*/ 58 w 100"/>
                <a:gd name="T33" fmla="*/ 17 h 88"/>
                <a:gd name="T34" fmla="*/ 56 w 100"/>
                <a:gd name="T35" fmla="*/ 22 h 88"/>
                <a:gd name="T36" fmla="*/ 50 w 100"/>
                <a:gd name="T37" fmla="*/ 24 h 88"/>
                <a:gd name="T38" fmla="*/ 43 w 100"/>
                <a:gd name="T39" fmla="*/ 22 h 88"/>
                <a:gd name="T40" fmla="*/ 38 w 100"/>
                <a:gd name="T41" fmla="*/ 25 h 88"/>
                <a:gd name="T42" fmla="*/ 33 w 100"/>
                <a:gd name="T43" fmla="*/ 32 h 88"/>
                <a:gd name="T44" fmla="*/ 26 w 100"/>
                <a:gd name="T45" fmla="*/ 32 h 88"/>
                <a:gd name="T46" fmla="*/ 25 w 100"/>
                <a:gd name="T47" fmla="*/ 29 h 88"/>
                <a:gd name="T48" fmla="*/ 27 w 100"/>
                <a:gd name="T49" fmla="*/ 28 h 88"/>
                <a:gd name="T50" fmla="*/ 25 w 100"/>
                <a:gd name="T51" fmla="*/ 21 h 88"/>
                <a:gd name="T52" fmla="*/ 22 w 100"/>
                <a:gd name="T53" fmla="*/ 19 h 88"/>
                <a:gd name="T54" fmla="*/ 22 w 100"/>
                <a:gd name="T55" fmla="*/ 42 h 88"/>
                <a:gd name="T56" fmla="*/ 18 w 100"/>
                <a:gd name="T57" fmla="*/ 46 h 88"/>
                <a:gd name="T58" fmla="*/ 10 w 100"/>
                <a:gd name="T59" fmla="*/ 46 h 88"/>
                <a:gd name="T60" fmla="*/ 6 w 100"/>
                <a:gd name="T61" fmla="*/ 42 h 88"/>
                <a:gd name="T62" fmla="*/ 3 w 100"/>
                <a:gd name="T63" fmla="*/ 43 h 88"/>
                <a:gd name="T64" fmla="*/ 0 w 100"/>
                <a:gd name="T65" fmla="*/ 44 h 88"/>
                <a:gd name="T66" fmla="*/ 5 w 100"/>
                <a:gd name="T67" fmla="*/ 54 h 88"/>
                <a:gd name="T68" fmla="*/ 11 w 100"/>
                <a:gd name="T69" fmla="*/ 66 h 88"/>
                <a:gd name="T70" fmla="*/ 11 w 100"/>
                <a:gd name="T71" fmla="*/ 72 h 88"/>
                <a:gd name="T72" fmla="*/ 11 w 100"/>
                <a:gd name="T73" fmla="*/ 77 h 88"/>
                <a:gd name="T74" fmla="*/ 13 w 100"/>
                <a:gd name="T75" fmla="*/ 83 h 88"/>
                <a:gd name="T76" fmla="*/ 15 w 100"/>
                <a:gd name="T77" fmla="*/ 84 h 88"/>
                <a:gd name="T78" fmla="*/ 19 w 100"/>
                <a:gd name="T79" fmla="*/ 87 h 88"/>
                <a:gd name="T80" fmla="*/ 23 w 100"/>
                <a:gd name="T81" fmla="*/ 87 h 88"/>
                <a:gd name="T82" fmla="*/ 30 w 100"/>
                <a:gd name="T83" fmla="*/ 85 h 88"/>
                <a:gd name="T84" fmla="*/ 36 w 100"/>
                <a:gd name="T85" fmla="*/ 82 h 88"/>
                <a:gd name="T86" fmla="*/ 46 w 100"/>
                <a:gd name="T87" fmla="*/ 82 h 88"/>
                <a:gd name="T88" fmla="*/ 52 w 100"/>
                <a:gd name="T89" fmla="*/ 81 h 88"/>
                <a:gd name="T90" fmla="*/ 55 w 100"/>
                <a:gd name="T91" fmla="*/ 81 h 88"/>
                <a:gd name="T92" fmla="*/ 61 w 100"/>
                <a:gd name="T93" fmla="*/ 79 h 88"/>
                <a:gd name="T94" fmla="*/ 73 w 100"/>
                <a:gd name="T95" fmla="*/ 71 h 88"/>
                <a:gd name="T96" fmla="*/ 88 w 100"/>
                <a:gd name="T97" fmla="*/ 53 h 88"/>
                <a:gd name="T98" fmla="*/ 97 w 100"/>
                <a:gd name="T99" fmla="*/ 43 h 88"/>
                <a:gd name="T100" fmla="*/ 100 w 100"/>
                <a:gd name="T101" fmla="*/ 32 h 88"/>
                <a:gd name="T102" fmla="*/ 96 w 100"/>
                <a:gd name="T103" fmla="*/ 33 h 88"/>
                <a:gd name="T104" fmla="*/ 76 w 100"/>
                <a:gd name="T105" fmla="*/ 53 h 88"/>
                <a:gd name="T106" fmla="*/ 72 w 100"/>
                <a:gd name="T107" fmla="*/ 54 h 88"/>
                <a:gd name="T108" fmla="*/ 71 w 100"/>
                <a:gd name="T109" fmla="*/ 58 h 88"/>
                <a:gd name="T110" fmla="*/ 68 w 100"/>
                <a:gd name="T111" fmla="*/ 57 h 88"/>
                <a:gd name="T112" fmla="*/ 65 w 100"/>
                <a:gd name="T113" fmla="*/ 52 h 88"/>
                <a:gd name="T114" fmla="*/ 68 w 100"/>
                <a:gd name="T115" fmla="*/ 47 h 88"/>
                <a:gd name="T116" fmla="*/ 74 w 100"/>
                <a:gd name="T117" fmla="*/ 44 h 88"/>
                <a:gd name="T118" fmla="*/ 79 w 100"/>
                <a:gd name="T119" fmla="*/ 49 h 88"/>
                <a:gd name="T120" fmla="*/ 76 w 100"/>
                <a:gd name="T121" fmla="*/ 5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" h="88">
                  <a:moveTo>
                    <a:pt x="96" y="33"/>
                  </a:moveTo>
                  <a:cubicBezTo>
                    <a:pt x="96" y="33"/>
                    <a:pt x="95" y="33"/>
                    <a:pt x="95" y="32"/>
                  </a:cubicBezTo>
                  <a:cubicBezTo>
                    <a:pt x="95" y="33"/>
                    <a:pt x="94" y="33"/>
                    <a:pt x="94" y="34"/>
                  </a:cubicBezTo>
                  <a:cubicBezTo>
                    <a:pt x="94" y="35"/>
                    <a:pt x="93" y="35"/>
                    <a:pt x="91" y="35"/>
                  </a:cubicBezTo>
                  <a:cubicBezTo>
                    <a:pt x="89" y="35"/>
                    <a:pt x="87" y="30"/>
                    <a:pt x="87" y="29"/>
                  </a:cubicBezTo>
                  <a:cubicBezTo>
                    <a:pt x="87" y="29"/>
                    <a:pt x="90" y="25"/>
                    <a:pt x="91" y="25"/>
                  </a:cubicBezTo>
                  <a:cubicBezTo>
                    <a:pt x="92" y="25"/>
                    <a:pt x="94" y="26"/>
                    <a:pt x="95" y="27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5" y="25"/>
                    <a:pt x="96" y="15"/>
                    <a:pt x="94" y="14"/>
                  </a:cubicBezTo>
                  <a:cubicBezTo>
                    <a:pt x="93" y="13"/>
                    <a:pt x="91" y="4"/>
                    <a:pt x="90" y="3"/>
                  </a:cubicBezTo>
                  <a:cubicBezTo>
                    <a:pt x="90" y="2"/>
                    <a:pt x="84" y="2"/>
                    <a:pt x="83" y="1"/>
                  </a:cubicBezTo>
                  <a:cubicBezTo>
                    <a:pt x="82" y="0"/>
                    <a:pt x="77" y="1"/>
                    <a:pt x="77" y="0"/>
                  </a:cubicBezTo>
                  <a:cubicBezTo>
                    <a:pt x="76" y="1"/>
                    <a:pt x="75" y="3"/>
                    <a:pt x="75" y="3"/>
                  </a:cubicBezTo>
                  <a:cubicBezTo>
                    <a:pt x="74" y="4"/>
                    <a:pt x="72" y="3"/>
                    <a:pt x="71" y="5"/>
                  </a:cubicBezTo>
                  <a:cubicBezTo>
                    <a:pt x="71" y="7"/>
                    <a:pt x="68" y="9"/>
                    <a:pt x="66" y="9"/>
                  </a:cubicBezTo>
                  <a:cubicBezTo>
                    <a:pt x="65" y="9"/>
                    <a:pt x="64" y="12"/>
                    <a:pt x="64" y="13"/>
                  </a:cubicBezTo>
                  <a:cubicBezTo>
                    <a:pt x="64" y="15"/>
                    <a:pt x="61" y="17"/>
                    <a:pt x="58" y="17"/>
                  </a:cubicBezTo>
                  <a:cubicBezTo>
                    <a:pt x="56" y="17"/>
                    <a:pt x="57" y="19"/>
                    <a:pt x="56" y="22"/>
                  </a:cubicBezTo>
                  <a:cubicBezTo>
                    <a:pt x="55" y="24"/>
                    <a:pt x="54" y="24"/>
                    <a:pt x="50" y="24"/>
                  </a:cubicBezTo>
                  <a:cubicBezTo>
                    <a:pt x="46" y="24"/>
                    <a:pt x="46" y="24"/>
                    <a:pt x="43" y="22"/>
                  </a:cubicBezTo>
                  <a:cubicBezTo>
                    <a:pt x="39" y="20"/>
                    <a:pt x="39" y="24"/>
                    <a:pt x="38" y="25"/>
                  </a:cubicBezTo>
                  <a:cubicBezTo>
                    <a:pt x="38" y="27"/>
                    <a:pt x="34" y="30"/>
                    <a:pt x="33" y="32"/>
                  </a:cubicBezTo>
                  <a:cubicBezTo>
                    <a:pt x="31" y="33"/>
                    <a:pt x="28" y="32"/>
                    <a:pt x="26" y="32"/>
                  </a:cubicBezTo>
                  <a:cubicBezTo>
                    <a:pt x="25" y="32"/>
                    <a:pt x="25" y="31"/>
                    <a:pt x="25" y="29"/>
                  </a:cubicBezTo>
                  <a:cubicBezTo>
                    <a:pt x="25" y="28"/>
                    <a:pt x="26" y="29"/>
                    <a:pt x="27" y="28"/>
                  </a:cubicBezTo>
                  <a:cubicBezTo>
                    <a:pt x="27" y="27"/>
                    <a:pt x="25" y="23"/>
                    <a:pt x="25" y="21"/>
                  </a:cubicBezTo>
                  <a:cubicBezTo>
                    <a:pt x="24" y="20"/>
                    <a:pt x="23" y="19"/>
                    <a:pt x="22" y="19"/>
                  </a:cubicBezTo>
                  <a:cubicBezTo>
                    <a:pt x="22" y="29"/>
                    <a:pt x="22" y="41"/>
                    <a:pt x="22" y="42"/>
                  </a:cubicBezTo>
                  <a:cubicBezTo>
                    <a:pt x="22" y="44"/>
                    <a:pt x="18" y="45"/>
                    <a:pt x="18" y="46"/>
                  </a:cubicBezTo>
                  <a:cubicBezTo>
                    <a:pt x="17" y="47"/>
                    <a:pt x="12" y="46"/>
                    <a:pt x="10" y="46"/>
                  </a:cubicBezTo>
                  <a:cubicBezTo>
                    <a:pt x="7" y="46"/>
                    <a:pt x="8" y="43"/>
                    <a:pt x="6" y="42"/>
                  </a:cubicBezTo>
                  <a:cubicBezTo>
                    <a:pt x="5" y="40"/>
                    <a:pt x="3" y="42"/>
                    <a:pt x="3" y="43"/>
                  </a:cubicBezTo>
                  <a:cubicBezTo>
                    <a:pt x="3" y="44"/>
                    <a:pt x="2" y="44"/>
                    <a:pt x="0" y="44"/>
                  </a:cubicBezTo>
                  <a:cubicBezTo>
                    <a:pt x="2" y="47"/>
                    <a:pt x="4" y="51"/>
                    <a:pt x="5" y="54"/>
                  </a:cubicBezTo>
                  <a:cubicBezTo>
                    <a:pt x="6" y="59"/>
                    <a:pt x="10" y="64"/>
                    <a:pt x="11" y="66"/>
                  </a:cubicBezTo>
                  <a:cubicBezTo>
                    <a:pt x="12" y="69"/>
                    <a:pt x="13" y="72"/>
                    <a:pt x="11" y="72"/>
                  </a:cubicBezTo>
                  <a:cubicBezTo>
                    <a:pt x="9" y="72"/>
                    <a:pt x="9" y="74"/>
                    <a:pt x="11" y="77"/>
                  </a:cubicBezTo>
                  <a:cubicBezTo>
                    <a:pt x="13" y="80"/>
                    <a:pt x="11" y="82"/>
                    <a:pt x="13" y="83"/>
                  </a:cubicBezTo>
                  <a:cubicBezTo>
                    <a:pt x="15" y="83"/>
                    <a:pt x="14" y="84"/>
                    <a:pt x="15" y="84"/>
                  </a:cubicBezTo>
                  <a:cubicBezTo>
                    <a:pt x="17" y="84"/>
                    <a:pt x="18" y="86"/>
                    <a:pt x="19" y="87"/>
                  </a:cubicBezTo>
                  <a:cubicBezTo>
                    <a:pt x="20" y="88"/>
                    <a:pt x="22" y="88"/>
                    <a:pt x="23" y="87"/>
                  </a:cubicBezTo>
                  <a:cubicBezTo>
                    <a:pt x="24" y="85"/>
                    <a:pt x="27" y="85"/>
                    <a:pt x="30" y="85"/>
                  </a:cubicBezTo>
                  <a:cubicBezTo>
                    <a:pt x="33" y="85"/>
                    <a:pt x="33" y="83"/>
                    <a:pt x="36" y="82"/>
                  </a:cubicBezTo>
                  <a:cubicBezTo>
                    <a:pt x="39" y="81"/>
                    <a:pt x="43" y="81"/>
                    <a:pt x="46" y="82"/>
                  </a:cubicBezTo>
                  <a:cubicBezTo>
                    <a:pt x="48" y="83"/>
                    <a:pt x="50" y="82"/>
                    <a:pt x="52" y="81"/>
                  </a:cubicBezTo>
                  <a:cubicBezTo>
                    <a:pt x="53" y="81"/>
                    <a:pt x="55" y="83"/>
                    <a:pt x="55" y="81"/>
                  </a:cubicBezTo>
                  <a:cubicBezTo>
                    <a:pt x="56" y="79"/>
                    <a:pt x="58" y="79"/>
                    <a:pt x="61" y="79"/>
                  </a:cubicBezTo>
                  <a:cubicBezTo>
                    <a:pt x="63" y="79"/>
                    <a:pt x="69" y="75"/>
                    <a:pt x="73" y="71"/>
                  </a:cubicBezTo>
                  <a:cubicBezTo>
                    <a:pt x="78" y="66"/>
                    <a:pt x="86" y="57"/>
                    <a:pt x="88" y="53"/>
                  </a:cubicBezTo>
                  <a:cubicBezTo>
                    <a:pt x="91" y="48"/>
                    <a:pt x="95" y="45"/>
                    <a:pt x="97" y="43"/>
                  </a:cubicBezTo>
                  <a:cubicBezTo>
                    <a:pt x="99" y="41"/>
                    <a:pt x="100" y="36"/>
                    <a:pt x="100" y="32"/>
                  </a:cubicBezTo>
                  <a:cubicBezTo>
                    <a:pt x="98" y="32"/>
                    <a:pt x="96" y="33"/>
                    <a:pt x="96" y="33"/>
                  </a:cubicBezTo>
                  <a:close/>
                  <a:moveTo>
                    <a:pt x="76" y="53"/>
                  </a:moveTo>
                  <a:cubicBezTo>
                    <a:pt x="76" y="55"/>
                    <a:pt x="73" y="53"/>
                    <a:pt x="72" y="54"/>
                  </a:cubicBezTo>
                  <a:cubicBezTo>
                    <a:pt x="72" y="56"/>
                    <a:pt x="71" y="58"/>
                    <a:pt x="71" y="58"/>
                  </a:cubicBezTo>
                  <a:cubicBezTo>
                    <a:pt x="68" y="57"/>
                    <a:pt x="68" y="57"/>
                    <a:pt x="68" y="57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5" y="52"/>
                    <a:pt x="67" y="48"/>
                    <a:pt x="68" y="47"/>
                  </a:cubicBezTo>
                  <a:cubicBezTo>
                    <a:pt x="69" y="45"/>
                    <a:pt x="74" y="43"/>
                    <a:pt x="74" y="44"/>
                  </a:cubicBezTo>
                  <a:cubicBezTo>
                    <a:pt x="75" y="46"/>
                    <a:pt x="79" y="47"/>
                    <a:pt x="79" y="49"/>
                  </a:cubicBezTo>
                  <a:cubicBezTo>
                    <a:pt x="79" y="50"/>
                    <a:pt x="76" y="52"/>
                    <a:pt x="76" y="5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12"/>
            <p:cNvSpPr>
              <a:spLocks/>
            </p:cNvSpPr>
            <p:nvPr/>
          </p:nvSpPr>
          <p:spPr bwMode="auto">
            <a:xfrm>
              <a:off x="4594832" y="4637830"/>
              <a:ext cx="218156" cy="233555"/>
            </a:xfrm>
            <a:custGeom>
              <a:avLst/>
              <a:gdLst>
                <a:gd name="T0" fmla="*/ 4 w 72"/>
                <a:gd name="T1" fmla="*/ 71 h 77"/>
                <a:gd name="T2" fmla="*/ 6 w 72"/>
                <a:gd name="T3" fmla="*/ 72 h 77"/>
                <a:gd name="T4" fmla="*/ 12 w 72"/>
                <a:gd name="T5" fmla="*/ 72 h 77"/>
                <a:gd name="T6" fmla="*/ 18 w 72"/>
                <a:gd name="T7" fmla="*/ 74 h 77"/>
                <a:gd name="T8" fmla="*/ 40 w 72"/>
                <a:gd name="T9" fmla="*/ 74 h 77"/>
                <a:gd name="T10" fmla="*/ 42 w 72"/>
                <a:gd name="T11" fmla="*/ 76 h 77"/>
                <a:gd name="T12" fmla="*/ 55 w 72"/>
                <a:gd name="T13" fmla="*/ 76 h 77"/>
                <a:gd name="T14" fmla="*/ 65 w 72"/>
                <a:gd name="T15" fmla="*/ 75 h 77"/>
                <a:gd name="T16" fmla="*/ 67 w 72"/>
                <a:gd name="T17" fmla="*/ 75 h 77"/>
                <a:gd name="T18" fmla="*/ 60 w 72"/>
                <a:gd name="T19" fmla="*/ 65 h 77"/>
                <a:gd name="T20" fmla="*/ 60 w 72"/>
                <a:gd name="T21" fmla="*/ 45 h 77"/>
                <a:gd name="T22" fmla="*/ 70 w 72"/>
                <a:gd name="T23" fmla="*/ 45 h 77"/>
                <a:gd name="T24" fmla="*/ 71 w 72"/>
                <a:gd name="T25" fmla="*/ 43 h 77"/>
                <a:gd name="T26" fmla="*/ 72 w 72"/>
                <a:gd name="T27" fmla="*/ 31 h 77"/>
                <a:gd name="T28" fmla="*/ 71 w 72"/>
                <a:gd name="T29" fmla="*/ 31 h 77"/>
                <a:gd name="T30" fmla="*/ 65 w 72"/>
                <a:gd name="T31" fmla="*/ 31 h 77"/>
                <a:gd name="T32" fmla="*/ 62 w 72"/>
                <a:gd name="T33" fmla="*/ 33 h 77"/>
                <a:gd name="T34" fmla="*/ 62 w 72"/>
                <a:gd name="T35" fmla="*/ 28 h 77"/>
                <a:gd name="T36" fmla="*/ 59 w 72"/>
                <a:gd name="T37" fmla="*/ 23 h 77"/>
                <a:gd name="T38" fmla="*/ 60 w 72"/>
                <a:gd name="T39" fmla="*/ 14 h 77"/>
                <a:gd name="T40" fmla="*/ 59 w 72"/>
                <a:gd name="T41" fmla="*/ 9 h 77"/>
                <a:gd name="T42" fmla="*/ 54 w 72"/>
                <a:gd name="T43" fmla="*/ 8 h 77"/>
                <a:gd name="T44" fmla="*/ 51 w 72"/>
                <a:gd name="T45" fmla="*/ 7 h 77"/>
                <a:gd name="T46" fmla="*/ 46 w 72"/>
                <a:gd name="T47" fmla="*/ 7 h 77"/>
                <a:gd name="T48" fmla="*/ 44 w 72"/>
                <a:gd name="T49" fmla="*/ 13 h 77"/>
                <a:gd name="T50" fmla="*/ 37 w 72"/>
                <a:gd name="T51" fmla="*/ 14 h 77"/>
                <a:gd name="T52" fmla="*/ 32 w 72"/>
                <a:gd name="T53" fmla="*/ 10 h 77"/>
                <a:gd name="T54" fmla="*/ 29 w 72"/>
                <a:gd name="T55" fmla="*/ 5 h 77"/>
                <a:gd name="T56" fmla="*/ 28 w 72"/>
                <a:gd name="T57" fmla="*/ 0 h 77"/>
                <a:gd name="T58" fmla="*/ 8 w 72"/>
                <a:gd name="T59" fmla="*/ 0 h 77"/>
                <a:gd name="T60" fmla="*/ 4 w 72"/>
                <a:gd name="T61" fmla="*/ 2 h 77"/>
                <a:gd name="T62" fmla="*/ 10 w 72"/>
                <a:gd name="T63" fmla="*/ 15 h 77"/>
                <a:gd name="T64" fmla="*/ 9 w 72"/>
                <a:gd name="T65" fmla="*/ 21 h 77"/>
                <a:gd name="T66" fmla="*/ 13 w 72"/>
                <a:gd name="T67" fmla="*/ 34 h 77"/>
                <a:gd name="T68" fmla="*/ 8 w 72"/>
                <a:gd name="T69" fmla="*/ 43 h 77"/>
                <a:gd name="T70" fmla="*/ 4 w 72"/>
                <a:gd name="T71" fmla="*/ 55 h 77"/>
                <a:gd name="T72" fmla="*/ 0 w 72"/>
                <a:gd name="T73" fmla="*/ 64 h 77"/>
                <a:gd name="T74" fmla="*/ 0 w 72"/>
                <a:gd name="T75" fmla="*/ 73 h 77"/>
                <a:gd name="T76" fmla="*/ 0 w 72"/>
                <a:gd name="T77" fmla="*/ 73 h 77"/>
                <a:gd name="T78" fmla="*/ 2 w 72"/>
                <a:gd name="T79" fmla="*/ 72 h 77"/>
                <a:gd name="T80" fmla="*/ 4 w 72"/>
                <a:gd name="T81" fmla="*/ 7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2" h="77">
                  <a:moveTo>
                    <a:pt x="4" y="71"/>
                  </a:moveTo>
                  <a:cubicBezTo>
                    <a:pt x="5" y="71"/>
                    <a:pt x="4" y="73"/>
                    <a:pt x="6" y="72"/>
                  </a:cubicBezTo>
                  <a:cubicBezTo>
                    <a:pt x="9" y="71"/>
                    <a:pt x="11" y="71"/>
                    <a:pt x="12" y="72"/>
                  </a:cubicBezTo>
                  <a:cubicBezTo>
                    <a:pt x="14" y="74"/>
                    <a:pt x="16" y="74"/>
                    <a:pt x="18" y="74"/>
                  </a:cubicBezTo>
                  <a:cubicBezTo>
                    <a:pt x="20" y="74"/>
                    <a:pt x="40" y="74"/>
                    <a:pt x="40" y="74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2" y="76"/>
                    <a:pt x="54" y="75"/>
                    <a:pt x="55" y="76"/>
                  </a:cubicBezTo>
                  <a:cubicBezTo>
                    <a:pt x="57" y="77"/>
                    <a:pt x="63" y="76"/>
                    <a:pt x="65" y="75"/>
                  </a:cubicBezTo>
                  <a:cubicBezTo>
                    <a:pt x="65" y="75"/>
                    <a:pt x="66" y="75"/>
                    <a:pt x="67" y="75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31"/>
                    <a:pt x="71" y="31"/>
                    <a:pt x="71" y="31"/>
                  </a:cubicBezTo>
                  <a:cubicBezTo>
                    <a:pt x="69" y="32"/>
                    <a:pt x="67" y="31"/>
                    <a:pt x="65" y="31"/>
                  </a:cubicBezTo>
                  <a:cubicBezTo>
                    <a:pt x="63" y="31"/>
                    <a:pt x="63" y="33"/>
                    <a:pt x="62" y="33"/>
                  </a:cubicBezTo>
                  <a:cubicBezTo>
                    <a:pt x="61" y="33"/>
                    <a:pt x="62" y="29"/>
                    <a:pt x="62" y="28"/>
                  </a:cubicBezTo>
                  <a:cubicBezTo>
                    <a:pt x="62" y="27"/>
                    <a:pt x="60" y="24"/>
                    <a:pt x="59" y="23"/>
                  </a:cubicBezTo>
                  <a:cubicBezTo>
                    <a:pt x="58" y="22"/>
                    <a:pt x="61" y="15"/>
                    <a:pt x="60" y="14"/>
                  </a:cubicBezTo>
                  <a:cubicBezTo>
                    <a:pt x="59" y="13"/>
                    <a:pt x="59" y="11"/>
                    <a:pt x="59" y="9"/>
                  </a:cubicBezTo>
                  <a:cubicBezTo>
                    <a:pt x="59" y="7"/>
                    <a:pt x="57" y="8"/>
                    <a:pt x="54" y="8"/>
                  </a:cubicBezTo>
                  <a:cubicBezTo>
                    <a:pt x="52" y="8"/>
                    <a:pt x="51" y="7"/>
                    <a:pt x="51" y="7"/>
                  </a:cubicBezTo>
                  <a:cubicBezTo>
                    <a:pt x="51" y="7"/>
                    <a:pt x="48" y="6"/>
                    <a:pt x="46" y="7"/>
                  </a:cubicBezTo>
                  <a:cubicBezTo>
                    <a:pt x="45" y="8"/>
                    <a:pt x="45" y="13"/>
                    <a:pt x="44" y="13"/>
                  </a:cubicBezTo>
                  <a:cubicBezTo>
                    <a:pt x="43" y="12"/>
                    <a:pt x="40" y="13"/>
                    <a:pt x="37" y="14"/>
                  </a:cubicBezTo>
                  <a:cubicBezTo>
                    <a:pt x="34" y="15"/>
                    <a:pt x="33" y="13"/>
                    <a:pt x="32" y="10"/>
                  </a:cubicBezTo>
                  <a:cubicBezTo>
                    <a:pt x="30" y="7"/>
                    <a:pt x="29" y="8"/>
                    <a:pt x="29" y="5"/>
                  </a:cubicBezTo>
                  <a:cubicBezTo>
                    <a:pt x="30" y="3"/>
                    <a:pt x="28" y="0"/>
                    <a:pt x="28" y="0"/>
                  </a:cubicBezTo>
                  <a:cubicBezTo>
                    <a:pt x="28" y="0"/>
                    <a:pt x="10" y="0"/>
                    <a:pt x="8" y="0"/>
                  </a:cubicBezTo>
                  <a:cubicBezTo>
                    <a:pt x="7" y="0"/>
                    <a:pt x="6" y="1"/>
                    <a:pt x="4" y="2"/>
                  </a:cubicBezTo>
                  <a:cubicBezTo>
                    <a:pt x="5" y="6"/>
                    <a:pt x="9" y="13"/>
                    <a:pt x="10" y="15"/>
                  </a:cubicBezTo>
                  <a:cubicBezTo>
                    <a:pt x="11" y="17"/>
                    <a:pt x="9" y="18"/>
                    <a:pt x="9" y="21"/>
                  </a:cubicBezTo>
                  <a:cubicBezTo>
                    <a:pt x="9" y="25"/>
                    <a:pt x="12" y="30"/>
                    <a:pt x="13" y="34"/>
                  </a:cubicBezTo>
                  <a:cubicBezTo>
                    <a:pt x="13" y="38"/>
                    <a:pt x="10" y="41"/>
                    <a:pt x="8" y="43"/>
                  </a:cubicBezTo>
                  <a:cubicBezTo>
                    <a:pt x="6" y="46"/>
                    <a:pt x="4" y="52"/>
                    <a:pt x="4" y="55"/>
                  </a:cubicBezTo>
                  <a:cubicBezTo>
                    <a:pt x="4" y="59"/>
                    <a:pt x="0" y="63"/>
                    <a:pt x="0" y="64"/>
                  </a:cubicBezTo>
                  <a:cubicBezTo>
                    <a:pt x="0" y="66"/>
                    <a:pt x="0" y="71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1"/>
                    <a:pt x="4" y="7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13"/>
            <p:cNvSpPr>
              <a:spLocks/>
            </p:cNvSpPr>
            <p:nvPr/>
          </p:nvSpPr>
          <p:spPr bwMode="auto">
            <a:xfrm>
              <a:off x="4775773" y="4681462"/>
              <a:ext cx="215589" cy="189924"/>
            </a:xfrm>
            <a:custGeom>
              <a:avLst/>
              <a:gdLst>
                <a:gd name="T0" fmla="*/ 55 w 71"/>
                <a:gd name="T1" fmla="*/ 3 h 63"/>
                <a:gd name="T2" fmla="*/ 50 w 71"/>
                <a:gd name="T3" fmla="*/ 0 h 63"/>
                <a:gd name="T4" fmla="*/ 43 w 71"/>
                <a:gd name="T5" fmla="*/ 1 h 63"/>
                <a:gd name="T6" fmla="*/ 41 w 71"/>
                <a:gd name="T7" fmla="*/ 6 h 63"/>
                <a:gd name="T8" fmla="*/ 40 w 71"/>
                <a:gd name="T9" fmla="*/ 9 h 63"/>
                <a:gd name="T10" fmla="*/ 40 w 71"/>
                <a:gd name="T11" fmla="*/ 16 h 63"/>
                <a:gd name="T12" fmla="*/ 39 w 71"/>
                <a:gd name="T13" fmla="*/ 22 h 63"/>
                <a:gd name="T14" fmla="*/ 43 w 71"/>
                <a:gd name="T15" fmla="*/ 27 h 63"/>
                <a:gd name="T16" fmla="*/ 47 w 71"/>
                <a:gd name="T17" fmla="*/ 25 h 63"/>
                <a:gd name="T18" fmla="*/ 48 w 71"/>
                <a:gd name="T19" fmla="*/ 30 h 63"/>
                <a:gd name="T20" fmla="*/ 47 w 71"/>
                <a:gd name="T21" fmla="*/ 32 h 63"/>
                <a:gd name="T22" fmla="*/ 42 w 71"/>
                <a:gd name="T23" fmla="*/ 32 h 63"/>
                <a:gd name="T24" fmla="*/ 40 w 71"/>
                <a:gd name="T25" fmla="*/ 27 h 63"/>
                <a:gd name="T26" fmla="*/ 35 w 71"/>
                <a:gd name="T27" fmla="*/ 26 h 63"/>
                <a:gd name="T28" fmla="*/ 32 w 71"/>
                <a:gd name="T29" fmla="*/ 22 h 63"/>
                <a:gd name="T30" fmla="*/ 30 w 71"/>
                <a:gd name="T31" fmla="*/ 23 h 63"/>
                <a:gd name="T32" fmla="*/ 27 w 71"/>
                <a:gd name="T33" fmla="*/ 24 h 63"/>
                <a:gd name="T34" fmla="*/ 22 w 71"/>
                <a:gd name="T35" fmla="*/ 23 h 63"/>
                <a:gd name="T36" fmla="*/ 20 w 71"/>
                <a:gd name="T37" fmla="*/ 20 h 63"/>
                <a:gd name="T38" fmla="*/ 16 w 71"/>
                <a:gd name="T39" fmla="*/ 20 h 63"/>
                <a:gd name="T40" fmla="*/ 14 w 71"/>
                <a:gd name="T41" fmla="*/ 19 h 63"/>
                <a:gd name="T42" fmla="*/ 12 w 71"/>
                <a:gd name="T43" fmla="*/ 17 h 63"/>
                <a:gd name="T44" fmla="*/ 11 w 71"/>
                <a:gd name="T45" fmla="*/ 29 h 63"/>
                <a:gd name="T46" fmla="*/ 10 w 71"/>
                <a:gd name="T47" fmla="*/ 31 h 63"/>
                <a:gd name="T48" fmla="*/ 0 w 71"/>
                <a:gd name="T49" fmla="*/ 31 h 63"/>
                <a:gd name="T50" fmla="*/ 0 w 71"/>
                <a:gd name="T51" fmla="*/ 51 h 63"/>
                <a:gd name="T52" fmla="*/ 7 w 71"/>
                <a:gd name="T53" fmla="*/ 61 h 63"/>
                <a:gd name="T54" fmla="*/ 18 w 71"/>
                <a:gd name="T55" fmla="*/ 61 h 63"/>
                <a:gd name="T56" fmla="*/ 19 w 71"/>
                <a:gd name="T57" fmla="*/ 62 h 63"/>
                <a:gd name="T58" fmla="*/ 22 w 71"/>
                <a:gd name="T59" fmla="*/ 61 h 63"/>
                <a:gd name="T60" fmla="*/ 30 w 71"/>
                <a:gd name="T61" fmla="*/ 63 h 63"/>
                <a:gd name="T62" fmla="*/ 36 w 71"/>
                <a:gd name="T63" fmla="*/ 56 h 63"/>
                <a:gd name="T64" fmla="*/ 42 w 71"/>
                <a:gd name="T65" fmla="*/ 51 h 63"/>
                <a:gd name="T66" fmla="*/ 45 w 71"/>
                <a:gd name="T67" fmla="*/ 48 h 63"/>
                <a:gd name="T68" fmla="*/ 51 w 71"/>
                <a:gd name="T69" fmla="*/ 48 h 63"/>
                <a:gd name="T70" fmla="*/ 51 w 71"/>
                <a:gd name="T71" fmla="*/ 48 h 63"/>
                <a:gd name="T72" fmla="*/ 50 w 71"/>
                <a:gd name="T73" fmla="*/ 43 h 63"/>
                <a:gd name="T74" fmla="*/ 67 w 71"/>
                <a:gd name="T75" fmla="*/ 37 h 63"/>
                <a:gd name="T76" fmla="*/ 66 w 71"/>
                <a:gd name="T77" fmla="*/ 34 h 63"/>
                <a:gd name="T78" fmla="*/ 67 w 71"/>
                <a:gd name="T79" fmla="*/ 28 h 63"/>
                <a:gd name="T80" fmla="*/ 70 w 71"/>
                <a:gd name="T81" fmla="*/ 27 h 63"/>
                <a:gd name="T82" fmla="*/ 69 w 71"/>
                <a:gd name="T83" fmla="*/ 17 h 63"/>
                <a:gd name="T84" fmla="*/ 71 w 71"/>
                <a:gd name="T85" fmla="*/ 15 h 63"/>
                <a:gd name="T86" fmla="*/ 69 w 71"/>
                <a:gd name="T87" fmla="*/ 9 h 63"/>
                <a:gd name="T88" fmla="*/ 61 w 71"/>
                <a:gd name="T89" fmla="*/ 5 h 63"/>
                <a:gd name="T90" fmla="*/ 55 w 71"/>
                <a:gd name="T91" fmla="*/ 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1" h="63">
                  <a:moveTo>
                    <a:pt x="55" y="3"/>
                  </a:moveTo>
                  <a:cubicBezTo>
                    <a:pt x="54" y="3"/>
                    <a:pt x="52" y="2"/>
                    <a:pt x="50" y="0"/>
                  </a:cubicBezTo>
                  <a:cubicBezTo>
                    <a:pt x="49" y="2"/>
                    <a:pt x="45" y="1"/>
                    <a:pt x="43" y="1"/>
                  </a:cubicBezTo>
                  <a:cubicBezTo>
                    <a:pt x="41" y="1"/>
                    <a:pt x="43" y="4"/>
                    <a:pt x="41" y="6"/>
                  </a:cubicBezTo>
                  <a:cubicBezTo>
                    <a:pt x="40" y="7"/>
                    <a:pt x="39" y="8"/>
                    <a:pt x="40" y="9"/>
                  </a:cubicBezTo>
                  <a:cubicBezTo>
                    <a:pt x="41" y="9"/>
                    <a:pt x="40" y="14"/>
                    <a:pt x="40" y="16"/>
                  </a:cubicBezTo>
                  <a:cubicBezTo>
                    <a:pt x="40" y="17"/>
                    <a:pt x="38" y="21"/>
                    <a:pt x="39" y="22"/>
                  </a:cubicBezTo>
                  <a:cubicBezTo>
                    <a:pt x="40" y="22"/>
                    <a:pt x="41" y="26"/>
                    <a:pt x="43" y="27"/>
                  </a:cubicBezTo>
                  <a:cubicBezTo>
                    <a:pt x="45" y="27"/>
                    <a:pt x="46" y="25"/>
                    <a:pt x="47" y="25"/>
                  </a:cubicBezTo>
                  <a:cubicBezTo>
                    <a:pt x="48" y="25"/>
                    <a:pt x="48" y="28"/>
                    <a:pt x="48" y="30"/>
                  </a:cubicBezTo>
                  <a:cubicBezTo>
                    <a:pt x="48" y="32"/>
                    <a:pt x="47" y="32"/>
                    <a:pt x="47" y="32"/>
                  </a:cubicBezTo>
                  <a:cubicBezTo>
                    <a:pt x="47" y="32"/>
                    <a:pt x="44" y="33"/>
                    <a:pt x="42" y="32"/>
                  </a:cubicBezTo>
                  <a:cubicBezTo>
                    <a:pt x="41" y="31"/>
                    <a:pt x="40" y="28"/>
                    <a:pt x="40" y="27"/>
                  </a:cubicBezTo>
                  <a:cubicBezTo>
                    <a:pt x="40" y="26"/>
                    <a:pt x="37" y="26"/>
                    <a:pt x="35" y="26"/>
                  </a:cubicBezTo>
                  <a:cubicBezTo>
                    <a:pt x="34" y="26"/>
                    <a:pt x="32" y="23"/>
                    <a:pt x="32" y="22"/>
                  </a:cubicBezTo>
                  <a:cubicBezTo>
                    <a:pt x="31" y="21"/>
                    <a:pt x="30" y="23"/>
                    <a:pt x="30" y="23"/>
                  </a:cubicBezTo>
                  <a:cubicBezTo>
                    <a:pt x="30" y="24"/>
                    <a:pt x="28" y="24"/>
                    <a:pt x="27" y="24"/>
                  </a:cubicBezTo>
                  <a:cubicBezTo>
                    <a:pt x="25" y="24"/>
                    <a:pt x="23" y="22"/>
                    <a:pt x="22" y="23"/>
                  </a:cubicBezTo>
                  <a:cubicBezTo>
                    <a:pt x="20" y="23"/>
                    <a:pt x="19" y="21"/>
                    <a:pt x="20" y="20"/>
                  </a:cubicBezTo>
                  <a:cubicBezTo>
                    <a:pt x="20" y="19"/>
                    <a:pt x="17" y="19"/>
                    <a:pt x="16" y="20"/>
                  </a:cubicBezTo>
                  <a:cubicBezTo>
                    <a:pt x="15" y="20"/>
                    <a:pt x="14" y="19"/>
                    <a:pt x="14" y="19"/>
                  </a:cubicBezTo>
                  <a:cubicBezTo>
                    <a:pt x="14" y="19"/>
                    <a:pt x="13" y="17"/>
                    <a:pt x="12" y="17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10" y="60"/>
                    <a:pt x="18" y="59"/>
                    <a:pt x="18" y="61"/>
                  </a:cubicBezTo>
                  <a:cubicBezTo>
                    <a:pt x="18" y="61"/>
                    <a:pt x="18" y="61"/>
                    <a:pt x="19" y="62"/>
                  </a:cubicBezTo>
                  <a:cubicBezTo>
                    <a:pt x="20" y="62"/>
                    <a:pt x="21" y="61"/>
                    <a:pt x="22" y="61"/>
                  </a:cubicBezTo>
                  <a:cubicBezTo>
                    <a:pt x="23" y="62"/>
                    <a:pt x="28" y="63"/>
                    <a:pt x="30" y="63"/>
                  </a:cubicBezTo>
                  <a:cubicBezTo>
                    <a:pt x="31" y="62"/>
                    <a:pt x="34" y="56"/>
                    <a:pt x="36" y="56"/>
                  </a:cubicBezTo>
                  <a:cubicBezTo>
                    <a:pt x="39" y="55"/>
                    <a:pt x="42" y="52"/>
                    <a:pt x="42" y="51"/>
                  </a:cubicBezTo>
                  <a:cubicBezTo>
                    <a:pt x="42" y="50"/>
                    <a:pt x="42" y="49"/>
                    <a:pt x="45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50" y="43"/>
                    <a:pt x="66" y="37"/>
                    <a:pt x="67" y="37"/>
                  </a:cubicBezTo>
                  <a:cubicBezTo>
                    <a:pt x="66" y="36"/>
                    <a:pt x="66" y="35"/>
                    <a:pt x="66" y="34"/>
                  </a:cubicBezTo>
                  <a:cubicBezTo>
                    <a:pt x="67" y="34"/>
                    <a:pt x="67" y="30"/>
                    <a:pt x="67" y="28"/>
                  </a:cubicBezTo>
                  <a:cubicBezTo>
                    <a:pt x="67" y="27"/>
                    <a:pt x="71" y="28"/>
                    <a:pt x="70" y="27"/>
                  </a:cubicBezTo>
                  <a:cubicBezTo>
                    <a:pt x="68" y="25"/>
                    <a:pt x="69" y="18"/>
                    <a:pt x="69" y="17"/>
                  </a:cubicBezTo>
                  <a:cubicBezTo>
                    <a:pt x="70" y="15"/>
                    <a:pt x="71" y="17"/>
                    <a:pt x="71" y="15"/>
                  </a:cubicBezTo>
                  <a:cubicBezTo>
                    <a:pt x="71" y="14"/>
                    <a:pt x="70" y="10"/>
                    <a:pt x="69" y="9"/>
                  </a:cubicBezTo>
                  <a:cubicBezTo>
                    <a:pt x="68" y="8"/>
                    <a:pt x="62" y="5"/>
                    <a:pt x="61" y="5"/>
                  </a:cubicBezTo>
                  <a:cubicBezTo>
                    <a:pt x="59" y="5"/>
                    <a:pt x="56" y="3"/>
                    <a:pt x="55" y="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14"/>
            <p:cNvSpPr>
              <a:spLocks/>
            </p:cNvSpPr>
            <p:nvPr/>
          </p:nvSpPr>
          <p:spPr bwMode="auto">
            <a:xfrm>
              <a:off x="4904100" y="4544152"/>
              <a:ext cx="38498" cy="33365"/>
            </a:xfrm>
            <a:custGeom>
              <a:avLst/>
              <a:gdLst>
                <a:gd name="T0" fmla="*/ 10 w 13"/>
                <a:gd name="T1" fmla="*/ 0 h 11"/>
                <a:gd name="T2" fmla="*/ 7 w 13"/>
                <a:gd name="T3" fmla="*/ 2 h 11"/>
                <a:gd name="T4" fmla="*/ 4 w 13"/>
                <a:gd name="T5" fmla="*/ 2 h 11"/>
                <a:gd name="T6" fmla="*/ 3 w 13"/>
                <a:gd name="T7" fmla="*/ 3 h 11"/>
                <a:gd name="T8" fmla="*/ 2 w 13"/>
                <a:gd name="T9" fmla="*/ 7 h 11"/>
                <a:gd name="T10" fmla="*/ 0 w 13"/>
                <a:gd name="T11" fmla="*/ 9 h 11"/>
                <a:gd name="T12" fmla="*/ 2 w 13"/>
                <a:gd name="T13" fmla="*/ 10 h 11"/>
                <a:gd name="T14" fmla="*/ 4 w 13"/>
                <a:gd name="T15" fmla="*/ 11 h 11"/>
                <a:gd name="T16" fmla="*/ 7 w 13"/>
                <a:gd name="T17" fmla="*/ 9 h 11"/>
                <a:gd name="T18" fmla="*/ 12 w 13"/>
                <a:gd name="T19" fmla="*/ 7 h 11"/>
                <a:gd name="T20" fmla="*/ 11 w 13"/>
                <a:gd name="T21" fmla="*/ 3 h 11"/>
                <a:gd name="T22" fmla="*/ 10 w 13"/>
                <a:gd name="T2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11">
                  <a:moveTo>
                    <a:pt x="10" y="0"/>
                  </a:moveTo>
                  <a:cubicBezTo>
                    <a:pt x="9" y="1"/>
                    <a:pt x="7" y="1"/>
                    <a:pt x="7" y="2"/>
                  </a:cubicBezTo>
                  <a:cubicBezTo>
                    <a:pt x="6" y="2"/>
                    <a:pt x="5" y="2"/>
                    <a:pt x="4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1" y="3"/>
                    <a:pt x="2" y="7"/>
                    <a:pt x="2" y="7"/>
                  </a:cubicBezTo>
                  <a:cubicBezTo>
                    <a:pt x="2" y="7"/>
                    <a:pt x="0" y="7"/>
                    <a:pt x="0" y="9"/>
                  </a:cubicBezTo>
                  <a:cubicBezTo>
                    <a:pt x="0" y="10"/>
                    <a:pt x="1" y="10"/>
                    <a:pt x="2" y="10"/>
                  </a:cubicBezTo>
                  <a:cubicBezTo>
                    <a:pt x="2" y="10"/>
                    <a:pt x="3" y="10"/>
                    <a:pt x="4" y="11"/>
                  </a:cubicBezTo>
                  <a:cubicBezTo>
                    <a:pt x="7" y="11"/>
                    <a:pt x="7" y="9"/>
                    <a:pt x="7" y="9"/>
                  </a:cubicBezTo>
                  <a:cubicBezTo>
                    <a:pt x="7" y="9"/>
                    <a:pt x="12" y="9"/>
                    <a:pt x="12" y="7"/>
                  </a:cubicBezTo>
                  <a:cubicBezTo>
                    <a:pt x="13" y="6"/>
                    <a:pt x="11" y="3"/>
                    <a:pt x="11" y="3"/>
                  </a:cubicBezTo>
                  <a:lnTo>
                    <a:pt x="1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15"/>
            <p:cNvSpPr>
              <a:spLocks/>
            </p:cNvSpPr>
            <p:nvPr/>
          </p:nvSpPr>
          <p:spPr bwMode="auto">
            <a:xfrm>
              <a:off x="5131238" y="4292631"/>
              <a:ext cx="196340" cy="264353"/>
            </a:xfrm>
            <a:custGeom>
              <a:avLst/>
              <a:gdLst>
                <a:gd name="T0" fmla="*/ 15 w 65"/>
                <a:gd name="T1" fmla="*/ 16 h 87"/>
                <a:gd name="T2" fmla="*/ 20 w 65"/>
                <a:gd name="T3" fmla="*/ 20 h 87"/>
                <a:gd name="T4" fmla="*/ 32 w 65"/>
                <a:gd name="T5" fmla="*/ 24 h 87"/>
                <a:gd name="T6" fmla="*/ 41 w 65"/>
                <a:gd name="T7" fmla="*/ 26 h 87"/>
                <a:gd name="T8" fmla="*/ 43 w 65"/>
                <a:gd name="T9" fmla="*/ 28 h 87"/>
                <a:gd name="T10" fmla="*/ 26 w 65"/>
                <a:gd name="T11" fmla="*/ 44 h 87"/>
                <a:gd name="T12" fmla="*/ 19 w 65"/>
                <a:gd name="T13" fmla="*/ 45 h 87"/>
                <a:gd name="T14" fmla="*/ 11 w 65"/>
                <a:gd name="T15" fmla="*/ 50 h 87"/>
                <a:gd name="T16" fmla="*/ 6 w 65"/>
                <a:gd name="T17" fmla="*/ 51 h 87"/>
                <a:gd name="T18" fmla="*/ 3 w 65"/>
                <a:gd name="T19" fmla="*/ 55 h 87"/>
                <a:gd name="T20" fmla="*/ 0 w 65"/>
                <a:gd name="T21" fmla="*/ 59 h 87"/>
                <a:gd name="T22" fmla="*/ 1 w 65"/>
                <a:gd name="T23" fmla="*/ 82 h 87"/>
                <a:gd name="T24" fmla="*/ 4 w 65"/>
                <a:gd name="T25" fmla="*/ 87 h 87"/>
                <a:gd name="T26" fmla="*/ 18 w 65"/>
                <a:gd name="T27" fmla="*/ 72 h 87"/>
                <a:gd name="T28" fmla="*/ 29 w 65"/>
                <a:gd name="T29" fmla="*/ 64 h 87"/>
                <a:gd name="T30" fmla="*/ 44 w 65"/>
                <a:gd name="T31" fmla="*/ 48 h 87"/>
                <a:gd name="T32" fmla="*/ 51 w 65"/>
                <a:gd name="T33" fmla="*/ 37 h 87"/>
                <a:gd name="T34" fmla="*/ 57 w 65"/>
                <a:gd name="T35" fmla="*/ 27 h 87"/>
                <a:gd name="T36" fmla="*/ 63 w 65"/>
                <a:gd name="T37" fmla="*/ 15 h 87"/>
                <a:gd name="T38" fmla="*/ 65 w 65"/>
                <a:gd name="T39" fmla="*/ 4 h 87"/>
                <a:gd name="T40" fmla="*/ 61 w 65"/>
                <a:gd name="T41" fmla="*/ 2 h 87"/>
                <a:gd name="T42" fmla="*/ 47 w 65"/>
                <a:gd name="T43" fmla="*/ 6 h 87"/>
                <a:gd name="T44" fmla="*/ 37 w 65"/>
                <a:gd name="T45" fmla="*/ 8 h 87"/>
                <a:gd name="T46" fmla="*/ 29 w 65"/>
                <a:gd name="T47" fmla="*/ 10 h 87"/>
                <a:gd name="T48" fmla="*/ 18 w 65"/>
                <a:gd name="T49" fmla="*/ 9 h 87"/>
                <a:gd name="T50" fmla="*/ 15 w 65"/>
                <a:gd name="T51" fmla="*/ 5 h 87"/>
                <a:gd name="T52" fmla="*/ 12 w 65"/>
                <a:gd name="T53" fmla="*/ 11 h 87"/>
                <a:gd name="T54" fmla="*/ 15 w 65"/>
                <a:gd name="T55" fmla="*/ 1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87">
                  <a:moveTo>
                    <a:pt x="15" y="16"/>
                  </a:moveTo>
                  <a:cubicBezTo>
                    <a:pt x="17" y="17"/>
                    <a:pt x="18" y="20"/>
                    <a:pt x="20" y="20"/>
                  </a:cubicBezTo>
                  <a:cubicBezTo>
                    <a:pt x="21" y="20"/>
                    <a:pt x="28" y="23"/>
                    <a:pt x="32" y="24"/>
                  </a:cubicBezTo>
                  <a:cubicBezTo>
                    <a:pt x="37" y="26"/>
                    <a:pt x="39" y="26"/>
                    <a:pt x="41" y="26"/>
                  </a:cubicBezTo>
                  <a:cubicBezTo>
                    <a:pt x="42" y="26"/>
                    <a:pt x="44" y="27"/>
                    <a:pt x="43" y="28"/>
                  </a:cubicBezTo>
                  <a:cubicBezTo>
                    <a:pt x="42" y="29"/>
                    <a:pt x="28" y="42"/>
                    <a:pt x="26" y="44"/>
                  </a:cubicBezTo>
                  <a:cubicBezTo>
                    <a:pt x="25" y="46"/>
                    <a:pt x="23" y="45"/>
                    <a:pt x="19" y="45"/>
                  </a:cubicBezTo>
                  <a:cubicBezTo>
                    <a:pt x="15" y="45"/>
                    <a:pt x="12" y="50"/>
                    <a:pt x="11" y="50"/>
                  </a:cubicBezTo>
                  <a:cubicBezTo>
                    <a:pt x="11" y="50"/>
                    <a:pt x="8" y="50"/>
                    <a:pt x="6" y="51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" y="82"/>
                    <a:pt x="1" y="82"/>
                    <a:pt x="1" y="82"/>
                  </a:cubicBezTo>
                  <a:cubicBezTo>
                    <a:pt x="4" y="87"/>
                    <a:pt x="4" y="87"/>
                    <a:pt x="4" y="87"/>
                  </a:cubicBezTo>
                  <a:cubicBezTo>
                    <a:pt x="6" y="83"/>
                    <a:pt x="13" y="77"/>
                    <a:pt x="18" y="72"/>
                  </a:cubicBezTo>
                  <a:cubicBezTo>
                    <a:pt x="23" y="66"/>
                    <a:pt x="26" y="65"/>
                    <a:pt x="29" y="64"/>
                  </a:cubicBezTo>
                  <a:cubicBezTo>
                    <a:pt x="31" y="62"/>
                    <a:pt x="39" y="55"/>
                    <a:pt x="44" y="48"/>
                  </a:cubicBezTo>
                  <a:cubicBezTo>
                    <a:pt x="47" y="44"/>
                    <a:pt x="51" y="40"/>
                    <a:pt x="51" y="37"/>
                  </a:cubicBezTo>
                  <a:cubicBezTo>
                    <a:pt x="52" y="34"/>
                    <a:pt x="55" y="30"/>
                    <a:pt x="57" y="27"/>
                  </a:cubicBezTo>
                  <a:cubicBezTo>
                    <a:pt x="59" y="24"/>
                    <a:pt x="63" y="17"/>
                    <a:pt x="63" y="15"/>
                  </a:cubicBezTo>
                  <a:cubicBezTo>
                    <a:pt x="63" y="13"/>
                    <a:pt x="64" y="8"/>
                    <a:pt x="65" y="4"/>
                  </a:cubicBezTo>
                  <a:cubicBezTo>
                    <a:pt x="65" y="0"/>
                    <a:pt x="62" y="0"/>
                    <a:pt x="61" y="2"/>
                  </a:cubicBezTo>
                  <a:cubicBezTo>
                    <a:pt x="60" y="4"/>
                    <a:pt x="52" y="6"/>
                    <a:pt x="47" y="6"/>
                  </a:cubicBezTo>
                  <a:cubicBezTo>
                    <a:pt x="42" y="6"/>
                    <a:pt x="39" y="6"/>
                    <a:pt x="37" y="8"/>
                  </a:cubicBezTo>
                  <a:cubicBezTo>
                    <a:pt x="35" y="10"/>
                    <a:pt x="30" y="8"/>
                    <a:pt x="29" y="10"/>
                  </a:cubicBezTo>
                  <a:cubicBezTo>
                    <a:pt x="27" y="11"/>
                    <a:pt x="20" y="13"/>
                    <a:pt x="18" y="9"/>
                  </a:cubicBezTo>
                  <a:cubicBezTo>
                    <a:pt x="17" y="7"/>
                    <a:pt x="16" y="6"/>
                    <a:pt x="15" y="5"/>
                  </a:cubicBezTo>
                  <a:cubicBezTo>
                    <a:pt x="13" y="7"/>
                    <a:pt x="11" y="10"/>
                    <a:pt x="12" y="11"/>
                  </a:cubicBezTo>
                  <a:cubicBezTo>
                    <a:pt x="12" y="12"/>
                    <a:pt x="14" y="16"/>
                    <a:pt x="15" y="1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16"/>
            <p:cNvSpPr>
              <a:spLocks/>
            </p:cNvSpPr>
            <p:nvPr/>
          </p:nvSpPr>
          <p:spPr bwMode="auto">
            <a:xfrm>
              <a:off x="4121306" y="3811405"/>
              <a:ext cx="227139" cy="180941"/>
            </a:xfrm>
            <a:custGeom>
              <a:avLst/>
              <a:gdLst>
                <a:gd name="T0" fmla="*/ 28 w 75"/>
                <a:gd name="T1" fmla="*/ 60 h 60"/>
                <a:gd name="T2" fmla="*/ 28 w 75"/>
                <a:gd name="T3" fmla="*/ 51 h 60"/>
                <a:gd name="T4" fmla="*/ 38 w 75"/>
                <a:gd name="T5" fmla="*/ 45 h 60"/>
                <a:gd name="T6" fmla="*/ 42 w 75"/>
                <a:gd name="T7" fmla="*/ 44 h 60"/>
                <a:gd name="T8" fmla="*/ 47 w 75"/>
                <a:gd name="T9" fmla="*/ 42 h 60"/>
                <a:gd name="T10" fmla="*/ 51 w 75"/>
                <a:gd name="T11" fmla="*/ 39 h 60"/>
                <a:gd name="T12" fmla="*/ 55 w 75"/>
                <a:gd name="T13" fmla="*/ 37 h 60"/>
                <a:gd name="T14" fmla="*/ 58 w 75"/>
                <a:gd name="T15" fmla="*/ 35 h 60"/>
                <a:gd name="T16" fmla="*/ 59 w 75"/>
                <a:gd name="T17" fmla="*/ 31 h 60"/>
                <a:gd name="T18" fmla="*/ 61 w 75"/>
                <a:gd name="T19" fmla="*/ 30 h 60"/>
                <a:gd name="T20" fmla="*/ 65 w 75"/>
                <a:gd name="T21" fmla="*/ 28 h 60"/>
                <a:gd name="T22" fmla="*/ 74 w 75"/>
                <a:gd name="T23" fmla="*/ 27 h 60"/>
                <a:gd name="T24" fmla="*/ 75 w 75"/>
                <a:gd name="T25" fmla="*/ 25 h 60"/>
                <a:gd name="T26" fmla="*/ 73 w 75"/>
                <a:gd name="T27" fmla="*/ 20 h 60"/>
                <a:gd name="T28" fmla="*/ 72 w 75"/>
                <a:gd name="T29" fmla="*/ 15 h 60"/>
                <a:gd name="T30" fmla="*/ 71 w 75"/>
                <a:gd name="T31" fmla="*/ 8 h 60"/>
                <a:gd name="T32" fmla="*/ 70 w 75"/>
                <a:gd name="T33" fmla="*/ 6 h 60"/>
                <a:gd name="T34" fmla="*/ 62 w 75"/>
                <a:gd name="T35" fmla="*/ 5 h 60"/>
                <a:gd name="T36" fmla="*/ 52 w 75"/>
                <a:gd name="T37" fmla="*/ 4 h 60"/>
                <a:gd name="T38" fmla="*/ 46 w 75"/>
                <a:gd name="T39" fmla="*/ 1 h 60"/>
                <a:gd name="T40" fmla="*/ 39 w 75"/>
                <a:gd name="T41" fmla="*/ 14 h 60"/>
                <a:gd name="T42" fmla="*/ 30 w 75"/>
                <a:gd name="T43" fmla="*/ 18 h 60"/>
                <a:gd name="T44" fmla="*/ 25 w 75"/>
                <a:gd name="T45" fmla="*/ 23 h 60"/>
                <a:gd name="T46" fmla="*/ 21 w 75"/>
                <a:gd name="T47" fmla="*/ 29 h 60"/>
                <a:gd name="T48" fmla="*/ 21 w 75"/>
                <a:gd name="T49" fmla="*/ 39 h 60"/>
                <a:gd name="T50" fmla="*/ 14 w 75"/>
                <a:gd name="T51" fmla="*/ 49 h 60"/>
                <a:gd name="T52" fmla="*/ 5 w 75"/>
                <a:gd name="T53" fmla="*/ 55 h 60"/>
                <a:gd name="T54" fmla="*/ 0 w 75"/>
                <a:gd name="T55" fmla="*/ 57 h 60"/>
                <a:gd name="T56" fmla="*/ 24 w 75"/>
                <a:gd name="T57" fmla="*/ 57 h 60"/>
                <a:gd name="T58" fmla="*/ 28 w 75"/>
                <a:gd name="T5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5" h="60">
                  <a:moveTo>
                    <a:pt x="28" y="60"/>
                  </a:moveTo>
                  <a:cubicBezTo>
                    <a:pt x="28" y="56"/>
                    <a:pt x="28" y="52"/>
                    <a:pt x="28" y="51"/>
                  </a:cubicBezTo>
                  <a:cubicBezTo>
                    <a:pt x="28" y="51"/>
                    <a:pt x="36" y="46"/>
                    <a:pt x="38" y="45"/>
                  </a:cubicBezTo>
                  <a:cubicBezTo>
                    <a:pt x="39" y="44"/>
                    <a:pt x="42" y="45"/>
                    <a:pt x="42" y="44"/>
                  </a:cubicBezTo>
                  <a:cubicBezTo>
                    <a:pt x="42" y="42"/>
                    <a:pt x="45" y="43"/>
                    <a:pt x="47" y="42"/>
                  </a:cubicBezTo>
                  <a:cubicBezTo>
                    <a:pt x="49" y="42"/>
                    <a:pt x="51" y="41"/>
                    <a:pt x="51" y="39"/>
                  </a:cubicBezTo>
                  <a:cubicBezTo>
                    <a:pt x="51" y="37"/>
                    <a:pt x="54" y="37"/>
                    <a:pt x="55" y="37"/>
                  </a:cubicBezTo>
                  <a:cubicBezTo>
                    <a:pt x="57" y="37"/>
                    <a:pt x="57" y="35"/>
                    <a:pt x="58" y="35"/>
                  </a:cubicBezTo>
                  <a:cubicBezTo>
                    <a:pt x="59" y="35"/>
                    <a:pt x="59" y="33"/>
                    <a:pt x="59" y="31"/>
                  </a:cubicBezTo>
                  <a:cubicBezTo>
                    <a:pt x="59" y="29"/>
                    <a:pt x="59" y="30"/>
                    <a:pt x="61" y="30"/>
                  </a:cubicBezTo>
                  <a:cubicBezTo>
                    <a:pt x="63" y="30"/>
                    <a:pt x="65" y="29"/>
                    <a:pt x="65" y="28"/>
                  </a:cubicBezTo>
                  <a:cubicBezTo>
                    <a:pt x="65" y="26"/>
                    <a:pt x="73" y="27"/>
                    <a:pt x="74" y="27"/>
                  </a:cubicBezTo>
                  <a:cubicBezTo>
                    <a:pt x="75" y="27"/>
                    <a:pt x="75" y="26"/>
                    <a:pt x="75" y="25"/>
                  </a:cubicBezTo>
                  <a:cubicBezTo>
                    <a:pt x="75" y="24"/>
                    <a:pt x="74" y="21"/>
                    <a:pt x="73" y="20"/>
                  </a:cubicBezTo>
                  <a:cubicBezTo>
                    <a:pt x="72" y="20"/>
                    <a:pt x="72" y="17"/>
                    <a:pt x="72" y="15"/>
                  </a:cubicBezTo>
                  <a:cubicBezTo>
                    <a:pt x="72" y="12"/>
                    <a:pt x="72" y="10"/>
                    <a:pt x="71" y="8"/>
                  </a:cubicBezTo>
                  <a:cubicBezTo>
                    <a:pt x="70" y="8"/>
                    <a:pt x="70" y="7"/>
                    <a:pt x="70" y="6"/>
                  </a:cubicBezTo>
                  <a:cubicBezTo>
                    <a:pt x="67" y="6"/>
                    <a:pt x="65" y="5"/>
                    <a:pt x="62" y="5"/>
                  </a:cubicBezTo>
                  <a:cubicBezTo>
                    <a:pt x="59" y="5"/>
                    <a:pt x="54" y="6"/>
                    <a:pt x="52" y="4"/>
                  </a:cubicBezTo>
                  <a:cubicBezTo>
                    <a:pt x="49" y="1"/>
                    <a:pt x="48" y="0"/>
                    <a:pt x="46" y="1"/>
                  </a:cubicBezTo>
                  <a:cubicBezTo>
                    <a:pt x="44" y="2"/>
                    <a:pt x="41" y="11"/>
                    <a:pt x="39" y="14"/>
                  </a:cubicBezTo>
                  <a:cubicBezTo>
                    <a:pt x="37" y="16"/>
                    <a:pt x="32" y="18"/>
                    <a:pt x="30" y="18"/>
                  </a:cubicBezTo>
                  <a:cubicBezTo>
                    <a:pt x="27" y="18"/>
                    <a:pt x="27" y="22"/>
                    <a:pt x="25" y="23"/>
                  </a:cubicBezTo>
                  <a:cubicBezTo>
                    <a:pt x="23" y="25"/>
                    <a:pt x="24" y="28"/>
                    <a:pt x="21" y="29"/>
                  </a:cubicBezTo>
                  <a:cubicBezTo>
                    <a:pt x="19" y="31"/>
                    <a:pt x="20" y="37"/>
                    <a:pt x="21" y="39"/>
                  </a:cubicBezTo>
                  <a:cubicBezTo>
                    <a:pt x="23" y="41"/>
                    <a:pt x="17" y="47"/>
                    <a:pt x="14" y="49"/>
                  </a:cubicBezTo>
                  <a:cubicBezTo>
                    <a:pt x="11" y="51"/>
                    <a:pt x="10" y="54"/>
                    <a:pt x="5" y="55"/>
                  </a:cubicBezTo>
                  <a:cubicBezTo>
                    <a:pt x="3" y="56"/>
                    <a:pt x="2" y="56"/>
                    <a:pt x="0" y="57"/>
                  </a:cubicBezTo>
                  <a:cubicBezTo>
                    <a:pt x="8" y="57"/>
                    <a:pt x="20" y="57"/>
                    <a:pt x="24" y="57"/>
                  </a:cubicBezTo>
                  <a:cubicBezTo>
                    <a:pt x="28" y="57"/>
                    <a:pt x="27" y="59"/>
                    <a:pt x="28" y="6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17"/>
            <p:cNvSpPr>
              <a:spLocks/>
            </p:cNvSpPr>
            <p:nvPr/>
          </p:nvSpPr>
          <p:spPr bwMode="auto">
            <a:xfrm>
              <a:off x="4508853" y="3778040"/>
              <a:ext cx="82129" cy="153992"/>
            </a:xfrm>
            <a:custGeom>
              <a:avLst/>
              <a:gdLst>
                <a:gd name="T0" fmla="*/ 8 w 27"/>
                <a:gd name="T1" fmla="*/ 13 h 51"/>
                <a:gd name="T2" fmla="*/ 6 w 27"/>
                <a:gd name="T3" fmla="*/ 20 h 51"/>
                <a:gd name="T4" fmla="*/ 2 w 27"/>
                <a:gd name="T5" fmla="*/ 24 h 51"/>
                <a:gd name="T6" fmla="*/ 4 w 27"/>
                <a:gd name="T7" fmla="*/ 31 h 51"/>
                <a:gd name="T8" fmla="*/ 7 w 27"/>
                <a:gd name="T9" fmla="*/ 35 h 51"/>
                <a:gd name="T10" fmla="*/ 12 w 27"/>
                <a:gd name="T11" fmla="*/ 38 h 51"/>
                <a:gd name="T12" fmla="*/ 15 w 27"/>
                <a:gd name="T13" fmla="*/ 49 h 51"/>
                <a:gd name="T14" fmla="*/ 15 w 27"/>
                <a:gd name="T15" fmla="*/ 51 h 51"/>
                <a:gd name="T16" fmla="*/ 18 w 27"/>
                <a:gd name="T17" fmla="*/ 49 h 51"/>
                <a:gd name="T18" fmla="*/ 19 w 27"/>
                <a:gd name="T19" fmla="*/ 44 h 51"/>
                <a:gd name="T20" fmla="*/ 19 w 27"/>
                <a:gd name="T21" fmla="*/ 41 h 51"/>
                <a:gd name="T22" fmla="*/ 24 w 27"/>
                <a:gd name="T23" fmla="*/ 36 h 51"/>
                <a:gd name="T24" fmla="*/ 27 w 27"/>
                <a:gd name="T25" fmla="*/ 34 h 51"/>
                <a:gd name="T26" fmla="*/ 27 w 27"/>
                <a:gd name="T27" fmla="*/ 31 h 51"/>
                <a:gd name="T28" fmla="*/ 25 w 27"/>
                <a:gd name="T29" fmla="*/ 29 h 51"/>
                <a:gd name="T30" fmla="*/ 22 w 27"/>
                <a:gd name="T31" fmla="*/ 26 h 51"/>
                <a:gd name="T32" fmla="*/ 17 w 27"/>
                <a:gd name="T33" fmla="*/ 24 h 51"/>
                <a:gd name="T34" fmla="*/ 22 w 27"/>
                <a:gd name="T35" fmla="*/ 20 h 51"/>
                <a:gd name="T36" fmla="*/ 22 w 27"/>
                <a:gd name="T37" fmla="*/ 12 h 51"/>
                <a:gd name="T38" fmla="*/ 23 w 27"/>
                <a:gd name="T39" fmla="*/ 6 h 51"/>
                <a:gd name="T40" fmla="*/ 23 w 27"/>
                <a:gd name="T41" fmla="*/ 4 h 51"/>
                <a:gd name="T42" fmla="*/ 20 w 27"/>
                <a:gd name="T43" fmla="*/ 3 h 51"/>
                <a:gd name="T44" fmla="*/ 11 w 27"/>
                <a:gd name="T45" fmla="*/ 2 h 51"/>
                <a:gd name="T46" fmla="*/ 8 w 27"/>
                <a:gd name="T47" fmla="*/ 3 h 51"/>
                <a:gd name="T48" fmla="*/ 8 w 27"/>
                <a:gd name="T49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" h="51">
                  <a:moveTo>
                    <a:pt x="8" y="13"/>
                  </a:moveTo>
                  <a:cubicBezTo>
                    <a:pt x="9" y="15"/>
                    <a:pt x="7" y="19"/>
                    <a:pt x="6" y="20"/>
                  </a:cubicBezTo>
                  <a:cubicBezTo>
                    <a:pt x="4" y="21"/>
                    <a:pt x="3" y="24"/>
                    <a:pt x="2" y="24"/>
                  </a:cubicBezTo>
                  <a:cubicBezTo>
                    <a:pt x="0" y="24"/>
                    <a:pt x="2" y="29"/>
                    <a:pt x="4" y="31"/>
                  </a:cubicBezTo>
                  <a:cubicBezTo>
                    <a:pt x="7" y="32"/>
                    <a:pt x="7" y="33"/>
                    <a:pt x="7" y="35"/>
                  </a:cubicBezTo>
                  <a:cubicBezTo>
                    <a:pt x="7" y="36"/>
                    <a:pt x="11" y="37"/>
                    <a:pt x="12" y="38"/>
                  </a:cubicBezTo>
                  <a:cubicBezTo>
                    <a:pt x="13" y="40"/>
                    <a:pt x="15" y="47"/>
                    <a:pt x="15" y="49"/>
                  </a:cubicBezTo>
                  <a:cubicBezTo>
                    <a:pt x="15" y="50"/>
                    <a:pt x="15" y="51"/>
                    <a:pt x="15" y="51"/>
                  </a:cubicBezTo>
                  <a:cubicBezTo>
                    <a:pt x="16" y="50"/>
                    <a:pt x="17" y="50"/>
                    <a:pt x="18" y="49"/>
                  </a:cubicBezTo>
                  <a:cubicBezTo>
                    <a:pt x="19" y="47"/>
                    <a:pt x="19" y="44"/>
                    <a:pt x="19" y="44"/>
                  </a:cubicBezTo>
                  <a:cubicBezTo>
                    <a:pt x="18" y="43"/>
                    <a:pt x="19" y="42"/>
                    <a:pt x="19" y="41"/>
                  </a:cubicBezTo>
                  <a:cubicBezTo>
                    <a:pt x="20" y="40"/>
                    <a:pt x="24" y="37"/>
                    <a:pt x="24" y="36"/>
                  </a:cubicBezTo>
                  <a:cubicBezTo>
                    <a:pt x="25" y="36"/>
                    <a:pt x="27" y="36"/>
                    <a:pt x="27" y="34"/>
                  </a:cubicBezTo>
                  <a:cubicBezTo>
                    <a:pt x="27" y="34"/>
                    <a:pt x="27" y="32"/>
                    <a:pt x="27" y="31"/>
                  </a:cubicBezTo>
                  <a:cubicBezTo>
                    <a:pt x="26" y="30"/>
                    <a:pt x="25" y="29"/>
                    <a:pt x="25" y="29"/>
                  </a:cubicBezTo>
                  <a:cubicBezTo>
                    <a:pt x="25" y="27"/>
                    <a:pt x="23" y="25"/>
                    <a:pt x="22" y="26"/>
                  </a:cubicBezTo>
                  <a:cubicBezTo>
                    <a:pt x="21" y="28"/>
                    <a:pt x="18" y="27"/>
                    <a:pt x="17" y="24"/>
                  </a:cubicBezTo>
                  <a:cubicBezTo>
                    <a:pt x="17" y="22"/>
                    <a:pt x="19" y="22"/>
                    <a:pt x="22" y="20"/>
                  </a:cubicBezTo>
                  <a:cubicBezTo>
                    <a:pt x="25" y="18"/>
                    <a:pt x="25" y="14"/>
                    <a:pt x="22" y="12"/>
                  </a:cubicBezTo>
                  <a:cubicBezTo>
                    <a:pt x="19" y="9"/>
                    <a:pt x="21" y="8"/>
                    <a:pt x="23" y="6"/>
                  </a:cubicBezTo>
                  <a:cubicBezTo>
                    <a:pt x="25" y="4"/>
                    <a:pt x="24" y="3"/>
                    <a:pt x="23" y="4"/>
                  </a:cubicBezTo>
                  <a:cubicBezTo>
                    <a:pt x="21" y="5"/>
                    <a:pt x="20" y="5"/>
                    <a:pt x="20" y="3"/>
                  </a:cubicBezTo>
                  <a:cubicBezTo>
                    <a:pt x="19" y="1"/>
                    <a:pt x="13" y="0"/>
                    <a:pt x="11" y="2"/>
                  </a:cubicBezTo>
                  <a:cubicBezTo>
                    <a:pt x="10" y="3"/>
                    <a:pt x="9" y="3"/>
                    <a:pt x="8" y="3"/>
                  </a:cubicBezTo>
                  <a:cubicBezTo>
                    <a:pt x="7" y="7"/>
                    <a:pt x="7" y="12"/>
                    <a:pt x="8" y="1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18"/>
            <p:cNvSpPr>
              <a:spLocks/>
            </p:cNvSpPr>
            <p:nvPr/>
          </p:nvSpPr>
          <p:spPr bwMode="auto">
            <a:xfrm>
              <a:off x="4206002" y="3783173"/>
              <a:ext cx="393963" cy="379848"/>
            </a:xfrm>
            <a:custGeom>
              <a:avLst/>
              <a:gdLst>
                <a:gd name="T0" fmla="*/ 44 w 130"/>
                <a:gd name="T1" fmla="*/ 24 h 125"/>
                <a:gd name="T2" fmla="*/ 45 w 130"/>
                <a:gd name="T3" fmla="*/ 29 h 125"/>
                <a:gd name="T4" fmla="*/ 47 w 130"/>
                <a:gd name="T5" fmla="*/ 34 h 125"/>
                <a:gd name="T6" fmla="*/ 46 w 130"/>
                <a:gd name="T7" fmla="*/ 36 h 125"/>
                <a:gd name="T8" fmla="*/ 37 w 130"/>
                <a:gd name="T9" fmla="*/ 37 h 125"/>
                <a:gd name="T10" fmla="*/ 33 w 130"/>
                <a:gd name="T11" fmla="*/ 39 h 125"/>
                <a:gd name="T12" fmla="*/ 31 w 130"/>
                <a:gd name="T13" fmla="*/ 40 h 125"/>
                <a:gd name="T14" fmla="*/ 30 w 130"/>
                <a:gd name="T15" fmla="*/ 44 h 125"/>
                <a:gd name="T16" fmla="*/ 27 w 130"/>
                <a:gd name="T17" fmla="*/ 46 h 125"/>
                <a:gd name="T18" fmla="*/ 23 w 130"/>
                <a:gd name="T19" fmla="*/ 48 h 125"/>
                <a:gd name="T20" fmla="*/ 19 w 130"/>
                <a:gd name="T21" fmla="*/ 51 h 125"/>
                <a:gd name="T22" fmla="*/ 14 w 130"/>
                <a:gd name="T23" fmla="*/ 53 h 125"/>
                <a:gd name="T24" fmla="*/ 10 w 130"/>
                <a:gd name="T25" fmla="*/ 54 h 125"/>
                <a:gd name="T26" fmla="*/ 0 w 130"/>
                <a:gd name="T27" fmla="*/ 60 h 125"/>
                <a:gd name="T28" fmla="*/ 0 w 130"/>
                <a:gd name="T29" fmla="*/ 69 h 125"/>
                <a:gd name="T30" fmla="*/ 1 w 130"/>
                <a:gd name="T31" fmla="*/ 70 h 125"/>
                <a:gd name="T32" fmla="*/ 62 w 130"/>
                <a:gd name="T33" fmla="*/ 110 h 125"/>
                <a:gd name="T34" fmla="*/ 66 w 130"/>
                <a:gd name="T35" fmla="*/ 116 h 125"/>
                <a:gd name="T36" fmla="*/ 73 w 130"/>
                <a:gd name="T37" fmla="*/ 118 h 125"/>
                <a:gd name="T38" fmla="*/ 76 w 130"/>
                <a:gd name="T39" fmla="*/ 125 h 125"/>
                <a:gd name="T40" fmla="*/ 82 w 130"/>
                <a:gd name="T41" fmla="*/ 123 h 125"/>
                <a:gd name="T42" fmla="*/ 92 w 130"/>
                <a:gd name="T43" fmla="*/ 120 h 125"/>
                <a:gd name="T44" fmla="*/ 103 w 130"/>
                <a:gd name="T45" fmla="*/ 111 h 125"/>
                <a:gd name="T46" fmla="*/ 130 w 130"/>
                <a:gd name="T47" fmla="*/ 95 h 125"/>
                <a:gd name="T48" fmla="*/ 130 w 130"/>
                <a:gd name="T49" fmla="*/ 95 h 125"/>
                <a:gd name="T50" fmla="*/ 127 w 130"/>
                <a:gd name="T51" fmla="*/ 89 h 125"/>
                <a:gd name="T52" fmla="*/ 122 w 130"/>
                <a:gd name="T53" fmla="*/ 88 h 125"/>
                <a:gd name="T54" fmla="*/ 118 w 130"/>
                <a:gd name="T55" fmla="*/ 85 h 125"/>
                <a:gd name="T56" fmla="*/ 117 w 130"/>
                <a:gd name="T57" fmla="*/ 80 h 125"/>
                <a:gd name="T58" fmla="*/ 114 w 130"/>
                <a:gd name="T59" fmla="*/ 77 h 125"/>
                <a:gd name="T60" fmla="*/ 117 w 130"/>
                <a:gd name="T61" fmla="*/ 73 h 125"/>
                <a:gd name="T62" fmla="*/ 116 w 130"/>
                <a:gd name="T63" fmla="*/ 71 h 125"/>
                <a:gd name="T64" fmla="*/ 116 w 130"/>
                <a:gd name="T65" fmla="*/ 67 h 125"/>
                <a:gd name="T66" fmla="*/ 116 w 130"/>
                <a:gd name="T67" fmla="*/ 63 h 125"/>
                <a:gd name="T68" fmla="*/ 117 w 130"/>
                <a:gd name="T69" fmla="*/ 56 h 125"/>
                <a:gd name="T70" fmla="*/ 114 w 130"/>
                <a:gd name="T71" fmla="*/ 50 h 125"/>
                <a:gd name="T72" fmla="*/ 115 w 130"/>
                <a:gd name="T73" fmla="*/ 49 h 125"/>
                <a:gd name="T74" fmla="*/ 115 w 130"/>
                <a:gd name="T75" fmla="*/ 47 h 125"/>
                <a:gd name="T76" fmla="*/ 112 w 130"/>
                <a:gd name="T77" fmla="*/ 36 h 125"/>
                <a:gd name="T78" fmla="*/ 107 w 130"/>
                <a:gd name="T79" fmla="*/ 33 h 125"/>
                <a:gd name="T80" fmla="*/ 104 w 130"/>
                <a:gd name="T81" fmla="*/ 29 h 125"/>
                <a:gd name="T82" fmla="*/ 102 w 130"/>
                <a:gd name="T83" fmla="*/ 22 h 125"/>
                <a:gd name="T84" fmla="*/ 106 w 130"/>
                <a:gd name="T85" fmla="*/ 18 h 125"/>
                <a:gd name="T86" fmla="*/ 108 w 130"/>
                <a:gd name="T87" fmla="*/ 11 h 125"/>
                <a:gd name="T88" fmla="*/ 108 w 130"/>
                <a:gd name="T89" fmla="*/ 1 h 125"/>
                <a:gd name="T90" fmla="*/ 102 w 130"/>
                <a:gd name="T91" fmla="*/ 0 h 125"/>
                <a:gd name="T92" fmla="*/ 95 w 130"/>
                <a:gd name="T93" fmla="*/ 1 h 125"/>
                <a:gd name="T94" fmla="*/ 87 w 130"/>
                <a:gd name="T95" fmla="*/ 3 h 125"/>
                <a:gd name="T96" fmla="*/ 63 w 130"/>
                <a:gd name="T97" fmla="*/ 4 h 125"/>
                <a:gd name="T98" fmla="*/ 54 w 130"/>
                <a:gd name="T99" fmla="*/ 9 h 125"/>
                <a:gd name="T100" fmla="*/ 44 w 130"/>
                <a:gd name="T101" fmla="*/ 14 h 125"/>
                <a:gd name="T102" fmla="*/ 42 w 130"/>
                <a:gd name="T103" fmla="*/ 15 h 125"/>
                <a:gd name="T104" fmla="*/ 43 w 130"/>
                <a:gd name="T105" fmla="*/ 17 h 125"/>
                <a:gd name="T106" fmla="*/ 44 w 130"/>
                <a:gd name="T107" fmla="*/ 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" h="125">
                  <a:moveTo>
                    <a:pt x="44" y="24"/>
                  </a:moveTo>
                  <a:cubicBezTo>
                    <a:pt x="44" y="26"/>
                    <a:pt x="44" y="29"/>
                    <a:pt x="45" y="29"/>
                  </a:cubicBezTo>
                  <a:cubicBezTo>
                    <a:pt x="46" y="30"/>
                    <a:pt x="47" y="33"/>
                    <a:pt x="47" y="34"/>
                  </a:cubicBezTo>
                  <a:cubicBezTo>
                    <a:pt x="47" y="35"/>
                    <a:pt x="47" y="36"/>
                    <a:pt x="46" y="36"/>
                  </a:cubicBezTo>
                  <a:cubicBezTo>
                    <a:pt x="45" y="36"/>
                    <a:pt x="37" y="35"/>
                    <a:pt x="37" y="37"/>
                  </a:cubicBezTo>
                  <a:cubicBezTo>
                    <a:pt x="37" y="38"/>
                    <a:pt x="35" y="39"/>
                    <a:pt x="33" y="39"/>
                  </a:cubicBezTo>
                  <a:cubicBezTo>
                    <a:pt x="31" y="39"/>
                    <a:pt x="31" y="38"/>
                    <a:pt x="31" y="40"/>
                  </a:cubicBezTo>
                  <a:cubicBezTo>
                    <a:pt x="31" y="42"/>
                    <a:pt x="31" y="44"/>
                    <a:pt x="30" y="44"/>
                  </a:cubicBezTo>
                  <a:cubicBezTo>
                    <a:pt x="29" y="44"/>
                    <a:pt x="29" y="46"/>
                    <a:pt x="27" y="46"/>
                  </a:cubicBezTo>
                  <a:cubicBezTo>
                    <a:pt x="26" y="46"/>
                    <a:pt x="23" y="46"/>
                    <a:pt x="23" y="48"/>
                  </a:cubicBezTo>
                  <a:cubicBezTo>
                    <a:pt x="23" y="50"/>
                    <a:pt x="21" y="51"/>
                    <a:pt x="19" y="51"/>
                  </a:cubicBezTo>
                  <a:cubicBezTo>
                    <a:pt x="17" y="52"/>
                    <a:pt x="14" y="51"/>
                    <a:pt x="14" y="53"/>
                  </a:cubicBezTo>
                  <a:cubicBezTo>
                    <a:pt x="14" y="54"/>
                    <a:pt x="11" y="53"/>
                    <a:pt x="10" y="54"/>
                  </a:cubicBezTo>
                  <a:cubicBezTo>
                    <a:pt x="8" y="55"/>
                    <a:pt x="0" y="60"/>
                    <a:pt x="0" y="60"/>
                  </a:cubicBezTo>
                  <a:cubicBezTo>
                    <a:pt x="0" y="61"/>
                    <a:pt x="0" y="65"/>
                    <a:pt x="0" y="69"/>
                  </a:cubicBezTo>
                  <a:cubicBezTo>
                    <a:pt x="0" y="69"/>
                    <a:pt x="1" y="70"/>
                    <a:pt x="1" y="70"/>
                  </a:cubicBezTo>
                  <a:cubicBezTo>
                    <a:pt x="4" y="72"/>
                    <a:pt x="60" y="109"/>
                    <a:pt x="62" y="110"/>
                  </a:cubicBezTo>
                  <a:cubicBezTo>
                    <a:pt x="63" y="112"/>
                    <a:pt x="66" y="116"/>
                    <a:pt x="66" y="116"/>
                  </a:cubicBezTo>
                  <a:cubicBezTo>
                    <a:pt x="66" y="116"/>
                    <a:pt x="70" y="116"/>
                    <a:pt x="73" y="118"/>
                  </a:cubicBezTo>
                  <a:cubicBezTo>
                    <a:pt x="76" y="120"/>
                    <a:pt x="76" y="125"/>
                    <a:pt x="76" y="125"/>
                  </a:cubicBezTo>
                  <a:cubicBezTo>
                    <a:pt x="76" y="125"/>
                    <a:pt x="80" y="124"/>
                    <a:pt x="82" y="123"/>
                  </a:cubicBezTo>
                  <a:cubicBezTo>
                    <a:pt x="84" y="123"/>
                    <a:pt x="92" y="120"/>
                    <a:pt x="92" y="120"/>
                  </a:cubicBezTo>
                  <a:cubicBezTo>
                    <a:pt x="103" y="111"/>
                    <a:pt x="103" y="111"/>
                    <a:pt x="103" y="111"/>
                  </a:cubicBezTo>
                  <a:cubicBezTo>
                    <a:pt x="130" y="95"/>
                    <a:pt x="130" y="95"/>
                    <a:pt x="130" y="95"/>
                  </a:cubicBezTo>
                  <a:cubicBezTo>
                    <a:pt x="130" y="95"/>
                    <a:pt x="130" y="95"/>
                    <a:pt x="130" y="95"/>
                  </a:cubicBezTo>
                  <a:cubicBezTo>
                    <a:pt x="129" y="92"/>
                    <a:pt x="128" y="89"/>
                    <a:pt x="127" y="89"/>
                  </a:cubicBezTo>
                  <a:cubicBezTo>
                    <a:pt x="125" y="89"/>
                    <a:pt x="124" y="88"/>
                    <a:pt x="122" y="88"/>
                  </a:cubicBezTo>
                  <a:cubicBezTo>
                    <a:pt x="120" y="88"/>
                    <a:pt x="118" y="87"/>
                    <a:pt x="118" y="85"/>
                  </a:cubicBezTo>
                  <a:cubicBezTo>
                    <a:pt x="117" y="84"/>
                    <a:pt x="118" y="83"/>
                    <a:pt x="117" y="80"/>
                  </a:cubicBezTo>
                  <a:cubicBezTo>
                    <a:pt x="116" y="78"/>
                    <a:pt x="114" y="77"/>
                    <a:pt x="114" y="77"/>
                  </a:cubicBezTo>
                  <a:cubicBezTo>
                    <a:pt x="114" y="76"/>
                    <a:pt x="117" y="74"/>
                    <a:pt x="117" y="73"/>
                  </a:cubicBezTo>
                  <a:cubicBezTo>
                    <a:pt x="117" y="73"/>
                    <a:pt x="116" y="72"/>
                    <a:pt x="116" y="71"/>
                  </a:cubicBezTo>
                  <a:cubicBezTo>
                    <a:pt x="116" y="70"/>
                    <a:pt x="115" y="68"/>
                    <a:pt x="116" y="67"/>
                  </a:cubicBezTo>
                  <a:cubicBezTo>
                    <a:pt x="117" y="66"/>
                    <a:pt x="117" y="65"/>
                    <a:pt x="116" y="63"/>
                  </a:cubicBezTo>
                  <a:cubicBezTo>
                    <a:pt x="115" y="60"/>
                    <a:pt x="118" y="59"/>
                    <a:pt x="117" y="56"/>
                  </a:cubicBezTo>
                  <a:cubicBezTo>
                    <a:pt x="115" y="53"/>
                    <a:pt x="114" y="51"/>
                    <a:pt x="114" y="50"/>
                  </a:cubicBezTo>
                  <a:cubicBezTo>
                    <a:pt x="114" y="50"/>
                    <a:pt x="114" y="49"/>
                    <a:pt x="115" y="49"/>
                  </a:cubicBezTo>
                  <a:cubicBezTo>
                    <a:pt x="115" y="49"/>
                    <a:pt x="115" y="48"/>
                    <a:pt x="115" y="47"/>
                  </a:cubicBezTo>
                  <a:cubicBezTo>
                    <a:pt x="115" y="45"/>
                    <a:pt x="113" y="38"/>
                    <a:pt x="112" y="36"/>
                  </a:cubicBezTo>
                  <a:cubicBezTo>
                    <a:pt x="111" y="35"/>
                    <a:pt x="107" y="34"/>
                    <a:pt x="107" y="33"/>
                  </a:cubicBezTo>
                  <a:cubicBezTo>
                    <a:pt x="107" y="31"/>
                    <a:pt x="107" y="30"/>
                    <a:pt x="104" y="29"/>
                  </a:cubicBezTo>
                  <a:cubicBezTo>
                    <a:pt x="102" y="27"/>
                    <a:pt x="100" y="22"/>
                    <a:pt x="102" y="22"/>
                  </a:cubicBezTo>
                  <a:cubicBezTo>
                    <a:pt x="103" y="22"/>
                    <a:pt x="104" y="19"/>
                    <a:pt x="106" y="18"/>
                  </a:cubicBezTo>
                  <a:cubicBezTo>
                    <a:pt x="107" y="17"/>
                    <a:pt x="109" y="13"/>
                    <a:pt x="108" y="11"/>
                  </a:cubicBezTo>
                  <a:cubicBezTo>
                    <a:pt x="107" y="10"/>
                    <a:pt x="107" y="5"/>
                    <a:pt x="108" y="1"/>
                  </a:cubicBezTo>
                  <a:cubicBezTo>
                    <a:pt x="105" y="1"/>
                    <a:pt x="102" y="1"/>
                    <a:pt x="102" y="0"/>
                  </a:cubicBezTo>
                  <a:cubicBezTo>
                    <a:pt x="101" y="0"/>
                    <a:pt x="97" y="1"/>
                    <a:pt x="95" y="1"/>
                  </a:cubicBezTo>
                  <a:cubicBezTo>
                    <a:pt x="93" y="1"/>
                    <a:pt x="88" y="4"/>
                    <a:pt x="87" y="3"/>
                  </a:cubicBezTo>
                  <a:cubicBezTo>
                    <a:pt x="85" y="1"/>
                    <a:pt x="68" y="4"/>
                    <a:pt x="63" y="4"/>
                  </a:cubicBezTo>
                  <a:cubicBezTo>
                    <a:pt x="59" y="4"/>
                    <a:pt x="57" y="9"/>
                    <a:pt x="54" y="9"/>
                  </a:cubicBezTo>
                  <a:cubicBezTo>
                    <a:pt x="51" y="9"/>
                    <a:pt x="46" y="12"/>
                    <a:pt x="44" y="14"/>
                  </a:cubicBezTo>
                  <a:cubicBezTo>
                    <a:pt x="43" y="15"/>
                    <a:pt x="42" y="15"/>
                    <a:pt x="42" y="15"/>
                  </a:cubicBezTo>
                  <a:cubicBezTo>
                    <a:pt x="42" y="16"/>
                    <a:pt x="42" y="17"/>
                    <a:pt x="43" y="17"/>
                  </a:cubicBezTo>
                  <a:cubicBezTo>
                    <a:pt x="44" y="19"/>
                    <a:pt x="44" y="21"/>
                    <a:pt x="44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19"/>
            <p:cNvSpPr>
              <a:spLocks/>
            </p:cNvSpPr>
            <p:nvPr/>
          </p:nvSpPr>
          <p:spPr bwMode="auto">
            <a:xfrm>
              <a:off x="4552484" y="3871719"/>
              <a:ext cx="287452" cy="275903"/>
            </a:xfrm>
            <a:custGeom>
              <a:avLst/>
              <a:gdLst>
                <a:gd name="T0" fmla="*/ 10 w 95"/>
                <a:gd name="T1" fmla="*/ 5 h 91"/>
                <a:gd name="T2" fmla="*/ 5 w 95"/>
                <a:gd name="T3" fmla="*/ 10 h 91"/>
                <a:gd name="T4" fmla="*/ 5 w 95"/>
                <a:gd name="T5" fmla="*/ 13 h 91"/>
                <a:gd name="T6" fmla="*/ 4 w 95"/>
                <a:gd name="T7" fmla="*/ 18 h 91"/>
                <a:gd name="T8" fmla="*/ 0 w 95"/>
                <a:gd name="T9" fmla="*/ 21 h 91"/>
                <a:gd name="T10" fmla="*/ 3 w 95"/>
                <a:gd name="T11" fmla="*/ 27 h 91"/>
                <a:gd name="T12" fmla="*/ 2 w 95"/>
                <a:gd name="T13" fmla="*/ 34 h 91"/>
                <a:gd name="T14" fmla="*/ 2 w 95"/>
                <a:gd name="T15" fmla="*/ 38 h 91"/>
                <a:gd name="T16" fmla="*/ 2 w 95"/>
                <a:gd name="T17" fmla="*/ 42 h 91"/>
                <a:gd name="T18" fmla="*/ 3 w 95"/>
                <a:gd name="T19" fmla="*/ 44 h 91"/>
                <a:gd name="T20" fmla="*/ 0 w 95"/>
                <a:gd name="T21" fmla="*/ 48 h 91"/>
                <a:gd name="T22" fmla="*/ 3 w 95"/>
                <a:gd name="T23" fmla="*/ 51 h 91"/>
                <a:gd name="T24" fmla="*/ 4 w 95"/>
                <a:gd name="T25" fmla="*/ 56 h 91"/>
                <a:gd name="T26" fmla="*/ 8 w 95"/>
                <a:gd name="T27" fmla="*/ 59 h 91"/>
                <a:gd name="T28" fmla="*/ 13 w 95"/>
                <a:gd name="T29" fmla="*/ 60 h 91"/>
                <a:gd name="T30" fmla="*/ 16 w 95"/>
                <a:gd name="T31" fmla="*/ 66 h 91"/>
                <a:gd name="T32" fmla="*/ 25 w 95"/>
                <a:gd name="T33" fmla="*/ 67 h 91"/>
                <a:gd name="T34" fmla="*/ 29 w 95"/>
                <a:gd name="T35" fmla="*/ 71 h 91"/>
                <a:gd name="T36" fmla="*/ 39 w 95"/>
                <a:gd name="T37" fmla="*/ 66 h 91"/>
                <a:gd name="T38" fmla="*/ 87 w 95"/>
                <a:gd name="T39" fmla="*/ 91 h 91"/>
                <a:gd name="T40" fmla="*/ 87 w 95"/>
                <a:gd name="T41" fmla="*/ 88 h 91"/>
                <a:gd name="T42" fmla="*/ 93 w 95"/>
                <a:gd name="T43" fmla="*/ 88 h 91"/>
                <a:gd name="T44" fmla="*/ 93 w 95"/>
                <a:gd name="T45" fmla="*/ 27 h 91"/>
                <a:gd name="T46" fmla="*/ 93 w 95"/>
                <a:gd name="T47" fmla="*/ 17 h 91"/>
                <a:gd name="T48" fmla="*/ 93 w 95"/>
                <a:gd name="T49" fmla="*/ 10 h 91"/>
                <a:gd name="T50" fmla="*/ 94 w 95"/>
                <a:gd name="T51" fmla="*/ 8 h 91"/>
                <a:gd name="T52" fmla="*/ 94 w 95"/>
                <a:gd name="T53" fmla="*/ 8 h 91"/>
                <a:gd name="T54" fmla="*/ 85 w 95"/>
                <a:gd name="T55" fmla="*/ 6 h 91"/>
                <a:gd name="T56" fmla="*/ 76 w 95"/>
                <a:gd name="T57" fmla="*/ 1 h 91"/>
                <a:gd name="T58" fmla="*/ 62 w 95"/>
                <a:gd name="T59" fmla="*/ 8 h 91"/>
                <a:gd name="T60" fmla="*/ 63 w 95"/>
                <a:gd name="T61" fmla="*/ 16 h 91"/>
                <a:gd name="T62" fmla="*/ 53 w 95"/>
                <a:gd name="T63" fmla="*/ 16 h 91"/>
                <a:gd name="T64" fmla="*/ 42 w 95"/>
                <a:gd name="T65" fmla="*/ 12 h 91"/>
                <a:gd name="T66" fmla="*/ 36 w 95"/>
                <a:gd name="T67" fmla="*/ 8 h 91"/>
                <a:gd name="T68" fmla="*/ 32 w 95"/>
                <a:gd name="T69" fmla="*/ 4 h 91"/>
                <a:gd name="T70" fmla="*/ 20 w 95"/>
                <a:gd name="T71" fmla="*/ 2 h 91"/>
                <a:gd name="T72" fmla="*/ 13 w 95"/>
                <a:gd name="T73" fmla="*/ 0 h 91"/>
                <a:gd name="T74" fmla="*/ 13 w 95"/>
                <a:gd name="T75" fmla="*/ 3 h 91"/>
                <a:gd name="T76" fmla="*/ 10 w 95"/>
                <a:gd name="T77" fmla="*/ 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5" h="91">
                  <a:moveTo>
                    <a:pt x="10" y="5"/>
                  </a:moveTo>
                  <a:cubicBezTo>
                    <a:pt x="10" y="6"/>
                    <a:pt x="6" y="9"/>
                    <a:pt x="5" y="10"/>
                  </a:cubicBezTo>
                  <a:cubicBezTo>
                    <a:pt x="5" y="11"/>
                    <a:pt x="4" y="12"/>
                    <a:pt x="5" y="13"/>
                  </a:cubicBezTo>
                  <a:cubicBezTo>
                    <a:pt x="5" y="13"/>
                    <a:pt x="5" y="16"/>
                    <a:pt x="4" y="18"/>
                  </a:cubicBezTo>
                  <a:cubicBezTo>
                    <a:pt x="3" y="19"/>
                    <a:pt x="0" y="20"/>
                    <a:pt x="0" y="21"/>
                  </a:cubicBezTo>
                  <a:cubicBezTo>
                    <a:pt x="0" y="22"/>
                    <a:pt x="1" y="24"/>
                    <a:pt x="3" y="27"/>
                  </a:cubicBezTo>
                  <a:cubicBezTo>
                    <a:pt x="4" y="30"/>
                    <a:pt x="1" y="31"/>
                    <a:pt x="2" y="34"/>
                  </a:cubicBezTo>
                  <a:cubicBezTo>
                    <a:pt x="3" y="36"/>
                    <a:pt x="3" y="37"/>
                    <a:pt x="2" y="38"/>
                  </a:cubicBezTo>
                  <a:cubicBezTo>
                    <a:pt x="1" y="39"/>
                    <a:pt x="2" y="41"/>
                    <a:pt x="2" y="42"/>
                  </a:cubicBezTo>
                  <a:cubicBezTo>
                    <a:pt x="2" y="43"/>
                    <a:pt x="3" y="44"/>
                    <a:pt x="3" y="44"/>
                  </a:cubicBezTo>
                  <a:cubicBezTo>
                    <a:pt x="3" y="45"/>
                    <a:pt x="0" y="47"/>
                    <a:pt x="0" y="48"/>
                  </a:cubicBezTo>
                  <a:cubicBezTo>
                    <a:pt x="0" y="48"/>
                    <a:pt x="2" y="49"/>
                    <a:pt x="3" y="51"/>
                  </a:cubicBezTo>
                  <a:cubicBezTo>
                    <a:pt x="4" y="54"/>
                    <a:pt x="3" y="55"/>
                    <a:pt x="4" y="56"/>
                  </a:cubicBezTo>
                  <a:cubicBezTo>
                    <a:pt x="4" y="58"/>
                    <a:pt x="6" y="59"/>
                    <a:pt x="8" y="59"/>
                  </a:cubicBezTo>
                  <a:cubicBezTo>
                    <a:pt x="10" y="59"/>
                    <a:pt x="11" y="60"/>
                    <a:pt x="13" y="60"/>
                  </a:cubicBezTo>
                  <a:cubicBezTo>
                    <a:pt x="14" y="60"/>
                    <a:pt x="15" y="63"/>
                    <a:pt x="16" y="66"/>
                  </a:cubicBezTo>
                  <a:cubicBezTo>
                    <a:pt x="16" y="66"/>
                    <a:pt x="22" y="66"/>
                    <a:pt x="25" y="67"/>
                  </a:cubicBezTo>
                  <a:cubicBezTo>
                    <a:pt x="27" y="69"/>
                    <a:pt x="29" y="71"/>
                    <a:pt x="29" y="71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87" y="91"/>
                    <a:pt x="87" y="91"/>
                    <a:pt x="87" y="91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93" y="88"/>
                    <a:pt x="93" y="88"/>
                    <a:pt x="93" y="88"/>
                  </a:cubicBezTo>
                  <a:cubicBezTo>
                    <a:pt x="93" y="88"/>
                    <a:pt x="93" y="31"/>
                    <a:pt x="93" y="27"/>
                  </a:cubicBezTo>
                  <a:cubicBezTo>
                    <a:pt x="93" y="22"/>
                    <a:pt x="91" y="20"/>
                    <a:pt x="93" y="17"/>
                  </a:cubicBezTo>
                  <a:cubicBezTo>
                    <a:pt x="95" y="15"/>
                    <a:pt x="92" y="14"/>
                    <a:pt x="93" y="10"/>
                  </a:cubicBezTo>
                  <a:cubicBezTo>
                    <a:pt x="94" y="9"/>
                    <a:pt x="94" y="9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3" y="7"/>
                    <a:pt x="91" y="7"/>
                    <a:pt x="85" y="6"/>
                  </a:cubicBezTo>
                  <a:cubicBezTo>
                    <a:pt x="80" y="5"/>
                    <a:pt x="82" y="1"/>
                    <a:pt x="76" y="1"/>
                  </a:cubicBezTo>
                  <a:cubicBezTo>
                    <a:pt x="70" y="1"/>
                    <a:pt x="62" y="5"/>
                    <a:pt x="62" y="8"/>
                  </a:cubicBezTo>
                  <a:cubicBezTo>
                    <a:pt x="62" y="11"/>
                    <a:pt x="65" y="13"/>
                    <a:pt x="63" y="16"/>
                  </a:cubicBezTo>
                  <a:cubicBezTo>
                    <a:pt x="61" y="19"/>
                    <a:pt x="56" y="19"/>
                    <a:pt x="53" y="16"/>
                  </a:cubicBezTo>
                  <a:cubicBezTo>
                    <a:pt x="50" y="13"/>
                    <a:pt x="46" y="12"/>
                    <a:pt x="42" y="12"/>
                  </a:cubicBezTo>
                  <a:cubicBezTo>
                    <a:pt x="38" y="12"/>
                    <a:pt x="35" y="10"/>
                    <a:pt x="36" y="8"/>
                  </a:cubicBezTo>
                  <a:cubicBezTo>
                    <a:pt x="36" y="6"/>
                    <a:pt x="35" y="5"/>
                    <a:pt x="32" y="4"/>
                  </a:cubicBezTo>
                  <a:cubicBezTo>
                    <a:pt x="28" y="3"/>
                    <a:pt x="26" y="1"/>
                    <a:pt x="20" y="2"/>
                  </a:cubicBezTo>
                  <a:cubicBezTo>
                    <a:pt x="17" y="2"/>
                    <a:pt x="15" y="1"/>
                    <a:pt x="13" y="0"/>
                  </a:cubicBezTo>
                  <a:cubicBezTo>
                    <a:pt x="13" y="1"/>
                    <a:pt x="13" y="3"/>
                    <a:pt x="13" y="3"/>
                  </a:cubicBezTo>
                  <a:cubicBezTo>
                    <a:pt x="13" y="5"/>
                    <a:pt x="11" y="5"/>
                    <a:pt x="10" y="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20"/>
            <p:cNvSpPr>
              <a:spLocks/>
            </p:cNvSpPr>
            <p:nvPr/>
          </p:nvSpPr>
          <p:spPr bwMode="auto">
            <a:xfrm>
              <a:off x="4054576" y="4256700"/>
              <a:ext cx="55181" cy="17966"/>
            </a:xfrm>
            <a:custGeom>
              <a:avLst/>
              <a:gdLst>
                <a:gd name="T0" fmla="*/ 9 w 18"/>
                <a:gd name="T1" fmla="*/ 4 h 6"/>
                <a:gd name="T2" fmla="*/ 14 w 18"/>
                <a:gd name="T3" fmla="*/ 5 h 6"/>
                <a:gd name="T4" fmla="*/ 18 w 18"/>
                <a:gd name="T5" fmla="*/ 4 h 6"/>
                <a:gd name="T6" fmla="*/ 15 w 18"/>
                <a:gd name="T7" fmla="*/ 4 h 6"/>
                <a:gd name="T8" fmla="*/ 9 w 18"/>
                <a:gd name="T9" fmla="*/ 1 h 6"/>
                <a:gd name="T10" fmla="*/ 1 w 18"/>
                <a:gd name="T11" fmla="*/ 3 h 6"/>
                <a:gd name="T12" fmla="*/ 0 w 18"/>
                <a:gd name="T13" fmla="*/ 6 h 6"/>
                <a:gd name="T14" fmla="*/ 2 w 18"/>
                <a:gd name="T15" fmla="*/ 6 h 6"/>
                <a:gd name="T16" fmla="*/ 9 w 18"/>
                <a:gd name="T1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6">
                  <a:moveTo>
                    <a:pt x="9" y="4"/>
                  </a:moveTo>
                  <a:cubicBezTo>
                    <a:pt x="10" y="3"/>
                    <a:pt x="12" y="5"/>
                    <a:pt x="14" y="5"/>
                  </a:cubicBezTo>
                  <a:cubicBezTo>
                    <a:pt x="16" y="6"/>
                    <a:pt x="18" y="4"/>
                    <a:pt x="18" y="4"/>
                  </a:cubicBezTo>
                  <a:cubicBezTo>
                    <a:pt x="18" y="4"/>
                    <a:pt x="18" y="4"/>
                    <a:pt x="15" y="4"/>
                  </a:cubicBezTo>
                  <a:cubicBezTo>
                    <a:pt x="12" y="4"/>
                    <a:pt x="12" y="0"/>
                    <a:pt x="9" y="1"/>
                  </a:cubicBezTo>
                  <a:cubicBezTo>
                    <a:pt x="6" y="3"/>
                    <a:pt x="4" y="3"/>
                    <a:pt x="1" y="3"/>
                  </a:cubicBezTo>
                  <a:cubicBezTo>
                    <a:pt x="1" y="4"/>
                    <a:pt x="0" y="5"/>
                    <a:pt x="0" y="6"/>
                  </a:cubicBezTo>
                  <a:cubicBezTo>
                    <a:pt x="1" y="6"/>
                    <a:pt x="2" y="6"/>
                    <a:pt x="2" y="6"/>
                  </a:cubicBezTo>
                  <a:cubicBezTo>
                    <a:pt x="4" y="6"/>
                    <a:pt x="8" y="5"/>
                    <a:pt x="9" y="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21"/>
            <p:cNvSpPr>
              <a:spLocks/>
            </p:cNvSpPr>
            <p:nvPr/>
          </p:nvSpPr>
          <p:spPr bwMode="auto">
            <a:xfrm>
              <a:off x="4043026" y="4205369"/>
              <a:ext cx="111644" cy="87262"/>
            </a:xfrm>
            <a:custGeom>
              <a:avLst/>
              <a:gdLst>
                <a:gd name="T0" fmla="*/ 9 w 37"/>
                <a:gd name="T1" fmla="*/ 28 h 29"/>
                <a:gd name="T2" fmla="*/ 12 w 37"/>
                <a:gd name="T3" fmla="*/ 27 h 29"/>
                <a:gd name="T4" fmla="*/ 21 w 37"/>
                <a:gd name="T5" fmla="*/ 26 h 29"/>
                <a:gd name="T6" fmla="*/ 23 w 37"/>
                <a:gd name="T7" fmla="*/ 26 h 29"/>
                <a:gd name="T8" fmla="*/ 23 w 37"/>
                <a:gd name="T9" fmla="*/ 26 h 29"/>
                <a:gd name="T10" fmla="*/ 27 w 37"/>
                <a:gd name="T11" fmla="*/ 27 h 29"/>
                <a:gd name="T12" fmla="*/ 36 w 37"/>
                <a:gd name="T13" fmla="*/ 28 h 29"/>
                <a:gd name="T14" fmla="*/ 37 w 37"/>
                <a:gd name="T15" fmla="*/ 28 h 29"/>
                <a:gd name="T16" fmla="*/ 37 w 37"/>
                <a:gd name="T17" fmla="*/ 24 h 29"/>
                <a:gd name="T18" fmla="*/ 34 w 37"/>
                <a:gd name="T19" fmla="*/ 20 h 29"/>
                <a:gd name="T20" fmla="*/ 33 w 37"/>
                <a:gd name="T21" fmla="*/ 16 h 29"/>
                <a:gd name="T22" fmla="*/ 32 w 37"/>
                <a:gd name="T23" fmla="*/ 14 h 29"/>
                <a:gd name="T24" fmla="*/ 28 w 37"/>
                <a:gd name="T25" fmla="*/ 10 h 29"/>
                <a:gd name="T26" fmla="*/ 24 w 37"/>
                <a:gd name="T27" fmla="*/ 4 h 29"/>
                <a:gd name="T28" fmla="*/ 22 w 37"/>
                <a:gd name="T29" fmla="*/ 4 h 29"/>
                <a:gd name="T30" fmla="*/ 18 w 37"/>
                <a:gd name="T31" fmla="*/ 1 h 29"/>
                <a:gd name="T32" fmla="*/ 13 w 37"/>
                <a:gd name="T33" fmla="*/ 2 h 29"/>
                <a:gd name="T34" fmla="*/ 8 w 37"/>
                <a:gd name="T35" fmla="*/ 2 h 29"/>
                <a:gd name="T36" fmla="*/ 4 w 37"/>
                <a:gd name="T37" fmla="*/ 5 h 29"/>
                <a:gd name="T38" fmla="*/ 4 w 37"/>
                <a:gd name="T39" fmla="*/ 5 h 29"/>
                <a:gd name="T40" fmla="*/ 2 w 37"/>
                <a:gd name="T41" fmla="*/ 10 h 29"/>
                <a:gd name="T42" fmla="*/ 5 w 37"/>
                <a:gd name="T43" fmla="*/ 19 h 29"/>
                <a:gd name="T44" fmla="*/ 5 w 37"/>
                <a:gd name="T45" fmla="*/ 20 h 29"/>
                <a:gd name="T46" fmla="*/ 13 w 37"/>
                <a:gd name="T47" fmla="*/ 18 h 29"/>
                <a:gd name="T48" fmla="*/ 19 w 37"/>
                <a:gd name="T49" fmla="*/ 21 h 29"/>
                <a:gd name="T50" fmla="*/ 22 w 37"/>
                <a:gd name="T51" fmla="*/ 21 h 29"/>
                <a:gd name="T52" fmla="*/ 18 w 37"/>
                <a:gd name="T53" fmla="*/ 22 h 29"/>
                <a:gd name="T54" fmla="*/ 13 w 37"/>
                <a:gd name="T55" fmla="*/ 21 h 29"/>
                <a:gd name="T56" fmla="*/ 6 w 37"/>
                <a:gd name="T57" fmla="*/ 23 h 29"/>
                <a:gd name="T58" fmla="*/ 4 w 37"/>
                <a:gd name="T59" fmla="*/ 23 h 29"/>
                <a:gd name="T60" fmla="*/ 5 w 37"/>
                <a:gd name="T61" fmla="*/ 26 h 29"/>
                <a:gd name="T62" fmla="*/ 5 w 37"/>
                <a:gd name="T63" fmla="*/ 27 h 29"/>
                <a:gd name="T64" fmla="*/ 9 w 37"/>
                <a:gd name="T65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" h="29">
                  <a:moveTo>
                    <a:pt x="9" y="28"/>
                  </a:moveTo>
                  <a:cubicBezTo>
                    <a:pt x="10" y="28"/>
                    <a:pt x="12" y="27"/>
                    <a:pt x="12" y="27"/>
                  </a:cubicBezTo>
                  <a:cubicBezTo>
                    <a:pt x="12" y="27"/>
                    <a:pt x="20" y="26"/>
                    <a:pt x="21" y="26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6"/>
                    <a:pt x="27" y="27"/>
                    <a:pt x="27" y="27"/>
                  </a:cubicBezTo>
                  <a:cubicBezTo>
                    <a:pt x="28" y="28"/>
                    <a:pt x="33" y="29"/>
                    <a:pt x="36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7"/>
                    <a:pt x="37" y="24"/>
                    <a:pt x="37" y="24"/>
                  </a:cubicBezTo>
                  <a:cubicBezTo>
                    <a:pt x="37" y="23"/>
                    <a:pt x="35" y="21"/>
                    <a:pt x="34" y="20"/>
                  </a:cubicBezTo>
                  <a:cubicBezTo>
                    <a:pt x="33" y="19"/>
                    <a:pt x="33" y="16"/>
                    <a:pt x="33" y="16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1" y="11"/>
                    <a:pt x="28" y="10"/>
                  </a:cubicBezTo>
                  <a:cubicBezTo>
                    <a:pt x="25" y="9"/>
                    <a:pt x="24" y="4"/>
                    <a:pt x="24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0" y="2"/>
                    <a:pt x="18" y="1"/>
                  </a:cubicBezTo>
                  <a:cubicBezTo>
                    <a:pt x="16" y="0"/>
                    <a:pt x="13" y="2"/>
                    <a:pt x="13" y="2"/>
                  </a:cubicBezTo>
                  <a:cubicBezTo>
                    <a:pt x="13" y="2"/>
                    <a:pt x="10" y="2"/>
                    <a:pt x="8" y="2"/>
                  </a:cubicBezTo>
                  <a:cubicBezTo>
                    <a:pt x="5" y="1"/>
                    <a:pt x="6" y="4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6"/>
                    <a:pt x="3" y="8"/>
                    <a:pt x="2" y="10"/>
                  </a:cubicBezTo>
                  <a:cubicBezTo>
                    <a:pt x="0" y="13"/>
                    <a:pt x="3" y="17"/>
                    <a:pt x="5" y="19"/>
                  </a:cubicBezTo>
                  <a:cubicBezTo>
                    <a:pt x="5" y="19"/>
                    <a:pt x="5" y="19"/>
                    <a:pt x="5" y="20"/>
                  </a:cubicBezTo>
                  <a:cubicBezTo>
                    <a:pt x="8" y="20"/>
                    <a:pt x="10" y="20"/>
                    <a:pt x="13" y="18"/>
                  </a:cubicBezTo>
                  <a:cubicBezTo>
                    <a:pt x="16" y="17"/>
                    <a:pt x="16" y="21"/>
                    <a:pt x="19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0" y="23"/>
                    <a:pt x="18" y="22"/>
                  </a:cubicBezTo>
                  <a:cubicBezTo>
                    <a:pt x="16" y="22"/>
                    <a:pt x="14" y="20"/>
                    <a:pt x="13" y="21"/>
                  </a:cubicBezTo>
                  <a:cubicBezTo>
                    <a:pt x="12" y="22"/>
                    <a:pt x="8" y="23"/>
                    <a:pt x="6" y="23"/>
                  </a:cubicBezTo>
                  <a:cubicBezTo>
                    <a:pt x="6" y="23"/>
                    <a:pt x="5" y="23"/>
                    <a:pt x="4" y="23"/>
                  </a:cubicBezTo>
                  <a:cubicBezTo>
                    <a:pt x="4" y="24"/>
                    <a:pt x="4" y="25"/>
                    <a:pt x="5" y="26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9" y="26"/>
                    <a:pt x="8" y="28"/>
                    <a:pt x="9" y="2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22"/>
            <p:cNvSpPr>
              <a:spLocks/>
            </p:cNvSpPr>
            <p:nvPr/>
          </p:nvSpPr>
          <p:spPr bwMode="auto">
            <a:xfrm>
              <a:off x="4057142" y="4283648"/>
              <a:ext cx="55181" cy="30798"/>
            </a:xfrm>
            <a:custGeom>
              <a:avLst/>
              <a:gdLst>
                <a:gd name="T0" fmla="*/ 10 w 18"/>
                <a:gd name="T1" fmla="*/ 10 h 10"/>
                <a:gd name="T2" fmla="*/ 15 w 18"/>
                <a:gd name="T3" fmla="*/ 6 h 10"/>
                <a:gd name="T4" fmla="*/ 17 w 18"/>
                <a:gd name="T5" fmla="*/ 6 h 10"/>
                <a:gd name="T6" fmla="*/ 16 w 18"/>
                <a:gd name="T7" fmla="*/ 3 h 10"/>
                <a:gd name="T8" fmla="*/ 18 w 18"/>
                <a:gd name="T9" fmla="*/ 0 h 10"/>
                <a:gd name="T10" fmla="*/ 16 w 18"/>
                <a:gd name="T11" fmla="*/ 0 h 10"/>
                <a:gd name="T12" fmla="*/ 7 w 18"/>
                <a:gd name="T13" fmla="*/ 1 h 10"/>
                <a:gd name="T14" fmla="*/ 4 w 18"/>
                <a:gd name="T15" fmla="*/ 2 h 10"/>
                <a:gd name="T16" fmla="*/ 0 w 18"/>
                <a:gd name="T17" fmla="*/ 1 h 10"/>
                <a:gd name="T18" fmla="*/ 5 w 18"/>
                <a:gd name="T19" fmla="*/ 5 h 10"/>
                <a:gd name="T20" fmla="*/ 8 w 18"/>
                <a:gd name="T21" fmla="*/ 10 h 10"/>
                <a:gd name="T22" fmla="*/ 9 w 18"/>
                <a:gd name="T23" fmla="*/ 10 h 10"/>
                <a:gd name="T24" fmla="*/ 10 w 18"/>
                <a:gd name="T2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10">
                  <a:moveTo>
                    <a:pt x="10" y="10"/>
                  </a:moveTo>
                  <a:cubicBezTo>
                    <a:pt x="11" y="9"/>
                    <a:pt x="14" y="6"/>
                    <a:pt x="15" y="6"/>
                  </a:cubicBezTo>
                  <a:cubicBezTo>
                    <a:pt x="16" y="7"/>
                    <a:pt x="17" y="6"/>
                    <a:pt x="17" y="6"/>
                  </a:cubicBezTo>
                  <a:cubicBezTo>
                    <a:pt x="17" y="5"/>
                    <a:pt x="15" y="3"/>
                    <a:pt x="16" y="3"/>
                  </a:cubicBezTo>
                  <a:cubicBezTo>
                    <a:pt x="17" y="2"/>
                    <a:pt x="18" y="1"/>
                    <a:pt x="18" y="0"/>
                  </a:cubicBezTo>
                  <a:cubicBezTo>
                    <a:pt x="17" y="0"/>
                    <a:pt x="17" y="0"/>
                    <a:pt x="16" y="0"/>
                  </a:cubicBezTo>
                  <a:cubicBezTo>
                    <a:pt x="15" y="0"/>
                    <a:pt x="7" y="1"/>
                    <a:pt x="7" y="1"/>
                  </a:cubicBezTo>
                  <a:cubicBezTo>
                    <a:pt x="7" y="1"/>
                    <a:pt x="5" y="2"/>
                    <a:pt x="4" y="2"/>
                  </a:cubicBezTo>
                  <a:cubicBezTo>
                    <a:pt x="3" y="2"/>
                    <a:pt x="4" y="0"/>
                    <a:pt x="0" y="1"/>
                  </a:cubicBezTo>
                  <a:cubicBezTo>
                    <a:pt x="2" y="3"/>
                    <a:pt x="2" y="4"/>
                    <a:pt x="5" y="5"/>
                  </a:cubicBezTo>
                  <a:cubicBezTo>
                    <a:pt x="9" y="6"/>
                    <a:pt x="5" y="8"/>
                    <a:pt x="8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9" y="10"/>
                    <a:pt x="9" y="10"/>
                    <a:pt x="10" y="1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23"/>
            <p:cNvSpPr>
              <a:spLocks/>
            </p:cNvSpPr>
            <p:nvPr/>
          </p:nvSpPr>
          <p:spPr bwMode="auto">
            <a:xfrm>
              <a:off x="4642313" y="4310597"/>
              <a:ext cx="233555" cy="164258"/>
            </a:xfrm>
            <a:custGeom>
              <a:avLst/>
              <a:gdLst>
                <a:gd name="T0" fmla="*/ 71 w 77"/>
                <a:gd name="T1" fmla="*/ 31 h 54"/>
                <a:gd name="T2" fmla="*/ 69 w 77"/>
                <a:gd name="T3" fmla="*/ 27 h 54"/>
                <a:gd name="T4" fmla="*/ 65 w 77"/>
                <a:gd name="T5" fmla="*/ 23 h 54"/>
                <a:gd name="T6" fmla="*/ 62 w 77"/>
                <a:gd name="T7" fmla="*/ 19 h 54"/>
                <a:gd name="T8" fmla="*/ 57 w 77"/>
                <a:gd name="T9" fmla="*/ 17 h 54"/>
                <a:gd name="T10" fmla="*/ 57 w 77"/>
                <a:gd name="T11" fmla="*/ 15 h 54"/>
                <a:gd name="T12" fmla="*/ 54 w 77"/>
                <a:gd name="T13" fmla="*/ 15 h 54"/>
                <a:gd name="T14" fmla="*/ 55 w 77"/>
                <a:gd name="T15" fmla="*/ 12 h 54"/>
                <a:gd name="T16" fmla="*/ 54 w 77"/>
                <a:gd name="T17" fmla="*/ 7 h 54"/>
                <a:gd name="T18" fmla="*/ 50 w 77"/>
                <a:gd name="T19" fmla="*/ 1 h 54"/>
                <a:gd name="T20" fmla="*/ 49 w 77"/>
                <a:gd name="T21" fmla="*/ 1 h 54"/>
                <a:gd name="T22" fmla="*/ 44 w 77"/>
                <a:gd name="T23" fmla="*/ 3 h 54"/>
                <a:gd name="T24" fmla="*/ 42 w 77"/>
                <a:gd name="T25" fmla="*/ 6 h 54"/>
                <a:gd name="T26" fmla="*/ 36 w 77"/>
                <a:gd name="T27" fmla="*/ 12 h 54"/>
                <a:gd name="T28" fmla="*/ 27 w 77"/>
                <a:gd name="T29" fmla="*/ 14 h 54"/>
                <a:gd name="T30" fmla="*/ 27 w 77"/>
                <a:gd name="T31" fmla="*/ 17 h 54"/>
                <a:gd name="T32" fmla="*/ 21 w 77"/>
                <a:gd name="T33" fmla="*/ 20 h 54"/>
                <a:gd name="T34" fmla="*/ 15 w 77"/>
                <a:gd name="T35" fmla="*/ 22 h 54"/>
                <a:gd name="T36" fmla="*/ 11 w 77"/>
                <a:gd name="T37" fmla="*/ 22 h 54"/>
                <a:gd name="T38" fmla="*/ 7 w 77"/>
                <a:gd name="T39" fmla="*/ 24 h 54"/>
                <a:gd name="T40" fmla="*/ 7 w 77"/>
                <a:gd name="T41" fmla="*/ 23 h 54"/>
                <a:gd name="T42" fmla="*/ 3 w 77"/>
                <a:gd name="T43" fmla="*/ 27 h 54"/>
                <a:gd name="T44" fmla="*/ 0 w 77"/>
                <a:gd name="T45" fmla="*/ 33 h 54"/>
                <a:gd name="T46" fmla="*/ 1 w 77"/>
                <a:gd name="T47" fmla="*/ 38 h 54"/>
                <a:gd name="T48" fmla="*/ 3 w 77"/>
                <a:gd name="T49" fmla="*/ 43 h 54"/>
                <a:gd name="T50" fmla="*/ 4 w 77"/>
                <a:gd name="T51" fmla="*/ 47 h 54"/>
                <a:gd name="T52" fmla="*/ 5 w 77"/>
                <a:gd name="T53" fmla="*/ 49 h 54"/>
                <a:gd name="T54" fmla="*/ 9 w 77"/>
                <a:gd name="T55" fmla="*/ 53 h 54"/>
                <a:gd name="T56" fmla="*/ 10 w 77"/>
                <a:gd name="T57" fmla="*/ 54 h 54"/>
                <a:gd name="T58" fmla="*/ 11 w 77"/>
                <a:gd name="T59" fmla="*/ 53 h 54"/>
                <a:gd name="T60" fmla="*/ 12 w 77"/>
                <a:gd name="T61" fmla="*/ 49 h 54"/>
                <a:gd name="T62" fmla="*/ 15 w 77"/>
                <a:gd name="T63" fmla="*/ 48 h 54"/>
                <a:gd name="T64" fmla="*/ 18 w 77"/>
                <a:gd name="T65" fmla="*/ 47 h 54"/>
                <a:gd name="T66" fmla="*/ 23 w 77"/>
                <a:gd name="T67" fmla="*/ 48 h 54"/>
                <a:gd name="T68" fmla="*/ 23 w 77"/>
                <a:gd name="T69" fmla="*/ 44 h 54"/>
                <a:gd name="T70" fmla="*/ 30 w 77"/>
                <a:gd name="T71" fmla="*/ 39 h 54"/>
                <a:gd name="T72" fmla="*/ 35 w 77"/>
                <a:gd name="T73" fmla="*/ 42 h 54"/>
                <a:gd name="T74" fmla="*/ 47 w 77"/>
                <a:gd name="T75" fmla="*/ 45 h 54"/>
                <a:gd name="T76" fmla="*/ 49 w 77"/>
                <a:gd name="T77" fmla="*/ 40 h 54"/>
                <a:gd name="T78" fmla="*/ 54 w 77"/>
                <a:gd name="T79" fmla="*/ 40 h 54"/>
                <a:gd name="T80" fmla="*/ 60 w 77"/>
                <a:gd name="T81" fmla="*/ 39 h 54"/>
                <a:gd name="T82" fmla="*/ 65 w 77"/>
                <a:gd name="T83" fmla="*/ 38 h 54"/>
                <a:gd name="T84" fmla="*/ 72 w 77"/>
                <a:gd name="T85" fmla="*/ 39 h 54"/>
                <a:gd name="T86" fmla="*/ 77 w 77"/>
                <a:gd name="T87" fmla="*/ 38 h 54"/>
                <a:gd name="T88" fmla="*/ 75 w 77"/>
                <a:gd name="T89" fmla="*/ 34 h 54"/>
                <a:gd name="T90" fmla="*/ 71 w 77"/>
                <a:gd name="T91" fmla="*/ 3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7" h="54">
                  <a:moveTo>
                    <a:pt x="71" y="31"/>
                  </a:moveTo>
                  <a:cubicBezTo>
                    <a:pt x="71" y="30"/>
                    <a:pt x="71" y="29"/>
                    <a:pt x="69" y="27"/>
                  </a:cubicBezTo>
                  <a:cubicBezTo>
                    <a:pt x="67" y="25"/>
                    <a:pt x="65" y="24"/>
                    <a:pt x="65" y="23"/>
                  </a:cubicBezTo>
                  <a:cubicBezTo>
                    <a:pt x="65" y="22"/>
                    <a:pt x="64" y="22"/>
                    <a:pt x="62" y="19"/>
                  </a:cubicBezTo>
                  <a:cubicBezTo>
                    <a:pt x="60" y="17"/>
                    <a:pt x="57" y="17"/>
                    <a:pt x="57" y="17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2" y="14"/>
                    <a:pt x="55" y="12"/>
                  </a:cubicBezTo>
                  <a:cubicBezTo>
                    <a:pt x="57" y="11"/>
                    <a:pt x="55" y="8"/>
                    <a:pt x="54" y="7"/>
                  </a:cubicBezTo>
                  <a:cubicBezTo>
                    <a:pt x="54" y="6"/>
                    <a:pt x="51" y="2"/>
                    <a:pt x="50" y="1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7" y="0"/>
                    <a:pt x="45" y="2"/>
                    <a:pt x="44" y="3"/>
                  </a:cubicBezTo>
                  <a:cubicBezTo>
                    <a:pt x="42" y="4"/>
                    <a:pt x="43" y="5"/>
                    <a:pt x="42" y="6"/>
                  </a:cubicBezTo>
                  <a:cubicBezTo>
                    <a:pt x="41" y="7"/>
                    <a:pt x="38" y="9"/>
                    <a:pt x="36" y="12"/>
                  </a:cubicBezTo>
                  <a:cubicBezTo>
                    <a:pt x="34" y="15"/>
                    <a:pt x="29" y="13"/>
                    <a:pt x="27" y="14"/>
                  </a:cubicBezTo>
                  <a:cubicBezTo>
                    <a:pt x="26" y="15"/>
                    <a:pt x="28" y="16"/>
                    <a:pt x="27" y="17"/>
                  </a:cubicBezTo>
                  <a:cubicBezTo>
                    <a:pt x="26" y="18"/>
                    <a:pt x="23" y="20"/>
                    <a:pt x="21" y="20"/>
                  </a:cubicBezTo>
                  <a:cubicBezTo>
                    <a:pt x="20" y="21"/>
                    <a:pt x="16" y="21"/>
                    <a:pt x="15" y="22"/>
                  </a:cubicBezTo>
                  <a:cubicBezTo>
                    <a:pt x="13" y="24"/>
                    <a:pt x="12" y="20"/>
                    <a:pt x="11" y="22"/>
                  </a:cubicBezTo>
                  <a:cubicBezTo>
                    <a:pt x="9" y="24"/>
                    <a:pt x="8" y="24"/>
                    <a:pt x="7" y="24"/>
                  </a:cubicBezTo>
                  <a:cubicBezTo>
                    <a:pt x="7" y="24"/>
                    <a:pt x="7" y="23"/>
                    <a:pt x="7" y="23"/>
                  </a:cubicBezTo>
                  <a:cubicBezTo>
                    <a:pt x="5" y="24"/>
                    <a:pt x="4" y="25"/>
                    <a:pt x="3" y="27"/>
                  </a:cubicBezTo>
                  <a:cubicBezTo>
                    <a:pt x="3" y="30"/>
                    <a:pt x="0" y="32"/>
                    <a:pt x="0" y="33"/>
                  </a:cubicBezTo>
                  <a:cubicBezTo>
                    <a:pt x="0" y="34"/>
                    <a:pt x="1" y="36"/>
                    <a:pt x="1" y="38"/>
                  </a:cubicBezTo>
                  <a:cubicBezTo>
                    <a:pt x="1" y="40"/>
                    <a:pt x="2" y="42"/>
                    <a:pt x="3" y="43"/>
                  </a:cubicBezTo>
                  <a:cubicBezTo>
                    <a:pt x="4" y="45"/>
                    <a:pt x="4" y="47"/>
                    <a:pt x="4" y="47"/>
                  </a:cubicBezTo>
                  <a:cubicBezTo>
                    <a:pt x="4" y="47"/>
                    <a:pt x="4" y="48"/>
                    <a:pt x="5" y="49"/>
                  </a:cubicBezTo>
                  <a:cubicBezTo>
                    <a:pt x="6" y="50"/>
                    <a:pt x="9" y="52"/>
                    <a:pt x="9" y="53"/>
                  </a:cubicBezTo>
                  <a:cubicBezTo>
                    <a:pt x="9" y="53"/>
                    <a:pt x="10" y="54"/>
                    <a:pt x="10" y="54"/>
                  </a:cubicBezTo>
                  <a:cubicBezTo>
                    <a:pt x="11" y="54"/>
                    <a:pt x="11" y="54"/>
                    <a:pt x="11" y="53"/>
                  </a:cubicBezTo>
                  <a:cubicBezTo>
                    <a:pt x="12" y="52"/>
                    <a:pt x="12" y="49"/>
                    <a:pt x="12" y="49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3" y="44"/>
                    <a:pt x="27" y="39"/>
                    <a:pt x="30" y="39"/>
                  </a:cubicBezTo>
                  <a:cubicBezTo>
                    <a:pt x="33" y="39"/>
                    <a:pt x="35" y="42"/>
                    <a:pt x="35" y="42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7" y="45"/>
                    <a:pt x="48" y="41"/>
                    <a:pt x="49" y="40"/>
                  </a:cubicBezTo>
                  <a:cubicBezTo>
                    <a:pt x="50" y="40"/>
                    <a:pt x="52" y="41"/>
                    <a:pt x="54" y="40"/>
                  </a:cubicBezTo>
                  <a:cubicBezTo>
                    <a:pt x="55" y="40"/>
                    <a:pt x="58" y="39"/>
                    <a:pt x="60" y="39"/>
                  </a:cubicBezTo>
                  <a:cubicBezTo>
                    <a:pt x="63" y="39"/>
                    <a:pt x="64" y="40"/>
                    <a:pt x="65" y="38"/>
                  </a:cubicBezTo>
                  <a:cubicBezTo>
                    <a:pt x="67" y="35"/>
                    <a:pt x="72" y="39"/>
                    <a:pt x="72" y="39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4"/>
                    <a:pt x="71" y="32"/>
                    <a:pt x="71" y="3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24"/>
            <p:cNvSpPr>
              <a:spLocks/>
            </p:cNvSpPr>
            <p:nvPr/>
          </p:nvSpPr>
          <p:spPr bwMode="auto">
            <a:xfrm>
              <a:off x="4421591" y="4256700"/>
              <a:ext cx="227139" cy="187357"/>
            </a:xfrm>
            <a:custGeom>
              <a:avLst/>
              <a:gdLst>
                <a:gd name="T0" fmla="*/ 46 w 75"/>
                <a:gd name="T1" fmla="*/ 45 h 62"/>
                <a:gd name="T2" fmla="*/ 50 w 75"/>
                <a:gd name="T3" fmla="*/ 45 h 62"/>
                <a:gd name="T4" fmla="*/ 54 w 75"/>
                <a:gd name="T5" fmla="*/ 48 h 62"/>
                <a:gd name="T6" fmla="*/ 57 w 75"/>
                <a:gd name="T7" fmla="*/ 45 h 62"/>
                <a:gd name="T8" fmla="*/ 61 w 75"/>
                <a:gd name="T9" fmla="*/ 36 h 62"/>
                <a:gd name="T10" fmla="*/ 64 w 75"/>
                <a:gd name="T11" fmla="*/ 32 h 62"/>
                <a:gd name="T12" fmla="*/ 65 w 75"/>
                <a:gd name="T13" fmla="*/ 29 h 62"/>
                <a:gd name="T14" fmla="*/ 67 w 75"/>
                <a:gd name="T15" fmla="*/ 25 h 62"/>
                <a:gd name="T16" fmla="*/ 70 w 75"/>
                <a:gd name="T17" fmla="*/ 18 h 62"/>
                <a:gd name="T18" fmla="*/ 74 w 75"/>
                <a:gd name="T19" fmla="*/ 16 h 62"/>
                <a:gd name="T20" fmla="*/ 74 w 75"/>
                <a:gd name="T21" fmla="*/ 12 h 62"/>
                <a:gd name="T22" fmla="*/ 71 w 75"/>
                <a:gd name="T23" fmla="*/ 9 h 62"/>
                <a:gd name="T24" fmla="*/ 71 w 75"/>
                <a:gd name="T25" fmla="*/ 6 h 62"/>
                <a:gd name="T26" fmla="*/ 69 w 75"/>
                <a:gd name="T27" fmla="*/ 3 h 62"/>
                <a:gd name="T28" fmla="*/ 67 w 75"/>
                <a:gd name="T29" fmla="*/ 2 h 62"/>
                <a:gd name="T30" fmla="*/ 62 w 75"/>
                <a:gd name="T31" fmla="*/ 6 h 62"/>
                <a:gd name="T32" fmla="*/ 57 w 75"/>
                <a:gd name="T33" fmla="*/ 5 h 62"/>
                <a:gd name="T34" fmla="*/ 49 w 75"/>
                <a:gd name="T35" fmla="*/ 5 h 62"/>
                <a:gd name="T36" fmla="*/ 45 w 75"/>
                <a:gd name="T37" fmla="*/ 8 h 62"/>
                <a:gd name="T38" fmla="*/ 39 w 75"/>
                <a:gd name="T39" fmla="*/ 8 h 62"/>
                <a:gd name="T40" fmla="*/ 34 w 75"/>
                <a:gd name="T41" fmla="*/ 5 h 62"/>
                <a:gd name="T42" fmla="*/ 29 w 75"/>
                <a:gd name="T43" fmla="*/ 6 h 62"/>
                <a:gd name="T44" fmla="*/ 25 w 75"/>
                <a:gd name="T45" fmla="*/ 3 h 62"/>
                <a:gd name="T46" fmla="*/ 20 w 75"/>
                <a:gd name="T47" fmla="*/ 2 h 62"/>
                <a:gd name="T48" fmla="*/ 16 w 75"/>
                <a:gd name="T49" fmla="*/ 3 h 62"/>
                <a:gd name="T50" fmla="*/ 11 w 75"/>
                <a:gd name="T51" fmla="*/ 3 h 62"/>
                <a:gd name="T52" fmla="*/ 9 w 75"/>
                <a:gd name="T53" fmla="*/ 8 h 62"/>
                <a:gd name="T54" fmla="*/ 7 w 75"/>
                <a:gd name="T55" fmla="*/ 12 h 62"/>
                <a:gd name="T56" fmla="*/ 6 w 75"/>
                <a:gd name="T57" fmla="*/ 14 h 62"/>
                <a:gd name="T58" fmla="*/ 7 w 75"/>
                <a:gd name="T59" fmla="*/ 18 h 62"/>
                <a:gd name="T60" fmla="*/ 6 w 75"/>
                <a:gd name="T61" fmla="*/ 27 h 62"/>
                <a:gd name="T62" fmla="*/ 4 w 75"/>
                <a:gd name="T63" fmla="*/ 30 h 62"/>
                <a:gd name="T64" fmla="*/ 1 w 75"/>
                <a:gd name="T65" fmla="*/ 35 h 62"/>
                <a:gd name="T66" fmla="*/ 1 w 75"/>
                <a:gd name="T67" fmla="*/ 42 h 62"/>
                <a:gd name="T68" fmla="*/ 3 w 75"/>
                <a:gd name="T69" fmla="*/ 47 h 62"/>
                <a:gd name="T70" fmla="*/ 3 w 75"/>
                <a:gd name="T71" fmla="*/ 47 h 62"/>
                <a:gd name="T72" fmla="*/ 12 w 75"/>
                <a:gd name="T73" fmla="*/ 50 h 62"/>
                <a:gd name="T74" fmla="*/ 18 w 75"/>
                <a:gd name="T75" fmla="*/ 56 h 62"/>
                <a:gd name="T76" fmla="*/ 22 w 75"/>
                <a:gd name="T77" fmla="*/ 61 h 62"/>
                <a:gd name="T78" fmla="*/ 28 w 75"/>
                <a:gd name="T79" fmla="*/ 60 h 62"/>
                <a:gd name="T80" fmla="*/ 36 w 75"/>
                <a:gd name="T81" fmla="*/ 59 h 62"/>
                <a:gd name="T82" fmla="*/ 37 w 75"/>
                <a:gd name="T83" fmla="*/ 59 h 62"/>
                <a:gd name="T84" fmla="*/ 39 w 75"/>
                <a:gd name="T85" fmla="*/ 52 h 62"/>
                <a:gd name="T86" fmla="*/ 46 w 75"/>
                <a:gd name="T87" fmla="*/ 4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5" h="62">
                  <a:moveTo>
                    <a:pt x="46" y="45"/>
                  </a:moveTo>
                  <a:cubicBezTo>
                    <a:pt x="47" y="45"/>
                    <a:pt x="49" y="46"/>
                    <a:pt x="50" y="45"/>
                  </a:cubicBezTo>
                  <a:cubicBezTo>
                    <a:pt x="51" y="44"/>
                    <a:pt x="54" y="46"/>
                    <a:pt x="54" y="48"/>
                  </a:cubicBezTo>
                  <a:cubicBezTo>
                    <a:pt x="55" y="50"/>
                    <a:pt x="56" y="47"/>
                    <a:pt x="57" y="45"/>
                  </a:cubicBezTo>
                  <a:cubicBezTo>
                    <a:pt x="58" y="43"/>
                    <a:pt x="61" y="37"/>
                    <a:pt x="61" y="36"/>
                  </a:cubicBezTo>
                  <a:cubicBezTo>
                    <a:pt x="61" y="34"/>
                    <a:pt x="64" y="33"/>
                    <a:pt x="64" y="32"/>
                  </a:cubicBezTo>
                  <a:cubicBezTo>
                    <a:pt x="64" y="31"/>
                    <a:pt x="64" y="29"/>
                    <a:pt x="65" y="29"/>
                  </a:cubicBezTo>
                  <a:cubicBezTo>
                    <a:pt x="66" y="28"/>
                    <a:pt x="67" y="25"/>
                    <a:pt x="67" y="25"/>
                  </a:cubicBezTo>
                  <a:cubicBezTo>
                    <a:pt x="66" y="24"/>
                    <a:pt x="70" y="18"/>
                    <a:pt x="70" y="18"/>
                  </a:cubicBezTo>
                  <a:cubicBezTo>
                    <a:pt x="71" y="17"/>
                    <a:pt x="74" y="17"/>
                    <a:pt x="74" y="16"/>
                  </a:cubicBezTo>
                  <a:cubicBezTo>
                    <a:pt x="74" y="14"/>
                    <a:pt x="75" y="12"/>
                    <a:pt x="74" y="12"/>
                  </a:cubicBezTo>
                  <a:cubicBezTo>
                    <a:pt x="73" y="11"/>
                    <a:pt x="71" y="10"/>
                    <a:pt x="71" y="9"/>
                  </a:cubicBezTo>
                  <a:cubicBezTo>
                    <a:pt x="71" y="9"/>
                    <a:pt x="71" y="7"/>
                    <a:pt x="71" y="6"/>
                  </a:cubicBezTo>
                  <a:cubicBezTo>
                    <a:pt x="70" y="6"/>
                    <a:pt x="70" y="4"/>
                    <a:pt x="69" y="3"/>
                  </a:cubicBezTo>
                  <a:cubicBezTo>
                    <a:pt x="68" y="2"/>
                    <a:pt x="68" y="2"/>
                    <a:pt x="67" y="2"/>
                  </a:cubicBezTo>
                  <a:cubicBezTo>
                    <a:pt x="66" y="2"/>
                    <a:pt x="64" y="6"/>
                    <a:pt x="62" y="6"/>
                  </a:cubicBezTo>
                  <a:cubicBezTo>
                    <a:pt x="61" y="7"/>
                    <a:pt x="58" y="5"/>
                    <a:pt x="57" y="5"/>
                  </a:cubicBezTo>
                  <a:cubicBezTo>
                    <a:pt x="56" y="4"/>
                    <a:pt x="51" y="5"/>
                    <a:pt x="49" y="5"/>
                  </a:cubicBezTo>
                  <a:cubicBezTo>
                    <a:pt x="48" y="4"/>
                    <a:pt x="46" y="7"/>
                    <a:pt x="45" y="8"/>
                  </a:cubicBezTo>
                  <a:cubicBezTo>
                    <a:pt x="43" y="8"/>
                    <a:pt x="40" y="8"/>
                    <a:pt x="39" y="8"/>
                  </a:cubicBezTo>
                  <a:cubicBezTo>
                    <a:pt x="37" y="7"/>
                    <a:pt x="35" y="5"/>
                    <a:pt x="34" y="5"/>
                  </a:cubicBezTo>
                  <a:cubicBezTo>
                    <a:pt x="33" y="5"/>
                    <a:pt x="30" y="5"/>
                    <a:pt x="29" y="6"/>
                  </a:cubicBezTo>
                  <a:cubicBezTo>
                    <a:pt x="27" y="8"/>
                    <a:pt x="26" y="4"/>
                    <a:pt x="25" y="3"/>
                  </a:cubicBezTo>
                  <a:cubicBezTo>
                    <a:pt x="24" y="2"/>
                    <a:pt x="22" y="3"/>
                    <a:pt x="20" y="2"/>
                  </a:cubicBezTo>
                  <a:cubicBezTo>
                    <a:pt x="19" y="0"/>
                    <a:pt x="18" y="3"/>
                    <a:pt x="16" y="3"/>
                  </a:cubicBezTo>
                  <a:cubicBezTo>
                    <a:pt x="15" y="3"/>
                    <a:pt x="12" y="2"/>
                    <a:pt x="11" y="3"/>
                  </a:cubicBezTo>
                  <a:cubicBezTo>
                    <a:pt x="10" y="4"/>
                    <a:pt x="10" y="7"/>
                    <a:pt x="9" y="8"/>
                  </a:cubicBezTo>
                  <a:cubicBezTo>
                    <a:pt x="9" y="9"/>
                    <a:pt x="7" y="11"/>
                    <a:pt x="7" y="12"/>
                  </a:cubicBezTo>
                  <a:cubicBezTo>
                    <a:pt x="7" y="13"/>
                    <a:pt x="6" y="13"/>
                    <a:pt x="6" y="14"/>
                  </a:cubicBezTo>
                  <a:cubicBezTo>
                    <a:pt x="6" y="15"/>
                    <a:pt x="7" y="17"/>
                    <a:pt x="7" y="18"/>
                  </a:cubicBezTo>
                  <a:cubicBezTo>
                    <a:pt x="7" y="19"/>
                    <a:pt x="7" y="25"/>
                    <a:pt x="6" y="27"/>
                  </a:cubicBezTo>
                  <a:cubicBezTo>
                    <a:pt x="5" y="28"/>
                    <a:pt x="4" y="30"/>
                    <a:pt x="4" y="30"/>
                  </a:cubicBezTo>
                  <a:cubicBezTo>
                    <a:pt x="4" y="30"/>
                    <a:pt x="1" y="32"/>
                    <a:pt x="1" y="35"/>
                  </a:cubicBezTo>
                  <a:cubicBezTo>
                    <a:pt x="0" y="38"/>
                    <a:pt x="1" y="40"/>
                    <a:pt x="1" y="42"/>
                  </a:cubicBezTo>
                  <a:cubicBezTo>
                    <a:pt x="1" y="44"/>
                    <a:pt x="2" y="45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4" y="49"/>
                    <a:pt x="9" y="49"/>
                    <a:pt x="12" y="50"/>
                  </a:cubicBezTo>
                  <a:cubicBezTo>
                    <a:pt x="15" y="50"/>
                    <a:pt x="18" y="54"/>
                    <a:pt x="18" y="56"/>
                  </a:cubicBezTo>
                  <a:cubicBezTo>
                    <a:pt x="18" y="57"/>
                    <a:pt x="20" y="60"/>
                    <a:pt x="22" y="61"/>
                  </a:cubicBezTo>
                  <a:cubicBezTo>
                    <a:pt x="23" y="62"/>
                    <a:pt x="26" y="60"/>
                    <a:pt x="28" y="60"/>
                  </a:cubicBezTo>
                  <a:cubicBezTo>
                    <a:pt x="29" y="60"/>
                    <a:pt x="35" y="60"/>
                    <a:pt x="36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9" y="55"/>
                    <a:pt x="39" y="52"/>
                    <a:pt x="39" y="52"/>
                  </a:cubicBezTo>
                  <a:cubicBezTo>
                    <a:pt x="39" y="52"/>
                    <a:pt x="45" y="46"/>
                    <a:pt x="46" y="4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25"/>
            <p:cNvSpPr>
              <a:spLocks/>
            </p:cNvSpPr>
            <p:nvPr/>
          </p:nvSpPr>
          <p:spPr bwMode="auto">
            <a:xfrm>
              <a:off x="4385659" y="4286215"/>
              <a:ext cx="56464" cy="119344"/>
            </a:xfrm>
            <a:custGeom>
              <a:avLst/>
              <a:gdLst>
                <a:gd name="T0" fmla="*/ 13 w 19"/>
                <a:gd name="T1" fmla="*/ 25 h 39"/>
                <a:gd name="T2" fmla="*/ 16 w 19"/>
                <a:gd name="T3" fmla="*/ 20 h 39"/>
                <a:gd name="T4" fmla="*/ 18 w 19"/>
                <a:gd name="T5" fmla="*/ 17 h 39"/>
                <a:gd name="T6" fmla="*/ 19 w 19"/>
                <a:gd name="T7" fmla="*/ 8 h 39"/>
                <a:gd name="T8" fmla="*/ 18 w 19"/>
                <a:gd name="T9" fmla="*/ 4 h 39"/>
                <a:gd name="T10" fmla="*/ 16 w 19"/>
                <a:gd name="T11" fmla="*/ 3 h 39"/>
                <a:gd name="T12" fmla="*/ 14 w 19"/>
                <a:gd name="T13" fmla="*/ 1 h 39"/>
                <a:gd name="T14" fmla="*/ 12 w 19"/>
                <a:gd name="T15" fmla="*/ 3 h 39"/>
                <a:gd name="T16" fmla="*/ 10 w 19"/>
                <a:gd name="T17" fmla="*/ 6 h 39"/>
                <a:gd name="T18" fmla="*/ 5 w 19"/>
                <a:gd name="T19" fmla="*/ 7 h 39"/>
                <a:gd name="T20" fmla="*/ 1 w 19"/>
                <a:gd name="T21" fmla="*/ 9 h 39"/>
                <a:gd name="T22" fmla="*/ 0 w 19"/>
                <a:gd name="T23" fmla="*/ 9 h 39"/>
                <a:gd name="T24" fmla="*/ 4 w 19"/>
                <a:gd name="T25" fmla="*/ 15 h 39"/>
                <a:gd name="T26" fmla="*/ 5 w 19"/>
                <a:gd name="T27" fmla="*/ 20 h 39"/>
                <a:gd name="T28" fmla="*/ 6 w 19"/>
                <a:gd name="T29" fmla="*/ 27 h 39"/>
                <a:gd name="T30" fmla="*/ 7 w 19"/>
                <a:gd name="T31" fmla="*/ 39 h 39"/>
                <a:gd name="T32" fmla="*/ 11 w 19"/>
                <a:gd name="T33" fmla="*/ 38 h 39"/>
                <a:gd name="T34" fmla="*/ 15 w 19"/>
                <a:gd name="T35" fmla="*/ 37 h 39"/>
                <a:gd name="T36" fmla="*/ 13 w 19"/>
                <a:gd name="T37" fmla="*/ 32 h 39"/>
                <a:gd name="T38" fmla="*/ 13 w 19"/>
                <a:gd name="T39" fmla="*/ 2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" h="39">
                  <a:moveTo>
                    <a:pt x="13" y="25"/>
                  </a:moveTo>
                  <a:cubicBezTo>
                    <a:pt x="13" y="22"/>
                    <a:pt x="16" y="20"/>
                    <a:pt x="16" y="20"/>
                  </a:cubicBezTo>
                  <a:cubicBezTo>
                    <a:pt x="16" y="20"/>
                    <a:pt x="17" y="18"/>
                    <a:pt x="18" y="17"/>
                  </a:cubicBezTo>
                  <a:cubicBezTo>
                    <a:pt x="19" y="15"/>
                    <a:pt x="19" y="9"/>
                    <a:pt x="19" y="8"/>
                  </a:cubicBezTo>
                  <a:cubicBezTo>
                    <a:pt x="19" y="7"/>
                    <a:pt x="18" y="5"/>
                    <a:pt x="18" y="4"/>
                  </a:cubicBezTo>
                  <a:cubicBezTo>
                    <a:pt x="18" y="4"/>
                    <a:pt x="17" y="4"/>
                    <a:pt x="16" y="3"/>
                  </a:cubicBezTo>
                  <a:cubicBezTo>
                    <a:pt x="14" y="3"/>
                    <a:pt x="16" y="1"/>
                    <a:pt x="14" y="1"/>
                  </a:cubicBezTo>
                  <a:cubicBezTo>
                    <a:pt x="12" y="0"/>
                    <a:pt x="11" y="2"/>
                    <a:pt x="12" y="3"/>
                  </a:cubicBezTo>
                  <a:cubicBezTo>
                    <a:pt x="12" y="5"/>
                    <a:pt x="11" y="5"/>
                    <a:pt x="10" y="6"/>
                  </a:cubicBezTo>
                  <a:cubicBezTo>
                    <a:pt x="9" y="7"/>
                    <a:pt x="6" y="7"/>
                    <a:pt x="5" y="7"/>
                  </a:cubicBezTo>
                  <a:cubicBezTo>
                    <a:pt x="4" y="7"/>
                    <a:pt x="3" y="9"/>
                    <a:pt x="1" y="9"/>
                  </a:cubicBezTo>
                  <a:cubicBezTo>
                    <a:pt x="1" y="9"/>
                    <a:pt x="1" y="9"/>
                    <a:pt x="0" y="9"/>
                  </a:cubicBezTo>
                  <a:cubicBezTo>
                    <a:pt x="1" y="14"/>
                    <a:pt x="1" y="14"/>
                    <a:pt x="4" y="15"/>
                  </a:cubicBezTo>
                  <a:cubicBezTo>
                    <a:pt x="6" y="17"/>
                    <a:pt x="4" y="19"/>
                    <a:pt x="5" y="20"/>
                  </a:cubicBezTo>
                  <a:cubicBezTo>
                    <a:pt x="6" y="21"/>
                    <a:pt x="6" y="24"/>
                    <a:pt x="6" y="27"/>
                  </a:cubicBezTo>
                  <a:cubicBezTo>
                    <a:pt x="6" y="29"/>
                    <a:pt x="6" y="35"/>
                    <a:pt x="7" y="39"/>
                  </a:cubicBezTo>
                  <a:cubicBezTo>
                    <a:pt x="8" y="38"/>
                    <a:pt x="10" y="38"/>
                    <a:pt x="11" y="38"/>
                  </a:cubicBezTo>
                  <a:cubicBezTo>
                    <a:pt x="13" y="38"/>
                    <a:pt x="14" y="36"/>
                    <a:pt x="15" y="37"/>
                  </a:cubicBezTo>
                  <a:cubicBezTo>
                    <a:pt x="14" y="35"/>
                    <a:pt x="13" y="34"/>
                    <a:pt x="13" y="32"/>
                  </a:cubicBezTo>
                  <a:cubicBezTo>
                    <a:pt x="13" y="30"/>
                    <a:pt x="12" y="28"/>
                    <a:pt x="13" y="2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26"/>
            <p:cNvSpPr>
              <a:spLocks/>
            </p:cNvSpPr>
            <p:nvPr/>
          </p:nvSpPr>
          <p:spPr bwMode="auto">
            <a:xfrm>
              <a:off x="4370260" y="4314447"/>
              <a:ext cx="35932" cy="96245"/>
            </a:xfrm>
            <a:custGeom>
              <a:avLst/>
              <a:gdLst>
                <a:gd name="T0" fmla="*/ 10 w 12"/>
                <a:gd name="T1" fmla="*/ 11 h 32"/>
                <a:gd name="T2" fmla="*/ 9 w 12"/>
                <a:gd name="T3" fmla="*/ 6 h 32"/>
                <a:gd name="T4" fmla="*/ 5 w 12"/>
                <a:gd name="T5" fmla="*/ 0 h 32"/>
                <a:gd name="T6" fmla="*/ 1 w 12"/>
                <a:gd name="T7" fmla="*/ 0 h 32"/>
                <a:gd name="T8" fmla="*/ 0 w 12"/>
                <a:gd name="T9" fmla="*/ 0 h 32"/>
                <a:gd name="T10" fmla="*/ 1 w 12"/>
                <a:gd name="T11" fmla="*/ 4 h 32"/>
                <a:gd name="T12" fmla="*/ 3 w 12"/>
                <a:gd name="T13" fmla="*/ 8 h 32"/>
                <a:gd name="T14" fmla="*/ 3 w 12"/>
                <a:gd name="T15" fmla="*/ 16 h 32"/>
                <a:gd name="T16" fmla="*/ 5 w 12"/>
                <a:gd name="T17" fmla="*/ 25 h 32"/>
                <a:gd name="T18" fmla="*/ 7 w 12"/>
                <a:gd name="T19" fmla="*/ 32 h 32"/>
                <a:gd name="T20" fmla="*/ 8 w 12"/>
                <a:gd name="T21" fmla="*/ 31 h 32"/>
                <a:gd name="T22" fmla="*/ 12 w 12"/>
                <a:gd name="T23" fmla="*/ 30 h 32"/>
                <a:gd name="T24" fmla="*/ 11 w 12"/>
                <a:gd name="T25" fmla="*/ 18 h 32"/>
                <a:gd name="T26" fmla="*/ 10 w 12"/>
                <a:gd name="T27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32">
                  <a:moveTo>
                    <a:pt x="10" y="11"/>
                  </a:moveTo>
                  <a:cubicBezTo>
                    <a:pt x="9" y="10"/>
                    <a:pt x="11" y="8"/>
                    <a:pt x="9" y="6"/>
                  </a:cubicBezTo>
                  <a:cubicBezTo>
                    <a:pt x="6" y="5"/>
                    <a:pt x="6" y="5"/>
                    <a:pt x="5" y="0"/>
                  </a:cubicBez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3"/>
                    <a:pt x="1" y="4"/>
                  </a:cubicBezTo>
                  <a:cubicBezTo>
                    <a:pt x="2" y="4"/>
                    <a:pt x="3" y="5"/>
                    <a:pt x="3" y="8"/>
                  </a:cubicBezTo>
                  <a:cubicBezTo>
                    <a:pt x="3" y="10"/>
                    <a:pt x="2" y="14"/>
                    <a:pt x="3" y="16"/>
                  </a:cubicBezTo>
                  <a:cubicBezTo>
                    <a:pt x="4" y="18"/>
                    <a:pt x="5" y="22"/>
                    <a:pt x="5" y="25"/>
                  </a:cubicBezTo>
                  <a:cubicBezTo>
                    <a:pt x="5" y="27"/>
                    <a:pt x="6" y="30"/>
                    <a:pt x="7" y="32"/>
                  </a:cubicBezTo>
                  <a:cubicBezTo>
                    <a:pt x="7" y="32"/>
                    <a:pt x="8" y="31"/>
                    <a:pt x="8" y="31"/>
                  </a:cubicBezTo>
                  <a:cubicBezTo>
                    <a:pt x="9" y="30"/>
                    <a:pt x="10" y="30"/>
                    <a:pt x="12" y="30"/>
                  </a:cubicBezTo>
                  <a:cubicBezTo>
                    <a:pt x="11" y="26"/>
                    <a:pt x="11" y="20"/>
                    <a:pt x="11" y="18"/>
                  </a:cubicBezTo>
                  <a:cubicBezTo>
                    <a:pt x="11" y="15"/>
                    <a:pt x="11" y="12"/>
                    <a:pt x="10" y="1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27"/>
            <p:cNvSpPr>
              <a:spLocks/>
            </p:cNvSpPr>
            <p:nvPr/>
          </p:nvSpPr>
          <p:spPr bwMode="auto">
            <a:xfrm>
              <a:off x="4533235" y="4274665"/>
              <a:ext cx="139876" cy="218156"/>
            </a:xfrm>
            <a:custGeom>
              <a:avLst/>
              <a:gdLst>
                <a:gd name="T0" fmla="*/ 19 w 46"/>
                <a:gd name="T1" fmla="*/ 68 h 72"/>
                <a:gd name="T2" fmla="*/ 36 w 46"/>
                <a:gd name="T3" fmla="*/ 69 h 72"/>
                <a:gd name="T4" fmla="*/ 45 w 46"/>
                <a:gd name="T5" fmla="*/ 72 h 72"/>
                <a:gd name="T6" fmla="*/ 46 w 46"/>
                <a:gd name="T7" fmla="*/ 66 h 72"/>
                <a:gd name="T8" fmla="*/ 45 w 46"/>
                <a:gd name="T9" fmla="*/ 65 h 72"/>
                <a:gd name="T10" fmla="*/ 41 w 46"/>
                <a:gd name="T11" fmla="*/ 61 h 72"/>
                <a:gd name="T12" fmla="*/ 40 w 46"/>
                <a:gd name="T13" fmla="*/ 59 h 72"/>
                <a:gd name="T14" fmla="*/ 39 w 46"/>
                <a:gd name="T15" fmla="*/ 55 h 72"/>
                <a:gd name="T16" fmla="*/ 37 w 46"/>
                <a:gd name="T17" fmla="*/ 50 h 72"/>
                <a:gd name="T18" fmla="*/ 36 w 46"/>
                <a:gd name="T19" fmla="*/ 45 h 72"/>
                <a:gd name="T20" fmla="*/ 39 w 46"/>
                <a:gd name="T21" fmla="*/ 39 h 72"/>
                <a:gd name="T22" fmla="*/ 43 w 46"/>
                <a:gd name="T23" fmla="*/ 35 h 72"/>
                <a:gd name="T24" fmla="*/ 41 w 46"/>
                <a:gd name="T25" fmla="*/ 31 h 72"/>
                <a:gd name="T26" fmla="*/ 36 w 46"/>
                <a:gd name="T27" fmla="*/ 25 h 72"/>
                <a:gd name="T28" fmla="*/ 34 w 46"/>
                <a:gd name="T29" fmla="*/ 21 h 72"/>
                <a:gd name="T30" fmla="*/ 39 w 46"/>
                <a:gd name="T31" fmla="*/ 20 h 72"/>
                <a:gd name="T32" fmla="*/ 42 w 46"/>
                <a:gd name="T33" fmla="*/ 19 h 72"/>
                <a:gd name="T34" fmla="*/ 39 w 46"/>
                <a:gd name="T35" fmla="*/ 11 h 72"/>
                <a:gd name="T36" fmla="*/ 39 w 46"/>
                <a:gd name="T37" fmla="*/ 6 h 72"/>
                <a:gd name="T38" fmla="*/ 35 w 46"/>
                <a:gd name="T39" fmla="*/ 0 h 72"/>
                <a:gd name="T40" fmla="*/ 34 w 46"/>
                <a:gd name="T41" fmla="*/ 0 h 72"/>
                <a:gd name="T42" fmla="*/ 34 w 46"/>
                <a:gd name="T43" fmla="*/ 3 h 72"/>
                <a:gd name="T44" fmla="*/ 37 w 46"/>
                <a:gd name="T45" fmla="*/ 6 h 72"/>
                <a:gd name="T46" fmla="*/ 37 w 46"/>
                <a:gd name="T47" fmla="*/ 10 h 72"/>
                <a:gd name="T48" fmla="*/ 33 w 46"/>
                <a:gd name="T49" fmla="*/ 12 h 72"/>
                <a:gd name="T50" fmla="*/ 30 w 46"/>
                <a:gd name="T51" fmla="*/ 19 h 72"/>
                <a:gd name="T52" fmla="*/ 28 w 46"/>
                <a:gd name="T53" fmla="*/ 23 h 72"/>
                <a:gd name="T54" fmla="*/ 27 w 46"/>
                <a:gd name="T55" fmla="*/ 26 h 72"/>
                <a:gd name="T56" fmla="*/ 24 w 46"/>
                <a:gd name="T57" fmla="*/ 30 h 72"/>
                <a:gd name="T58" fmla="*/ 20 w 46"/>
                <a:gd name="T59" fmla="*/ 39 h 72"/>
                <a:gd name="T60" fmla="*/ 17 w 46"/>
                <a:gd name="T61" fmla="*/ 42 h 72"/>
                <a:gd name="T62" fmla="*/ 13 w 46"/>
                <a:gd name="T63" fmla="*/ 39 h 72"/>
                <a:gd name="T64" fmla="*/ 9 w 46"/>
                <a:gd name="T65" fmla="*/ 39 h 72"/>
                <a:gd name="T66" fmla="*/ 2 w 46"/>
                <a:gd name="T67" fmla="*/ 46 h 72"/>
                <a:gd name="T68" fmla="*/ 0 w 46"/>
                <a:gd name="T69" fmla="*/ 53 h 72"/>
                <a:gd name="T70" fmla="*/ 3 w 46"/>
                <a:gd name="T71" fmla="*/ 56 h 72"/>
                <a:gd name="T72" fmla="*/ 8 w 46"/>
                <a:gd name="T73" fmla="*/ 57 h 72"/>
                <a:gd name="T74" fmla="*/ 9 w 46"/>
                <a:gd name="T75" fmla="*/ 63 h 72"/>
                <a:gd name="T76" fmla="*/ 8 w 46"/>
                <a:gd name="T77" fmla="*/ 69 h 72"/>
                <a:gd name="T78" fmla="*/ 17 w 46"/>
                <a:gd name="T79" fmla="*/ 69 h 72"/>
                <a:gd name="T80" fmla="*/ 19 w 46"/>
                <a:gd name="T81" fmla="*/ 6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" h="72">
                  <a:moveTo>
                    <a:pt x="19" y="68"/>
                  </a:moveTo>
                  <a:cubicBezTo>
                    <a:pt x="19" y="68"/>
                    <a:pt x="34" y="69"/>
                    <a:pt x="36" y="69"/>
                  </a:cubicBezTo>
                  <a:cubicBezTo>
                    <a:pt x="38" y="68"/>
                    <a:pt x="45" y="72"/>
                    <a:pt x="45" y="72"/>
                  </a:cubicBezTo>
                  <a:cubicBezTo>
                    <a:pt x="45" y="72"/>
                    <a:pt x="45" y="68"/>
                    <a:pt x="46" y="66"/>
                  </a:cubicBezTo>
                  <a:cubicBezTo>
                    <a:pt x="46" y="66"/>
                    <a:pt x="45" y="65"/>
                    <a:pt x="45" y="65"/>
                  </a:cubicBezTo>
                  <a:cubicBezTo>
                    <a:pt x="45" y="64"/>
                    <a:pt x="42" y="62"/>
                    <a:pt x="41" y="61"/>
                  </a:cubicBezTo>
                  <a:cubicBezTo>
                    <a:pt x="40" y="60"/>
                    <a:pt x="40" y="59"/>
                    <a:pt x="40" y="59"/>
                  </a:cubicBezTo>
                  <a:cubicBezTo>
                    <a:pt x="40" y="59"/>
                    <a:pt x="40" y="57"/>
                    <a:pt x="39" y="55"/>
                  </a:cubicBezTo>
                  <a:cubicBezTo>
                    <a:pt x="38" y="54"/>
                    <a:pt x="37" y="52"/>
                    <a:pt x="37" y="50"/>
                  </a:cubicBezTo>
                  <a:cubicBezTo>
                    <a:pt x="37" y="48"/>
                    <a:pt x="36" y="46"/>
                    <a:pt x="36" y="45"/>
                  </a:cubicBezTo>
                  <a:cubicBezTo>
                    <a:pt x="36" y="44"/>
                    <a:pt x="39" y="42"/>
                    <a:pt x="39" y="39"/>
                  </a:cubicBezTo>
                  <a:cubicBezTo>
                    <a:pt x="40" y="37"/>
                    <a:pt x="41" y="36"/>
                    <a:pt x="43" y="35"/>
                  </a:cubicBezTo>
                  <a:cubicBezTo>
                    <a:pt x="42" y="34"/>
                    <a:pt x="41" y="32"/>
                    <a:pt x="41" y="31"/>
                  </a:cubicBezTo>
                  <a:cubicBezTo>
                    <a:pt x="40" y="28"/>
                    <a:pt x="38" y="27"/>
                    <a:pt x="36" y="25"/>
                  </a:cubicBezTo>
                  <a:cubicBezTo>
                    <a:pt x="33" y="23"/>
                    <a:pt x="34" y="22"/>
                    <a:pt x="34" y="21"/>
                  </a:cubicBezTo>
                  <a:cubicBezTo>
                    <a:pt x="34" y="20"/>
                    <a:pt x="37" y="20"/>
                    <a:pt x="39" y="20"/>
                  </a:cubicBezTo>
                  <a:cubicBezTo>
                    <a:pt x="42" y="20"/>
                    <a:pt x="43" y="20"/>
                    <a:pt x="42" y="19"/>
                  </a:cubicBezTo>
                  <a:cubicBezTo>
                    <a:pt x="41" y="19"/>
                    <a:pt x="39" y="14"/>
                    <a:pt x="39" y="11"/>
                  </a:cubicBezTo>
                  <a:cubicBezTo>
                    <a:pt x="40" y="8"/>
                    <a:pt x="38" y="7"/>
                    <a:pt x="39" y="6"/>
                  </a:cubicBezTo>
                  <a:cubicBezTo>
                    <a:pt x="39" y="4"/>
                    <a:pt x="37" y="0"/>
                    <a:pt x="35" y="0"/>
                  </a:cubicBezTo>
                  <a:cubicBezTo>
                    <a:pt x="35" y="0"/>
                    <a:pt x="35" y="0"/>
                    <a:pt x="34" y="0"/>
                  </a:cubicBezTo>
                  <a:cubicBezTo>
                    <a:pt x="34" y="1"/>
                    <a:pt x="34" y="3"/>
                    <a:pt x="34" y="3"/>
                  </a:cubicBezTo>
                  <a:cubicBezTo>
                    <a:pt x="34" y="4"/>
                    <a:pt x="36" y="5"/>
                    <a:pt x="37" y="6"/>
                  </a:cubicBezTo>
                  <a:cubicBezTo>
                    <a:pt x="38" y="6"/>
                    <a:pt x="37" y="8"/>
                    <a:pt x="37" y="10"/>
                  </a:cubicBezTo>
                  <a:cubicBezTo>
                    <a:pt x="37" y="11"/>
                    <a:pt x="34" y="11"/>
                    <a:pt x="33" y="12"/>
                  </a:cubicBezTo>
                  <a:cubicBezTo>
                    <a:pt x="33" y="12"/>
                    <a:pt x="29" y="18"/>
                    <a:pt x="30" y="19"/>
                  </a:cubicBezTo>
                  <a:cubicBezTo>
                    <a:pt x="30" y="19"/>
                    <a:pt x="29" y="22"/>
                    <a:pt x="28" y="23"/>
                  </a:cubicBezTo>
                  <a:cubicBezTo>
                    <a:pt x="27" y="23"/>
                    <a:pt x="27" y="25"/>
                    <a:pt x="27" y="26"/>
                  </a:cubicBezTo>
                  <a:cubicBezTo>
                    <a:pt x="27" y="27"/>
                    <a:pt x="24" y="28"/>
                    <a:pt x="24" y="30"/>
                  </a:cubicBezTo>
                  <a:cubicBezTo>
                    <a:pt x="24" y="31"/>
                    <a:pt x="21" y="37"/>
                    <a:pt x="20" y="39"/>
                  </a:cubicBezTo>
                  <a:cubicBezTo>
                    <a:pt x="19" y="41"/>
                    <a:pt x="18" y="44"/>
                    <a:pt x="17" y="42"/>
                  </a:cubicBezTo>
                  <a:cubicBezTo>
                    <a:pt x="17" y="40"/>
                    <a:pt x="14" y="38"/>
                    <a:pt x="13" y="39"/>
                  </a:cubicBezTo>
                  <a:cubicBezTo>
                    <a:pt x="12" y="40"/>
                    <a:pt x="10" y="39"/>
                    <a:pt x="9" y="39"/>
                  </a:cubicBezTo>
                  <a:cubicBezTo>
                    <a:pt x="8" y="40"/>
                    <a:pt x="2" y="46"/>
                    <a:pt x="2" y="46"/>
                  </a:cubicBezTo>
                  <a:cubicBezTo>
                    <a:pt x="2" y="46"/>
                    <a:pt x="2" y="49"/>
                    <a:pt x="0" y="53"/>
                  </a:cubicBezTo>
                  <a:cubicBezTo>
                    <a:pt x="1" y="53"/>
                    <a:pt x="2" y="55"/>
                    <a:pt x="3" y="56"/>
                  </a:cubicBezTo>
                  <a:cubicBezTo>
                    <a:pt x="4" y="58"/>
                    <a:pt x="7" y="57"/>
                    <a:pt x="8" y="57"/>
                  </a:cubicBezTo>
                  <a:cubicBezTo>
                    <a:pt x="9" y="58"/>
                    <a:pt x="10" y="62"/>
                    <a:pt x="9" y="63"/>
                  </a:cubicBezTo>
                  <a:cubicBezTo>
                    <a:pt x="9" y="65"/>
                    <a:pt x="7" y="68"/>
                    <a:pt x="8" y="69"/>
                  </a:cubicBezTo>
                  <a:cubicBezTo>
                    <a:pt x="17" y="69"/>
                    <a:pt x="17" y="69"/>
                    <a:pt x="17" y="69"/>
                  </a:cubicBezTo>
                  <a:lnTo>
                    <a:pt x="19" y="6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28"/>
            <p:cNvSpPr>
              <a:spLocks/>
            </p:cNvSpPr>
            <p:nvPr/>
          </p:nvSpPr>
          <p:spPr bwMode="auto">
            <a:xfrm>
              <a:off x="4206002" y="4319580"/>
              <a:ext cx="118061" cy="121911"/>
            </a:xfrm>
            <a:custGeom>
              <a:avLst/>
              <a:gdLst>
                <a:gd name="T0" fmla="*/ 37 w 39"/>
                <a:gd name="T1" fmla="*/ 33 h 40"/>
                <a:gd name="T2" fmla="*/ 34 w 39"/>
                <a:gd name="T3" fmla="*/ 26 h 40"/>
                <a:gd name="T4" fmla="*/ 37 w 39"/>
                <a:gd name="T5" fmla="*/ 20 h 40"/>
                <a:gd name="T6" fmla="*/ 39 w 39"/>
                <a:gd name="T7" fmla="*/ 16 h 40"/>
                <a:gd name="T8" fmla="*/ 37 w 39"/>
                <a:gd name="T9" fmla="*/ 6 h 40"/>
                <a:gd name="T10" fmla="*/ 36 w 39"/>
                <a:gd name="T11" fmla="*/ 6 h 40"/>
                <a:gd name="T12" fmla="*/ 28 w 39"/>
                <a:gd name="T13" fmla="*/ 7 h 40"/>
                <a:gd name="T14" fmla="*/ 23 w 39"/>
                <a:gd name="T15" fmla="*/ 4 h 40"/>
                <a:gd name="T16" fmla="*/ 18 w 39"/>
                <a:gd name="T17" fmla="*/ 2 h 40"/>
                <a:gd name="T18" fmla="*/ 16 w 39"/>
                <a:gd name="T19" fmla="*/ 2 h 40"/>
                <a:gd name="T20" fmla="*/ 13 w 39"/>
                <a:gd name="T21" fmla="*/ 2 h 40"/>
                <a:gd name="T22" fmla="*/ 9 w 39"/>
                <a:gd name="T23" fmla="*/ 4 h 40"/>
                <a:gd name="T24" fmla="*/ 6 w 39"/>
                <a:gd name="T25" fmla="*/ 3 h 40"/>
                <a:gd name="T26" fmla="*/ 4 w 39"/>
                <a:gd name="T27" fmla="*/ 3 h 40"/>
                <a:gd name="T28" fmla="*/ 4 w 39"/>
                <a:gd name="T29" fmla="*/ 8 h 40"/>
                <a:gd name="T30" fmla="*/ 5 w 39"/>
                <a:gd name="T31" fmla="*/ 11 h 40"/>
                <a:gd name="T32" fmla="*/ 6 w 39"/>
                <a:gd name="T33" fmla="*/ 15 h 40"/>
                <a:gd name="T34" fmla="*/ 3 w 39"/>
                <a:gd name="T35" fmla="*/ 15 h 40"/>
                <a:gd name="T36" fmla="*/ 4 w 39"/>
                <a:gd name="T37" fmla="*/ 19 h 40"/>
                <a:gd name="T38" fmla="*/ 2 w 39"/>
                <a:gd name="T39" fmla="*/ 23 h 40"/>
                <a:gd name="T40" fmla="*/ 1 w 39"/>
                <a:gd name="T41" fmla="*/ 27 h 40"/>
                <a:gd name="T42" fmla="*/ 3 w 39"/>
                <a:gd name="T43" fmla="*/ 29 h 40"/>
                <a:gd name="T44" fmla="*/ 8 w 39"/>
                <a:gd name="T45" fmla="*/ 34 h 40"/>
                <a:gd name="T46" fmla="*/ 6 w 39"/>
                <a:gd name="T47" fmla="*/ 40 h 40"/>
                <a:gd name="T48" fmla="*/ 25 w 39"/>
                <a:gd name="T49" fmla="*/ 36 h 40"/>
                <a:gd name="T50" fmla="*/ 37 w 39"/>
                <a:gd name="T51" fmla="*/ 36 h 40"/>
                <a:gd name="T52" fmla="*/ 37 w 39"/>
                <a:gd name="T53" fmla="*/ 3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9" h="40">
                  <a:moveTo>
                    <a:pt x="37" y="33"/>
                  </a:moveTo>
                  <a:cubicBezTo>
                    <a:pt x="36" y="32"/>
                    <a:pt x="34" y="27"/>
                    <a:pt x="34" y="26"/>
                  </a:cubicBezTo>
                  <a:cubicBezTo>
                    <a:pt x="34" y="25"/>
                    <a:pt x="37" y="22"/>
                    <a:pt x="37" y="20"/>
                  </a:cubicBezTo>
                  <a:cubicBezTo>
                    <a:pt x="37" y="19"/>
                    <a:pt x="39" y="17"/>
                    <a:pt x="39" y="16"/>
                  </a:cubicBezTo>
                  <a:cubicBezTo>
                    <a:pt x="39" y="15"/>
                    <a:pt x="38" y="10"/>
                    <a:pt x="37" y="6"/>
                  </a:cubicBezTo>
                  <a:cubicBezTo>
                    <a:pt x="37" y="6"/>
                    <a:pt x="36" y="6"/>
                    <a:pt x="36" y="6"/>
                  </a:cubicBezTo>
                  <a:cubicBezTo>
                    <a:pt x="35" y="5"/>
                    <a:pt x="30" y="5"/>
                    <a:pt x="28" y="7"/>
                  </a:cubicBezTo>
                  <a:cubicBezTo>
                    <a:pt x="27" y="9"/>
                    <a:pt x="23" y="5"/>
                    <a:pt x="23" y="4"/>
                  </a:cubicBezTo>
                  <a:cubicBezTo>
                    <a:pt x="22" y="3"/>
                    <a:pt x="20" y="1"/>
                    <a:pt x="18" y="2"/>
                  </a:cubicBezTo>
                  <a:cubicBezTo>
                    <a:pt x="16" y="4"/>
                    <a:pt x="16" y="3"/>
                    <a:pt x="16" y="2"/>
                  </a:cubicBezTo>
                  <a:cubicBezTo>
                    <a:pt x="16" y="0"/>
                    <a:pt x="13" y="1"/>
                    <a:pt x="13" y="2"/>
                  </a:cubicBezTo>
                  <a:cubicBezTo>
                    <a:pt x="12" y="4"/>
                    <a:pt x="10" y="5"/>
                    <a:pt x="9" y="4"/>
                  </a:cubicBezTo>
                  <a:cubicBezTo>
                    <a:pt x="8" y="3"/>
                    <a:pt x="7" y="1"/>
                    <a:pt x="6" y="3"/>
                  </a:cubicBezTo>
                  <a:cubicBezTo>
                    <a:pt x="6" y="4"/>
                    <a:pt x="5" y="4"/>
                    <a:pt x="4" y="3"/>
                  </a:cubicBezTo>
                  <a:cubicBezTo>
                    <a:pt x="3" y="5"/>
                    <a:pt x="3" y="8"/>
                    <a:pt x="4" y="8"/>
                  </a:cubicBezTo>
                  <a:cubicBezTo>
                    <a:pt x="5" y="9"/>
                    <a:pt x="5" y="10"/>
                    <a:pt x="5" y="11"/>
                  </a:cubicBezTo>
                  <a:cubicBezTo>
                    <a:pt x="5" y="12"/>
                    <a:pt x="7" y="14"/>
                    <a:pt x="6" y="15"/>
                  </a:cubicBezTo>
                  <a:cubicBezTo>
                    <a:pt x="5" y="16"/>
                    <a:pt x="4" y="14"/>
                    <a:pt x="3" y="15"/>
                  </a:cubicBezTo>
                  <a:cubicBezTo>
                    <a:pt x="3" y="17"/>
                    <a:pt x="5" y="18"/>
                    <a:pt x="4" y="19"/>
                  </a:cubicBezTo>
                  <a:cubicBezTo>
                    <a:pt x="3" y="20"/>
                    <a:pt x="2" y="20"/>
                    <a:pt x="2" y="23"/>
                  </a:cubicBezTo>
                  <a:cubicBezTo>
                    <a:pt x="2" y="25"/>
                    <a:pt x="2" y="26"/>
                    <a:pt x="1" y="27"/>
                  </a:cubicBezTo>
                  <a:cubicBezTo>
                    <a:pt x="0" y="28"/>
                    <a:pt x="1" y="28"/>
                    <a:pt x="3" y="29"/>
                  </a:cubicBezTo>
                  <a:cubicBezTo>
                    <a:pt x="5" y="30"/>
                    <a:pt x="8" y="32"/>
                    <a:pt x="8" y="34"/>
                  </a:cubicBezTo>
                  <a:cubicBezTo>
                    <a:pt x="8" y="36"/>
                    <a:pt x="7" y="36"/>
                    <a:pt x="6" y="40"/>
                  </a:cubicBezTo>
                  <a:cubicBezTo>
                    <a:pt x="10" y="40"/>
                    <a:pt x="17" y="37"/>
                    <a:pt x="25" y="36"/>
                  </a:cubicBezTo>
                  <a:cubicBezTo>
                    <a:pt x="30" y="35"/>
                    <a:pt x="34" y="35"/>
                    <a:pt x="37" y="36"/>
                  </a:cubicBezTo>
                  <a:cubicBezTo>
                    <a:pt x="37" y="35"/>
                    <a:pt x="37" y="34"/>
                    <a:pt x="37" y="3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 29"/>
            <p:cNvSpPr>
              <a:spLocks/>
            </p:cNvSpPr>
            <p:nvPr/>
          </p:nvSpPr>
          <p:spPr bwMode="auto">
            <a:xfrm>
              <a:off x="4309946" y="4314447"/>
              <a:ext cx="80846" cy="120627"/>
            </a:xfrm>
            <a:custGeom>
              <a:avLst/>
              <a:gdLst>
                <a:gd name="T0" fmla="*/ 23 w 27"/>
                <a:gd name="T1" fmla="*/ 16 h 40"/>
                <a:gd name="T2" fmla="*/ 23 w 27"/>
                <a:gd name="T3" fmla="*/ 8 h 40"/>
                <a:gd name="T4" fmla="*/ 21 w 27"/>
                <a:gd name="T5" fmla="*/ 4 h 40"/>
                <a:gd name="T6" fmla="*/ 20 w 27"/>
                <a:gd name="T7" fmla="*/ 0 h 40"/>
                <a:gd name="T8" fmla="*/ 18 w 27"/>
                <a:gd name="T9" fmla="*/ 1 h 40"/>
                <a:gd name="T10" fmla="*/ 3 w 27"/>
                <a:gd name="T11" fmla="*/ 1 h 40"/>
                <a:gd name="T12" fmla="*/ 4 w 27"/>
                <a:gd name="T13" fmla="*/ 7 h 40"/>
                <a:gd name="T14" fmla="*/ 3 w 27"/>
                <a:gd name="T15" fmla="*/ 8 h 40"/>
                <a:gd name="T16" fmla="*/ 5 w 27"/>
                <a:gd name="T17" fmla="*/ 18 h 40"/>
                <a:gd name="T18" fmla="*/ 3 w 27"/>
                <a:gd name="T19" fmla="*/ 22 h 40"/>
                <a:gd name="T20" fmla="*/ 0 w 27"/>
                <a:gd name="T21" fmla="*/ 28 h 40"/>
                <a:gd name="T22" fmla="*/ 3 w 27"/>
                <a:gd name="T23" fmla="*/ 35 h 40"/>
                <a:gd name="T24" fmla="*/ 3 w 27"/>
                <a:gd name="T25" fmla="*/ 38 h 40"/>
                <a:gd name="T26" fmla="*/ 8 w 27"/>
                <a:gd name="T27" fmla="*/ 40 h 40"/>
                <a:gd name="T28" fmla="*/ 20 w 27"/>
                <a:gd name="T29" fmla="*/ 35 h 40"/>
                <a:gd name="T30" fmla="*/ 27 w 27"/>
                <a:gd name="T31" fmla="*/ 32 h 40"/>
                <a:gd name="T32" fmla="*/ 25 w 27"/>
                <a:gd name="T33" fmla="*/ 25 h 40"/>
                <a:gd name="T34" fmla="*/ 23 w 27"/>
                <a:gd name="T35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40">
                  <a:moveTo>
                    <a:pt x="23" y="16"/>
                  </a:moveTo>
                  <a:cubicBezTo>
                    <a:pt x="22" y="14"/>
                    <a:pt x="23" y="10"/>
                    <a:pt x="23" y="8"/>
                  </a:cubicBezTo>
                  <a:cubicBezTo>
                    <a:pt x="23" y="5"/>
                    <a:pt x="22" y="4"/>
                    <a:pt x="21" y="4"/>
                  </a:cubicBezTo>
                  <a:cubicBezTo>
                    <a:pt x="21" y="3"/>
                    <a:pt x="20" y="2"/>
                    <a:pt x="20" y="0"/>
                  </a:cubicBezTo>
                  <a:cubicBezTo>
                    <a:pt x="19" y="0"/>
                    <a:pt x="19" y="2"/>
                    <a:pt x="18" y="1"/>
                  </a:cubicBezTo>
                  <a:cubicBezTo>
                    <a:pt x="18" y="0"/>
                    <a:pt x="3" y="0"/>
                    <a:pt x="3" y="1"/>
                  </a:cubicBezTo>
                  <a:cubicBezTo>
                    <a:pt x="2" y="2"/>
                    <a:pt x="4" y="6"/>
                    <a:pt x="4" y="7"/>
                  </a:cubicBezTo>
                  <a:cubicBezTo>
                    <a:pt x="4" y="8"/>
                    <a:pt x="3" y="8"/>
                    <a:pt x="3" y="8"/>
                  </a:cubicBezTo>
                  <a:cubicBezTo>
                    <a:pt x="4" y="12"/>
                    <a:pt x="5" y="17"/>
                    <a:pt x="5" y="18"/>
                  </a:cubicBezTo>
                  <a:cubicBezTo>
                    <a:pt x="5" y="19"/>
                    <a:pt x="3" y="21"/>
                    <a:pt x="3" y="22"/>
                  </a:cubicBezTo>
                  <a:cubicBezTo>
                    <a:pt x="3" y="24"/>
                    <a:pt x="0" y="27"/>
                    <a:pt x="0" y="28"/>
                  </a:cubicBezTo>
                  <a:cubicBezTo>
                    <a:pt x="0" y="29"/>
                    <a:pt x="2" y="34"/>
                    <a:pt x="3" y="35"/>
                  </a:cubicBezTo>
                  <a:cubicBezTo>
                    <a:pt x="3" y="36"/>
                    <a:pt x="3" y="37"/>
                    <a:pt x="3" y="38"/>
                  </a:cubicBezTo>
                  <a:cubicBezTo>
                    <a:pt x="5" y="39"/>
                    <a:pt x="7" y="40"/>
                    <a:pt x="8" y="40"/>
                  </a:cubicBezTo>
                  <a:cubicBezTo>
                    <a:pt x="9" y="40"/>
                    <a:pt x="16" y="37"/>
                    <a:pt x="20" y="35"/>
                  </a:cubicBezTo>
                  <a:cubicBezTo>
                    <a:pt x="22" y="34"/>
                    <a:pt x="25" y="33"/>
                    <a:pt x="27" y="32"/>
                  </a:cubicBezTo>
                  <a:cubicBezTo>
                    <a:pt x="26" y="30"/>
                    <a:pt x="25" y="27"/>
                    <a:pt x="25" y="25"/>
                  </a:cubicBezTo>
                  <a:cubicBezTo>
                    <a:pt x="25" y="22"/>
                    <a:pt x="24" y="18"/>
                    <a:pt x="23" y="1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41" name="Freeform 30"/>
            <p:cNvSpPr>
              <a:spLocks/>
            </p:cNvSpPr>
            <p:nvPr/>
          </p:nvSpPr>
          <p:spPr bwMode="auto">
            <a:xfrm>
              <a:off x="4085374" y="4283648"/>
              <a:ext cx="142443" cy="106511"/>
            </a:xfrm>
            <a:custGeom>
              <a:avLst/>
              <a:gdLst>
                <a:gd name="T0" fmla="*/ 16 w 47"/>
                <a:gd name="T1" fmla="*/ 19 h 35"/>
                <a:gd name="T2" fmla="*/ 18 w 47"/>
                <a:gd name="T3" fmla="*/ 18 h 35"/>
                <a:gd name="T4" fmla="*/ 23 w 47"/>
                <a:gd name="T5" fmla="*/ 17 h 35"/>
                <a:gd name="T6" fmla="*/ 28 w 47"/>
                <a:gd name="T7" fmla="*/ 23 h 35"/>
                <a:gd name="T8" fmla="*/ 29 w 47"/>
                <a:gd name="T9" fmla="*/ 27 h 35"/>
                <a:gd name="T10" fmla="*/ 29 w 47"/>
                <a:gd name="T11" fmla="*/ 27 h 35"/>
                <a:gd name="T12" fmla="*/ 34 w 47"/>
                <a:gd name="T13" fmla="*/ 27 h 35"/>
                <a:gd name="T14" fmla="*/ 35 w 47"/>
                <a:gd name="T15" fmla="*/ 32 h 35"/>
                <a:gd name="T16" fmla="*/ 38 w 47"/>
                <a:gd name="T17" fmla="*/ 34 h 35"/>
                <a:gd name="T18" fmla="*/ 41 w 47"/>
                <a:gd name="T19" fmla="*/ 32 h 35"/>
                <a:gd name="T20" fmla="*/ 42 w 47"/>
                <a:gd name="T21" fmla="*/ 33 h 35"/>
                <a:gd name="T22" fmla="*/ 44 w 47"/>
                <a:gd name="T23" fmla="*/ 31 h 35"/>
                <a:gd name="T24" fmla="*/ 43 w 47"/>
                <a:gd name="T25" fmla="*/ 27 h 35"/>
                <a:gd name="T26" fmla="*/ 46 w 47"/>
                <a:gd name="T27" fmla="*/ 27 h 35"/>
                <a:gd name="T28" fmla="*/ 45 w 47"/>
                <a:gd name="T29" fmla="*/ 23 h 35"/>
                <a:gd name="T30" fmla="*/ 44 w 47"/>
                <a:gd name="T31" fmla="*/ 20 h 35"/>
                <a:gd name="T32" fmla="*/ 44 w 47"/>
                <a:gd name="T33" fmla="*/ 15 h 35"/>
                <a:gd name="T34" fmla="*/ 43 w 47"/>
                <a:gd name="T35" fmla="*/ 14 h 35"/>
                <a:gd name="T36" fmla="*/ 42 w 47"/>
                <a:gd name="T37" fmla="*/ 11 h 35"/>
                <a:gd name="T38" fmla="*/ 42 w 47"/>
                <a:gd name="T39" fmla="*/ 9 h 35"/>
                <a:gd name="T40" fmla="*/ 39 w 47"/>
                <a:gd name="T41" fmla="*/ 6 h 35"/>
                <a:gd name="T42" fmla="*/ 37 w 47"/>
                <a:gd name="T43" fmla="*/ 1 h 35"/>
                <a:gd name="T44" fmla="*/ 33 w 47"/>
                <a:gd name="T45" fmla="*/ 4 h 35"/>
                <a:gd name="T46" fmla="*/ 28 w 47"/>
                <a:gd name="T47" fmla="*/ 4 h 35"/>
                <a:gd name="T48" fmla="*/ 25 w 47"/>
                <a:gd name="T49" fmla="*/ 4 h 35"/>
                <a:gd name="T50" fmla="*/ 23 w 47"/>
                <a:gd name="T51" fmla="*/ 3 h 35"/>
                <a:gd name="T52" fmla="*/ 23 w 47"/>
                <a:gd name="T53" fmla="*/ 2 h 35"/>
                <a:gd name="T54" fmla="*/ 22 w 47"/>
                <a:gd name="T55" fmla="*/ 2 h 35"/>
                <a:gd name="T56" fmla="*/ 13 w 47"/>
                <a:gd name="T57" fmla="*/ 1 h 35"/>
                <a:gd name="T58" fmla="*/ 9 w 47"/>
                <a:gd name="T59" fmla="*/ 0 h 35"/>
                <a:gd name="T60" fmla="*/ 7 w 47"/>
                <a:gd name="T61" fmla="*/ 3 h 35"/>
                <a:gd name="T62" fmla="*/ 8 w 47"/>
                <a:gd name="T63" fmla="*/ 6 h 35"/>
                <a:gd name="T64" fmla="*/ 6 w 47"/>
                <a:gd name="T65" fmla="*/ 6 h 35"/>
                <a:gd name="T66" fmla="*/ 1 w 47"/>
                <a:gd name="T67" fmla="*/ 10 h 35"/>
                <a:gd name="T68" fmla="*/ 0 w 47"/>
                <a:gd name="T69" fmla="*/ 10 h 35"/>
                <a:gd name="T70" fmla="*/ 4 w 47"/>
                <a:gd name="T71" fmla="*/ 16 h 35"/>
                <a:gd name="T72" fmla="*/ 11 w 47"/>
                <a:gd name="T73" fmla="*/ 23 h 35"/>
                <a:gd name="T74" fmla="*/ 16 w 47"/>
                <a:gd name="T75" fmla="*/ 1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7" h="35">
                  <a:moveTo>
                    <a:pt x="16" y="19"/>
                  </a:moveTo>
                  <a:cubicBezTo>
                    <a:pt x="16" y="17"/>
                    <a:pt x="17" y="18"/>
                    <a:pt x="18" y="18"/>
                  </a:cubicBezTo>
                  <a:cubicBezTo>
                    <a:pt x="20" y="18"/>
                    <a:pt x="22" y="17"/>
                    <a:pt x="23" y="17"/>
                  </a:cubicBezTo>
                  <a:cubicBezTo>
                    <a:pt x="25" y="17"/>
                    <a:pt x="28" y="22"/>
                    <a:pt x="28" y="23"/>
                  </a:cubicBezTo>
                  <a:cubicBezTo>
                    <a:pt x="28" y="25"/>
                    <a:pt x="28" y="26"/>
                    <a:pt x="29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31" y="27"/>
                    <a:pt x="33" y="27"/>
                    <a:pt x="34" y="27"/>
                  </a:cubicBezTo>
                  <a:cubicBezTo>
                    <a:pt x="34" y="27"/>
                    <a:pt x="36" y="30"/>
                    <a:pt x="35" y="32"/>
                  </a:cubicBezTo>
                  <a:cubicBezTo>
                    <a:pt x="35" y="34"/>
                    <a:pt x="37" y="35"/>
                    <a:pt x="38" y="34"/>
                  </a:cubicBezTo>
                  <a:cubicBezTo>
                    <a:pt x="39" y="33"/>
                    <a:pt x="41" y="31"/>
                    <a:pt x="41" y="32"/>
                  </a:cubicBezTo>
                  <a:cubicBezTo>
                    <a:pt x="41" y="33"/>
                    <a:pt x="41" y="33"/>
                    <a:pt x="42" y="33"/>
                  </a:cubicBezTo>
                  <a:cubicBezTo>
                    <a:pt x="42" y="32"/>
                    <a:pt x="43" y="32"/>
                    <a:pt x="44" y="31"/>
                  </a:cubicBezTo>
                  <a:cubicBezTo>
                    <a:pt x="45" y="30"/>
                    <a:pt x="43" y="29"/>
                    <a:pt x="43" y="27"/>
                  </a:cubicBezTo>
                  <a:cubicBezTo>
                    <a:pt x="44" y="26"/>
                    <a:pt x="45" y="28"/>
                    <a:pt x="46" y="27"/>
                  </a:cubicBezTo>
                  <a:cubicBezTo>
                    <a:pt x="47" y="26"/>
                    <a:pt x="45" y="24"/>
                    <a:pt x="45" y="23"/>
                  </a:cubicBezTo>
                  <a:cubicBezTo>
                    <a:pt x="45" y="22"/>
                    <a:pt x="45" y="21"/>
                    <a:pt x="44" y="20"/>
                  </a:cubicBezTo>
                  <a:cubicBezTo>
                    <a:pt x="43" y="20"/>
                    <a:pt x="43" y="17"/>
                    <a:pt x="44" y="15"/>
                  </a:cubicBezTo>
                  <a:cubicBezTo>
                    <a:pt x="44" y="15"/>
                    <a:pt x="43" y="15"/>
                    <a:pt x="43" y="14"/>
                  </a:cubicBezTo>
                  <a:cubicBezTo>
                    <a:pt x="42" y="13"/>
                    <a:pt x="43" y="11"/>
                    <a:pt x="42" y="11"/>
                  </a:cubicBezTo>
                  <a:cubicBezTo>
                    <a:pt x="40" y="11"/>
                    <a:pt x="41" y="9"/>
                    <a:pt x="42" y="9"/>
                  </a:cubicBezTo>
                  <a:cubicBezTo>
                    <a:pt x="43" y="8"/>
                    <a:pt x="39" y="7"/>
                    <a:pt x="39" y="6"/>
                  </a:cubicBezTo>
                  <a:cubicBezTo>
                    <a:pt x="39" y="4"/>
                    <a:pt x="38" y="1"/>
                    <a:pt x="37" y="1"/>
                  </a:cubicBezTo>
                  <a:cubicBezTo>
                    <a:pt x="36" y="1"/>
                    <a:pt x="34" y="4"/>
                    <a:pt x="33" y="4"/>
                  </a:cubicBezTo>
                  <a:cubicBezTo>
                    <a:pt x="31" y="4"/>
                    <a:pt x="29" y="2"/>
                    <a:pt x="28" y="4"/>
                  </a:cubicBezTo>
                  <a:cubicBezTo>
                    <a:pt x="28" y="6"/>
                    <a:pt x="26" y="3"/>
                    <a:pt x="25" y="4"/>
                  </a:cubicBezTo>
                  <a:cubicBezTo>
                    <a:pt x="24" y="6"/>
                    <a:pt x="23" y="3"/>
                    <a:pt x="23" y="3"/>
                  </a:cubicBezTo>
                  <a:cubicBezTo>
                    <a:pt x="23" y="3"/>
                    <a:pt x="23" y="2"/>
                    <a:pt x="23" y="2"/>
                  </a:cubicBezTo>
                  <a:cubicBezTo>
                    <a:pt x="23" y="2"/>
                    <a:pt x="23" y="2"/>
                    <a:pt x="22" y="2"/>
                  </a:cubicBezTo>
                  <a:cubicBezTo>
                    <a:pt x="19" y="3"/>
                    <a:pt x="14" y="2"/>
                    <a:pt x="13" y="1"/>
                  </a:cubicBezTo>
                  <a:cubicBezTo>
                    <a:pt x="13" y="1"/>
                    <a:pt x="9" y="0"/>
                    <a:pt x="9" y="0"/>
                  </a:cubicBezTo>
                  <a:cubicBezTo>
                    <a:pt x="9" y="0"/>
                    <a:pt x="9" y="2"/>
                    <a:pt x="7" y="3"/>
                  </a:cubicBezTo>
                  <a:cubicBezTo>
                    <a:pt x="6" y="3"/>
                    <a:pt x="8" y="5"/>
                    <a:pt x="8" y="6"/>
                  </a:cubicBezTo>
                  <a:cubicBezTo>
                    <a:pt x="8" y="6"/>
                    <a:pt x="7" y="7"/>
                    <a:pt x="6" y="6"/>
                  </a:cubicBezTo>
                  <a:cubicBezTo>
                    <a:pt x="5" y="6"/>
                    <a:pt x="2" y="9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" y="12"/>
                    <a:pt x="2" y="14"/>
                    <a:pt x="4" y="16"/>
                  </a:cubicBezTo>
                  <a:cubicBezTo>
                    <a:pt x="7" y="17"/>
                    <a:pt x="10" y="20"/>
                    <a:pt x="11" y="23"/>
                  </a:cubicBezTo>
                  <a:cubicBezTo>
                    <a:pt x="13" y="22"/>
                    <a:pt x="15" y="20"/>
                    <a:pt x="16" y="1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42" name="Freeform 31"/>
            <p:cNvSpPr>
              <a:spLocks/>
            </p:cNvSpPr>
            <p:nvPr/>
          </p:nvSpPr>
          <p:spPr bwMode="auto">
            <a:xfrm>
              <a:off x="4152104" y="4365777"/>
              <a:ext cx="78279" cy="75713"/>
            </a:xfrm>
            <a:custGeom>
              <a:avLst/>
              <a:gdLst>
                <a:gd name="T0" fmla="*/ 21 w 26"/>
                <a:gd name="T1" fmla="*/ 14 h 25"/>
                <a:gd name="T2" fmla="*/ 19 w 26"/>
                <a:gd name="T3" fmla="*/ 12 h 25"/>
                <a:gd name="T4" fmla="*/ 20 w 26"/>
                <a:gd name="T5" fmla="*/ 8 h 25"/>
                <a:gd name="T6" fmla="*/ 20 w 26"/>
                <a:gd name="T7" fmla="*/ 6 h 25"/>
                <a:gd name="T8" fmla="*/ 19 w 26"/>
                <a:gd name="T9" fmla="*/ 5 h 25"/>
                <a:gd name="T10" fmla="*/ 16 w 26"/>
                <a:gd name="T11" fmla="*/ 7 h 25"/>
                <a:gd name="T12" fmla="*/ 13 w 26"/>
                <a:gd name="T13" fmla="*/ 5 h 25"/>
                <a:gd name="T14" fmla="*/ 12 w 26"/>
                <a:gd name="T15" fmla="*/ 0 h 25"/>
                <a:gd name="T16" fmla="*/ 7 w 26"/>
                <a:gd name="T17" fmla="*/ 0 h 25"/>
                <a:gd name="T18" fmla="*/ 7 w 26"/>
                <a:gd name="T19" fmla="*/ 4 h 25"/>
                <a:gd name="T20" fmla="*/ 2 w 26"/>
                <a:gd name="T21" fmla="*/ 8 h 25"/>
                <a:gd name="T22" fmla="*/ 0 w 26"/>
                <a:gd name="T23" fmla="*/ 10 h 25"/>
                <a:gd name="T24" fmla="*/ 8 w 26"/>
                <a:gd name="T25" fmla="*/ 15 h 25"/>
                <a:gd name="T26" fmla="*/ 23 w 26"/>
                <a:gd name="T27" fmla="*/ 24 h 25"/>
                <a:gd name="T28" fmla="*/ 24 w 26"/>
                <a:gd name="T29" fmla="*/ 25 h 25"/>
                <a:gd name="T30" fmla="*/ 26 w 26"/>
                <a:gd name="T31" fmla="*/ 19 h 25"/>
                <a:gd name="T32" fmla="*/ 21 w 26"/>
                <a:gd name="T33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25">
                  <a:moveTo>
                    <a:pt x="21" y="14"/>
                  </a:moveTo>
                  <a:cubicBezTo>
                    <a:pt x="19" y="13"/>
                    <a:pt x="18" y="13"/>
                    <a:pt x="19" y="12"/>
                  </a:cubicBezTo>
                  <a:cubicBezTo>
                    <a:pt x="20" y="11"/>
                    <a:pt x="20" y="10"/>
                    <a:pt x="20" y="8"/>
                  </a:cubicBezTo>
                  <a:cubicBezTo>
                    <a:pt x="20" y="7"/>
                    <a:pt x="20" y="6"/>
                    <a:pt x="20" y="6"/>
                  </a:cubicBezTo>
                  <a:cubicBezTo>
                    <a:pt x="19" y="6"/>
                    <a:pt x="19" y="6"/>
                    <a:pt x="19" y="5"/>
                  </a:cubicBezTo>
                  <a:cubicBezTo>
                    <a:pt x="19" y="4"/>
                    <a:pt x="17" y="6"/>
                    <a:pt x="16" y="7"/>
                  </a:cubicBezTo>
                  <a:cubicBezTo>
                    <a:pt x="15" y="8"/>
                    <a:pt x="13" y="7"/>
                    <a:pt x="13" y="5"/>
                  </a:cubicBezTo>
                  <a:cubicBezTo>
                    <a:pt x="14" y="3"/>
                    <a:pt x="12" y="0"/>
                    <a:pt x="12" y="0"/>
                  </a:cubicBezTo>
                  <a:cubicBezTo>
                    <a:pt x="11" y="0"/>
                    <a:pt x="9" y="0"/>
                    <a:pt x="7" y="0"/>
                  </a:cubicBezTo>
                  <a:cubicBezTo>
                    <a:pt x="7" y="1"/>
                    <a:pt x="7" y="2"/>
                    <a:pt x="7" y="4"/>
                  </a:cubicBezTo>
                  <a:cubicBezTo>
                    <a:pt x="6" y="5"/>
                    <a:pt x="3" y="7"/>
                    <a:pt x="2" y="8"/>
                  </a:cubicBezTo>
                  <a:cubicBezTo>
                    <a:pt x="1" y="8"/>
                    <a:pt x="1" y="9"/>
                    <a:pt x="0" y="10"/>
                  </a:cubicBezTo>
                  <a:cubicBezTo>
                    <a:pt x="3" y="11"/>
                    <a:pt x="6" y="13"/>
                    <a:pt x="8" y="15"/>
                  </a:cubicBezTo>
                  <a:cubicBezTo>
                    <a:pt x="13" y="19"/>
                    <a:pt x="20" y="23"/>
                    <a:pt x="23" y="24"/>
                  </a:cubicBezTo>
                  <a:cubicBezTo>
                    <a:pt x="23" y="24"/>
                    <a:pt x="24" y="25"/>
                    <a:pt x="24" y="25"/>
                  </a:cubicBezTo>
                  <a:cubicBezTo>
                    <a:pt x="25" y="21"/>
                    <a:pt x="26" y="21"/>
                    <a:pt x="26" y="19"/>
                  </a:cubicBezTo>
                  <a:cubicBezTo>
                    <a:pt x="26" y="17"/>
                    <a:pt x="23" y="15"/>
                    <a:pt x="21" y="1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43" name="Freeform 32"/>
            <p:cNvSpPr>
              <a:spLocks/>
            </p:cNvSpPr>
            <p:nvPr/>
          </p:nvSpPr>
          <p:spPr bwMode="auto">
            <a:xfrm>
              <a:off x="4118739" y="4334979"/>
              <a:ext cx="57747" cy="61597"/>
            </a:xfrm>
            <a:custGeom>
              <a:avLst/>
              <a:gdLst>
                <a:gd name="T0" fmla="*/ 18 w 19"/>
                <a:gd name="T1" fmla="*/ 14 h 20"/>
                <a:gd name="T2" fmla="*/ 18 w 19"/>
                <a:gd name="T3" fmla="*/ 10 h 20"/>
                <a:gd name="T4" fmla="*/ 17 w 19"/>
                <a:gd name="T5" fmla="*/ 6 h 20"/>
                <a:gd name="T6" fmla="*/ 12 w 19"/>
                <a:gd name="T7" fmla="*/ 0 h 20"/>
                <a:gd name="T8" fmla="*/ 7 w 19"/>
                <a:gd name="T9" fmla="*/ 1 h 20"/>
                <a:gd name="T10" fmla="*/ 5 w 19"/>
                <a:gd name="T11" fmla="*/ 2 h 20"/>
                <a:gd name="T12" fmla="*/ 0 w 19"/>
                <a:gd name="T13" fmla="*/ 6 h 20"/>
                <a:gd name="T14" fmla="*/ 1 w 19"/>
                <a:gd name="T15" fmla="*/ 9 h 20"/>
                <a:gd name="T16" fmla="*/ 6 w 19"/>
                <a:gd name="T17" fmla="*/ 16 h 20"/>
                <a:gd name="T18" fmla="*/ 11 w 19"/>
                <a:gd name="T19" fmla="*/ 20 h 20"/>
                <a:gd name="T20" fmla="*/ 13 w 19"/>
                <a:gd name="T21" fmla="*/ 18 h 20"/>
                <a:gd name="T22" fmla="*/ 18 w 19"/>
                <a:gd name="T23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20">
                  <a:moveTo>
                    <a:pt x="18" y="14"/>
                  </a:moveTo>
                  <a:cubicBezTo>
                    <a:pt x="18" y="12"/>
                    <a:pt x="19" y="11"/>
                    <a:pt x="18" y="10"/>
                  </a:cubicBezTo>
                  <a:cubicBezTo>
                    <a:pt x="17" y="9"/>
                    <a:pt x="17" y="8"/>
                    <a:pt x="17" y="6"/>
                  </a:cubicBezTo>
                  <a:cubicBezTo>
                    <a:pt x="17" y="5"/>
                    <a:pt x="14" y="0"/>
                    <a:pt x="12" y="0"/>
                  </a:cubicBezTo>
                  <a:cubicBezTo>
                    <a:pt x="11" y="0"/>
                    <a:pt x="9" y="1"/>
                    <a:pt x="7" y="1"/>
                  </a:cubicBezTo>
                  <a:cubicBezTo>
                    <a:pt x="6" y="1"/>
                    <a:pt x="5" y="0"/>
                    <a:pt x="5" y="2"/>
                  </a:cubicBezTo>
                  <a:cubicBezTo>
                    <a:pt x="4" y="3"/>
                    <a:pt x="2" y="5"/>
                    <a:pt x="0" y="6"/>
                  </a:cubicBezTo>
                  <a:cubicBezTo>
                    <a:pt x="1" y="7"/>
                    <a:pt x="1" y="8"/>
                    <a:pt x="1" y="9"/>
                  </a:cubicBezTo>
                  <a:cubicBezTo>
                    <a:pt x="3" y="14"/>
                    <a:pt x="4" y="15"/>
                    <a:pt x="6" y="16"/>
                  </a:cubicBezTo>
                  <a:cubicBezTo>
                    <a:pt x="7" y="17"/>
                    <a:pt x="9" y="18"/>
                    <a:pt x="11" y="20"/>
                  </a:cubicBezTo>
                  <a:cubicBezTo>
                    <a:pt x="12" y="19"/>
                    <a:pt x="12" y="18"/>
                    <a:pt x="13" y="18"/>
                  </a:cubicBezTo>
                  <a:cubicBezTo>
                    <a:pt x="14" y="17"/>
                    <a:pt x="17" y="15"/>
                    <a:pt x="18" y="1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44" name="Freeform 33"/>
            <p:cNvSpPr>
              <a:spLocks/>
            </p:cNvSpPr>
            <p:nvPr/>
          </p:nvSpPr>
          <p:spPr bwMode="auto">
            <a:xfrm>
              <a:off x="4048160" y="3983363"/>
              <a:ext cx="157842" cy="130893"/>
            </a:xfrm>
            <a:custGeom>
              <a:avLst/>
              <a:gdLst>
                <a:gd name="T0" fmla="*/ 24 w 52"/>
                <a:gd name="T1" fmla="*/ 33 h 43"/>
                <a:gd name="T2" fmla="*/ 31 w 52"/>
                <a:gd name="T3" fmla="*/ 28 h 43"/>
                <a:gd name="T4" fmla="*/ 31 w 52"/>
                <a:gd name="T5" fmla="*/ 12 h 43"/>
                <a:gd name="T6" fmla="*/ 52 w 52"/>
                <a:gd name="T7" fmla="*/ 12 h 43"/>
                <a:gd name="T8" fmla="*/ 52 w 52"/>
                <a:gd name="T9" fmla="*/ 3 h 43"/>
                <a:gd name="T10" fmla="*/ 48 w 52"/>
                <a:gd name="T11" fmla="*/ 0 h 43"/>
                <a:gd name="T12" fmla="*/ 24 w 52"/>
                <a:gd name="T13" fmla="*/ 0 h 43"/>
                <a:gd name="T14" fmla="*/ 21 w 52"/>
                <a:gd name="T15" fmla="*/ 6 h 43"/>
                <a:gd name="T16" fmla="*/ 13 w 52"/>
                <a:gd name="T17" fmla="*/ 18 h 43"/>
                <a:gd name="T18" fmla="*/ 2 w 52"/>
                <a:gd name="T19" fmla="*/ 37 h 43"/>
                <a:gd name="T20" fmla="*/ 0 w 52"/>
                <a:gd name="T21" fmla="*/ 43 h 43"/>
                <a:gd name="T22" fmla="*/ 24 w 52"/>
                <a:gd name="T23" fmla="*/ 43 h 43"/>
                <a:gd name="T24" fmla="*/ 24 w 52"/>
                <a:gd name="T25" fmla="*/ 3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43">
                  <a:moveTo>
                    <a:pt x="24" y="33"/>
                  </a:moveTo>
                  <a:cubicBezTo>
                    <a:pt x="24" y="32"/>
                    <a:pt x="31" y="30"/>
                    <a:pt x="31" y="28"/>
                  </a:cubicBezTo>
                  <a:cubicBezTo>
                    <a:pt x="31" y="27"/>
                    <a:pt x="31" y="12"/>
                    <a:pt x="31" y="12"/>
                  </a:cubicBezTo>
                  <a:cubicBezTo>
                    <a:pt x="31" y="12"/>
                    <a:pt x="51" y="12"/>
                    <a:pt x="52" y="12"/>
                  </a:cubicBezTo>
                  <a:cubicBezTo>
                    <a:pt x="52" y="12"/>
                    <a:pt x="52" y="7"/>
                    <a:pt x="52" y="3"/>
                  </a:cubicBezTo>
                  <a:cubicBezTo>
                    <a:pt x="51" y="2"/>
                    <a:pt x="52" y="0"/>
                    <a:pt x="48" y="0"/>
                  </a:cubicBezTo>
                  <a:cubicBezTo>
                    <a:pt x="44" y="0"/>
                    <a:pt x="32" y="0"/>
                    <a:pt x="24" y="0"/>
                  </a:cubicBezTo>
                  <a:cubicBezTo>
                    <a:pt x="23" y="2"/>
                    <a:pt x="22" y="4"/>
                    <a:pt x="21" y="6"/>
                  </a:cubicBezTo>
                  <a:cubicBezTo>
                    <a:pt x="20" y="9"/>
                    <a:pt x="13" y="13"/>
                    <a:pt x="13" y="18"/>
                  </a:cubicBezTo>
                  <a:cubicBezTo>
                    <a:pt x="12" y="22"/>
                    <a:pt x="6" y="28"/>
                    <a:pt x="2" y="37"/>
                  </a:cubicBezTo>
                  <a:cubicBezTo>
                    <a:pt x="1" y="39"/>
                    <a:pt x="0" y="41"/>
                    <a:pt x="0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35"/>
                    <a:pt x="24" y="3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45" name="Freeform 34"/>
            <p:cNvSpPr>
              <a:spLocks/>
            </p:cNvSpPr>
            <p:nvPr/>
          </p:nvSpPr>
          <p:spPr bwMode="auto">
            <a:xfrm>
              <a:off x="4048160" y="3992346"/>
              <a:ext cx="228422" cy="251521"/>
            </a:xfrm>
            <a:custGeom>
              <a:avLst/>
              <a:gdLst>
                <a:gd name="T0" fmla="*/ 6 w 75"/>
                <a:gd name="T1" fmla="*/ 72 h 83"/>
                <a:gd name="T2" fmla="*/ 11 w 75"/>
                <a:gd name="T3" fmla="*/ 72 h 83"/>
                <a:gd name="T4" fmla="*/ 16 w 75"/>
                <a:gd name="T5" fmla="*/ 71 h 83"/>
                <a:gd name="T6" fmla="*/ 20 w 75"/>
                <a:gd name="T7" fmla="*/ 74 h 83"/>
                <a:gd name="T8" fmla="*/ 22 w 75"/>
                <a:gd name="T9" fmla="*/ 74 h 83"/>
                <a:gd name="T10" fmla="*/ 26 w 75"/>
                <a:gd name="T11" fmla="*/ 80 h 83"/>
                <a:gd name="T12" fmla="*/ 29 w 75"/>
                <a:gd name="T13" fmla="*/ 83 h 83"/>
                <a:gd name="T14" fmla="*/ 32 w 75"/>
                <a:gd name="T15" fmla="*/ 81 h 83"/>
                <a:gd name="T16" fmla="*/ 36 w 75"/>
                <a:gd name="T17" fmla="*/ 79 h 83"/>
                <a:gd name="T18" fmla="*/ 39 w 75"/>
                <a:gd name="T19" fmla="*/ 79 h 83"/>
                <a:gd name="T20" fmla="*/ 44 w 75"/>
                <a:gd name="T21" fmla="*/ 79 h 83"/>
                <a:gd name="T22" fmla="*/ 47 w 75"/>
                <a:gd name="T23" fmla="*/ 78 h 83"/>
                <a:gd name="T24" fmla="*/ 72 w 75"/>
                <a:gd name="T25" fmla="*/ 78 h 83"/>
                <a:gd name="T26" fmla="*/ 73 w 75"/>
                <a:gd name="T27" fmla="*/ 72 h 83"/>
                <a:gd name="T28" fmla="*/ 71 w 75"/>
                <a:gd name="T29" fmla="*/ 70 h 83"/>
                <a:gd name="T30" fmla="*/ 65 w 75"/>
                <a:gd name="T31" fmla="*/ 15 h 83"/>
                <a:gd name="T32" fmla="*/ 75 w 75"/>
                <a:gd name="T33" fmla="*/ 15 h 83"/>
                <a:gd name="T34" fmla="*/ 53 w 75"/>
                <a:gd name="T35" fmla="*/ 1 h 83"/>
                <a:gd name="T36" fmla="*/ 52 w 75"/>
                <a:gd name="T37" fmla="*/ 0 h 83"/>
                <a:gd name="T38" fmla="*/ 52 w 75"/>
                <a:gd name="T39" fmla="*/ 9 h 83"/>
                <a:gd name="T40" fmla="*/ 31 w 75"/>
                <a:gd name="T41" fmla="*/ 9 h 83"/>
                <a:gd name="T42" fmla="*/ 31 w 75"/>
                <a:gd name="T43" fmla="*/ 25 h 83"/>
                <a:gd name="T44" fmla="*/ 24 w 75"/>
                <a:gd name="T45" fmla="*/ 30 h 83"/>
                <a:gd name="T46" fmla="*/ 24 w 75"/>
                <a:gd name="T47" fmla="*/ 40 h 83"/>
                <a:gd name="T48" fmla="*/ 0 w 75"/>
                <a:gd name="T49" fmla="*/ 40 h 83"/>
                <a:gd name="T50" fmla="*/ 3 w 75"/>
                <a:gd name="T51" fmla="*/ 47 h 83"/>
                <a:gd name="T52" fmla="*/ 5 w 75"/>
                <a:gd name="T53" fmla="*/ 57 h 83"/>
                <a:gd name="T54" fmla="*/ 3 w 75"/>
                <a:gd name="T55" fmla="*/ 69 h 83"/>
                <a:gd name="T56" fmla="*/ 2 w 75"/>
                <a:gd name="T57" fmla="*/ 75 h 83"/>
                <a:gd name="T58" fmla="*/ 2 w 75"/>
                <a:gd name="T59" fmla="*/ 75 h 83"/>
                <a:gd name="T60" fmla="*/ 6 w 75"/>
                <a:gd name="T61" fmla="*/ 7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5" h="83">
                  <a:moveTo>
                    <a:pt x="6" y="72"/>
                  </a:moveTo>
                  <a:cubicBezTo>
                    <a:pt x="8" y="72"/>
                    <a:pt x="11" y="72"/>
                    <a:pt x="11" y="72"/>
                  </a:cubicBezTo>
                  <a:cubicBezTo>
                    <a:pt x="11" y="72"/>
                    <a:pt x="14" y="70"/>
                    <a:pt x="16" y="71"/>
                  </a:cubicBezTo>
                  <a:cubicBezTo>
                    <a:pt x="18" y="72"/>
                    <a:pt x="20" y="74"/>
                    <a:pt x="20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74"/>
                    <a:pt x="23" y="79"/>
                    <a:pt x="26" y="80"/>
                  </a:cubicBezTo>
                  <a:cubicBezTo>
                    <a:pt x="28" y="80"/>
                    <a:pt x="29" y="82"/>
                    <a:pt x="29" y="83"/>
                  </a:cubicBezTo>
                  <a:cubicBezTo>
                    <a:pt x="31" y="83"/>
                    <a:pt x="32" y="82"/>
                    <a:pt x="32" y="81"/>
                  </a:cubicBezTo>
                  <a:cubicBezTo>
                    <a:pt x="32" y="79"/>
                    <a:pt x="33" y="77"/>
                    <a:pt x="36" y="79"/>
                  </a:cubicBezTo>
                  <a:cubicBezTo>
                    <a:pt x="39" y="82"/>
                    <a:pt x="39" y="80"/>
                    <a:pt x="39" y="79"/>
                  </a:cubicBezTo>
                  <a:cubicBezTo>
                    <a:pt x="40" y="78"/>
                    <a:pt x="42" y="79"/>
                    <a:pt x="44" y="79"/>
                  </a:cubicBezTo>
                  <a:cubicBezTo>
                    <a:pt x="45" y="79"/>
                    <a:pt x="47" y="78"/>
                    <a:pt x="47" y="78"/>
                  </a:cubicBezTo>
                  <a:cubicBezTo>
                    <a:pt x="47" y="78"/>
                    <a:pt x="71" y="78"/>
                    <a:pt x="72" y="78"/>
                  </a:cubicBezTo>
                  <a:cubicBezTo>
                    <a:pt x="73" y="77"/>
                    <a:pt x="73" y="72"/>
                    <a:pt x="73" y="72"/>
                  </a:cubicBezTo>
                  <a:cubicBezTo>
                    <a:pt x="71" y="70"/>
                    <a:pt x="71" y="70"/>
                    <a:pt x="71" y="70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64" y="8"/>
                    <a:pt x="54" y="2"/>
                    <a:pt x="53" y="1"/>
                  </a:cubicBezTo>
                  <a:cubicBezTo>
                    <a:pt x="53" y="1"/>
                    <a:pt x="52" y="0"/>
                    <a:pt x="52" y="0"/>
                  </a:cubicBezTo>
                  <a:cubicBezTo>
                    <a:pt x="52" y="4"/>
                    <a:pt x="52" y="9"/>
                    <a:pt x="52" y="9"/>
                  </a:cubicBezTo>
                  <a:cubicBezTo>
                    <a:pt x="51" y="9"/>
                    <a:pt x="31" y="9"/>
                    <a:pt x="31" y="9"/>
                  </a:cubicBezTo>
                  <a:cubicBezTo>
                    <a:pt x="31" y="9"/>
                    <a:pt x="31" y="24"/>
                    <a:pt x="31" y="25"/>
                  </a:cubicBezTo>
                  <a:cubicBezTo>
                    <a:pt x="31" y="27"/>
                    <a:pt x="24" y="29"/>
                    <a:pt x="24" y="30"/>
                  </a:cubicBezTo>
                  <a:cubicBezTo>
                    <a:pt x="24" y="32"/>
                    <a:pt x="24" y="40"/>
                    <a:pt x="24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2" y="45"/>
                    <a:pt x="3" y="47"/>
                  </a:cubicBezTo>
                  <a:cubicBezTo>
                    <a:pt x="5" y="49"/>
                    <a:pt x="2" y="53"/>
                    <a:pt x="5" y="57"/>
                  </a:cubicBezTo>
                  <a:cubicBezTo>
                    <a:pt x="8" y="61"/>
                    <a:pt x="4" y="67"/>
                    <a:pt x="3" y="69"/>
                  </a:cubicBezTo>
                  <a:cubicBezTo>
                    <a:pt x="2" y="70"/>
                    <a:pt x="2" y="73"/>
                    <a:pt x="2" y="75"/>
                  </a:cubicBezTo>
                  <a:cubicBezTo>
                    <a:pt x="2" y="75"/>
                    <a:pt x="2" y="75"/>
                    <a:pt x="2" y="75"/>
                  </a:cubicBezTo>
                  <a:cubicBezTo>
                    <a:pt x="4" y="74"/>
                    <a:pt x="3" y="71"/>
                    <a:pt x="6" y="7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46" name="Freeform 35"/>
            <p:cNvSpPr>
              <a:spLocks/>
            </p:cNvSpPr>
            <p:nvPr/>
          </p:nvSpPr>
          <p:spPr bwMode="auto">
            <a:xfrm>
              <a:off x="4136705" y="4038544"/>
              <a:ext cx="315684" cy="296435"/>
            </a:xfrm>
            <a:custGeom>
              <a:avLst/>
              <a:gdLst>
                <a:gd name="T0" fmla="*/ 99 w 104"/>
                <a:gd name="T1" fmla="*/ 41 h 98"/>
                <a:gd name="T2" fmla="*/ 96 w 104"/>
                <a:gd name="T3" fmla="*/ 34 h 98"/>
                <a:gd name="T4" fmla="*/ 89 w 104"/>
                <a:gd name="T5" fmla="*/ 32 h 98"/>
                <a:gd name="T6" fmla="*/ 85 w 104"/>
                <a:gd name="T7" fmla="*/ 26 h 98"/>
                <a:gd name="T8" fmla="*/ 46 w 104"/>
                <a:gd name="T9" fmla="*/ 0 h 98"/>
                <a:gd name="T10" fmla="*/ 36 w 104"/>
                <a:gd name="T11" fmla="*/ 0 h 98"/>
                <a:gd name="T12" fmla="*/ 42 w 104"/>
                <a:gd name="T13" fmla="*/ 55 h 98"/>
                <a:gd name="T14" fmla="*/ 44 w 104"/>
                <a:gd name="T15" fmla="*/ 57 h 98"/>
                <a:gd name="T16" fmla="*/ 43 w 104"/>
                <a:gd name="T17" fmla="*/ 63 h 98"/>
                <a:gd name="T18" fmla="*/ 18 w 104"/>
                <a:gd name="T19" fmla="*/ 63 h 98"/>
                <a:gd name="T20" fmla="*/ 15 w 104"/>
                <a:gd name="T21" fmla="*/ 64 h 98"/>
                <a:gd name="T22" fmla="*/ 10 w 104"/>
                <a:gd name="T23" fmla="*/ 64 h 98"/>
                <a:gd name="T24" fmla="*/ 7 w 104"/>
                <a:gd name="T25" fmla="*/ 64 h 98"/>
                <a:gd name="T26" fmla="*/ 3 w 104"/>
                <a:gd name="T27" fmla="*/ 66 h 98"/>
                <a:gd name="T28" fmla="*/ 0 w 104"/>
                <a:gd name="T29" fmla="*/ 68 h 98"/>
                <a:gd name="T30" fmla="*/ 1 w 104"/>
                <a:gd name="T31" fmla="*/ 69 h 98"/>
                <a:gd name="T32" fmla="*/ 2 w 104"/>
                <a:gd name="T33" fmla="*/ 71 h 98"/>
                <a:gd name="T34" fmla="*/ 3 w 104"/>
                <a:gd name="T35" fmla="*/ 75 h 98"/>
                <a:gd name="T36" fmla="*/ 6 w 104"/>
                <a:gd name="T37" fmla="*/ 79 h 98"/>
                <a:gd name="T38" fmla="*/ 6 w 104"/>
                <a:gd name="T39" fmla="*/ 84 h 98"/>
                <a:gd name="T40" fmla="*/ 8 w 104"/>
                <a:gd name="T41" fmla="*/ 85 h 98"/>
                <a:gd name="T42" fmla="*/ 11 w 104"/>
                <a:gd name="T43" fmla="*/ 85 h 98"/>
                <a:gd name="T44" fmla="*/ 16 w 104"/>
                <a:gd name="T45" fmla="*/ 85 h 98"/>
                <a:gd name="T46" fmla="*/ 20 w 104"/>
                <a:gd name="T47" fmla="*/ 82 h 98"/>
                <a:gd name="T48" fmla="*/ 22 w 104"/>
                <a:gd name="T49" fmla="*/ 87 h 98"/>
                <a:gd name="T50" fmla="*/ 25 w 104"/>
                <a:gd name="T51" fmla="*/ 90 h 98"/>
                <a:gd name="T52" fmla="*/ 25 w 104"/>
                <a:gd name="T53" fmla="*/ 92 h 98"/>
                <a:gd name="T54" fmla="*/ 26 w 104"/>
                <a:gd name="T55" fmla="*/ 95 h 98"/>
                <a:gd name="T56" fmla="*/ 29 w 104"/>
                <a:gd name="T57" fmla="*/ 96 h 98"/>
                <a:gd name="T58" fmla="*/ 32 w 104"/>
                <a:gd name="T59" fmla="*/ 97 h 98"/>
                <a:gd name="T60" fmla="*/ 36 w 104"/>
                <a:gd name="T61" fmla="*/ 95 h 98"/>
                <a:gd name="T62" fmla="*/ 39 w 104"/>
                <a:gd name="T63" fmla="*/ 95 h 98"/>
                <a:gd name="T64" fmla="*/ 41 w 104"/>
                <a:gd name="T65" fmla="*/ 95 h 98"/>
                <a:gd name="T66" fmla="*/ 43 w 104"/>
                <a:gd name="T67" fmla="*/ 95 h 98"/>
                <a:gd name="T68" fmla="*/ 45 w 104"/>
                <a:gd name="T69" fmla="*/ 90 h 98"/>
                <a:gd name="T70" fmla="*/ 44 w 104"/>
                <a:gd name="T71" fmla="*/ 86 h 98"/>
                <a:gd name="T72" fmla="*/ 49 w 104"/>
                <a:gd name="T73" fmla="*/ 84 h 98"/>
                <a:gd name="T74" fmla="*/ 51 w 104"/>
                <a:gd name="T75" fmla="*/ 80 h 98"/>
                <a:gd name="T76" fmla="*/ 53 w 104"/>
                <a:gd name="T77" fmla="*/ 76 h 98"/>
                <a:gd name="T78" fmla="*/ 57 w 104"/>
                <a:gd name="T79" fmla="*/ 76 h 98"/>
                <a:gd name="T80" fmla="*/ 60 w 104"/>
                <a:gd name="T81" fmla="*/ 73 h 98"/>
                <a:gd name="T82" fmla="*/ 63 w 104"/>
                <a:gd name="T83" fmla="*/ 71 h 98"/>
                <a:gd name="T84" fmla="*/ 65 w 104"/>
                <a:gd name="T85" fmla="*/ 70 h 98"/>
                <a:gd name="T86" fmla="*/ 70 w 104"/>
                <a:gd name="T87" fmla="*/ 68 h 98"/>
                <a:gd name="T88" fmla="*/ 75 w 104"/>
                <a:gd name="T89" fmla="*/ 66 h 98"/>
                <a:gd name="T90" fmla="*/ 83 w 104"/>
                <a:gd name="T91" fmla="*/ 66 h 98"/>
                <a:gd name="T92" fmla="*/ 88 w 104"/>
                <a:gd name="T93" fmla="*/ 64 h 98"/>
                <a:gd name="T94" fmla="*/ 98 w 104"/>
                <a:gd name="T95" fmla="*/ 64 h 98"/>
                <a:gd name="T96" fmla="*/ 102 w 104"/>
                <a:gd name="T97" fmla="*/ 61 h 98"/>
                <a:gd name="T98" fmla="*/ 104 w 104"/>
                <a:gd name="T99" fmla="*/ 56 h 98"/>
                <a:gd name="T100" fmla="*/ 104 w 104"/>
                <a:gd name="T101" fmla="*/ 40 h 98"/>
                <a:gd name="T102" fmla="*/ 99 w 104"/>
                <a:gd name="T103" fmla="*/ 4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4" h="98">
                  <a:moveTo>
                    <a:pt x="99" y="41"/>
                  </a:moveTo>
                  <a:cubicBezTo>
                    <a:pt x="99" y="41"/>
                    <a:pt x="99" y="36"/>
                    <a:pt x="96" y="34"/>
                  </a:cubicBezTo>
                  <a:cubicBezTo>
                    <a:pt x="93" y="32"/>
                    <a:pt x="89" y="32"/>
                    <a:pt x="89" y="32"/>
                  </a:cubicBezTo>
                  <a:cubicBezTo>
                    <a:pt x="89" y="32"/>
                    <a:pt x="86" y="28"/>
                    <a:pt x="85" y="26"/>
                  </a:cubicBezTo>
                  <a:cubicBezTo>
                    <a:pt x="84" y="25"/>
                    <a:pt x="63" y="12"/>
                    <a:pt x="4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44" y="57"/>
                    <a:pt x="44" y="62"/>
                    <a:pt x="43" y="63"/>
                  </a:cubicBezTo>
                  <a:cubicBezTo>
                    <a:pt x="42" y="63"/>
                    <a:pt x="18" y="63"/>
                    <a:pt x="18" y="63"/>
                  </a:cubicBezTo>
                  <a:cubicBezTo>
                    <a:pt x="18" y="63"/>
                    <a:pt x="16" y="64"/>
                    <a:pt x="15" y="64"/>
                  </a:cubicBezTo>
                  <a:cubicBezTo>
                    <a:pt x="13" y="64"/>
                    <a:pt x="11" y="63"/>
                    <a:pt x="10" y="64"/>
                  </a:cubicBezTo>
                  <a:cubicBezTo>
                    <a:pt x="10" y="65"/>
                    <a:pt x="10" y="67"/>
                    <a:pt x="7" y="64"/>
                  </a:cubicBezTo>
                  <a:cubicBezTo>
                    <a:pt x="4" y="62"/>
                    <a:pt x="3" y="64"/>
                    <a:pt x="3" y="66"/>
                  </a:cubicBezTo>
                  <a:cubicBezTo>
                    <a:pt x="3" y="67"/>
                    <a:pt x="2" y="68"/>
                    <a:pt x="0" y="68"/>
                  </a:cubicBezTo>
                  <a:cubicBezTo>
                    <a:pt x="0" y="69"/>
                    <a:pt x="1" y="69"/>
                    <a:pt x="1" y="69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71"/>
                    <a:pt x="2" y="74"/>
                    <a:pt x="3" y="75"/>
                  </a:cubicBezTo>
                  <a:cubicBezTo>
                    <a:pt x="4" y="76"/>
                    <a:pt x="6" y="78"/>
                    <a:pt x="6" y="79"/>
                  </a:cubicBezTo>
                  <a:cubicBezTo>
                    <a:pt x="6" y="80"/>
                    <a:pt x="6" y="84"/>
                    <a:pt x="6" y="84"/>
                  </a:cubicBezTo>
                  <a:cubicBezTo>
                    <a:pt x="6" y="84"/>
                    <a:pt x="7" y="87"/>
                    <a:pt x="8" y="85"/>
                  </a:cubicBezTo>
                  <a:cubicBezTo>
                    <a:pt x="9" y="84"/>
                    <a:pt x="11" y="87"/>
                    <a:pt x="11" y="85"/>
                  </a:cubicBezTo>
                  <a:cubicBezTo>
                    <a:pt x="12" y="83"/>
                    <a:pt x="14" y="85"/>
                    <a:pt x="16" y="85"/>
                  </a:cubicBezTo>
                  <a:cubicBezTo>
                    <a:pt x="17" y="85"/>
                    <a:pt x="19" y="82"/>
                    <a:pt x="20" y="82"/>
                  </a:cubicBezTo>
                  <a:cubicBezTo>
                    <a:pt x="21" y="82"/>
                    <a:pt x="22" y="85"/>
                    <a:pt x="22" y="87"/>
                  </a:cubicBezTo>
                  <a:cubicBezTo>
                    <a:pt x="22" y="88"/>
                    <a:pt x="26" y="89"/>
                    <a:pt x="25" y="90"/>
                  </a:cubicBezTo>
                  <a:cubicBezTo>
                    <a:pt x="24" y="90"/>
                    <a:pt x="23" y="92"/>
                    <a:pt x="25" y="92"/>
                  </a:cubicBezTo>
                  <a:cubicBezTo>
                    <a:pt x="26" y="92"/>
                    <a:pt x="25" y="94"/>
                    <a:pt x="26" y="95"/>
                  </a:cubicBezTo>
                  <a:cubicBezTo>
                    <a:pt x="27" y="97"/>
                    <a:pt x="28" y="97"/>
                    <a:pt x="29" y="96"/>
                  </a:cubicBezTo>
                  <a:cubicBezTo>
                    <a:pt x="30" y="94"/>
                    <a:pt x="31" y="96"/>
                    <a:pt x="32" y="97"/>
                  </a:cubicBezTo>
                  <a:cubicBezTo>
                    <a:pt x="33" y="98"/>
                    <a:pt x="35" y="97"/>
                    <a:pt x="36" y="95"/>
                  </a:cubicBezTo>
                  <a:cubicBezTo>
                    <a:pt x="36" y="94"/>
                    <a:pt x="39" y="93"/>
                    <a:pt x="39" y="95"/>
                  </a:cubicBezTo>
                  <a:cubicBezTo>
                    <a:pt x="39" y="96"/>
                    <a:pt x="39" y="97"/>
                    <a:pt x="41" y="95"/>
                  </a:cubicBezTo>
                  <a:cubicBezTo>
                    <a:pt x="42" y="95"/>
                    <a:pt x="42" y="95"/>
                    <a:pt x="43" y="95"/>
                  </a:cubicBezTo>
                  <a:cubicBezTo>
                    <a:pt x="43" y="93"/>
                    <a:pt x="44" y="91"/>
                    <a:pt x="45" y="90"/>
                  </a:cubicBezTo>
                  <a:cubicBezTo>
                    <a:pt x="45" y="89"/>
                    <a:pt x="43" y="87"/>
                    <a:pt x="44" y="86"/>
                  </a:cubicBezTo>
                  <a:cubicBezTo>
                    <a:pt x="45" y="86"/>
                    <a:pt x="48" y="87"/>
                    <a:pt x="49" y="84"/>
                  </a:cubicBezTo>
                  <a:cubicBezTo>
                    <a:pt x="50" y="81"/>
                    <a:pt x="51" y="80"/>
                    <a:pt x="51" y="80"/>
                  </a:cubicBezTo>
                  <a:cubicBezTo>
                    <a:pt x="51" y="80"/>
                    <a:pt x="52" y="75"/>
                    <a:pt x="53" y="76"/>
                  </a:cubicBezTo>
                  <a:cubicBezTo>
                    <a:pt x="55" y="76"/>
                    <a:pt x="57" y="78"/>
                    <a:pt x="57" y="76"/>
                  </a:cubicBezTo>
                  <a:cubicBezTo>
                    <a:pt x="57" y="74"/>
                    <a:pt x="59" y="75"/>
                    <a:pt x="60" y="73"/>
                  </a:cubicBezTo>
                  <a:cubicBezTo>
                    <a:pt x="60" y="71"/>
                    <a:pt x="61" y="71"/>
                    <a:pt x="63" y="71"/>
                  </a:cubicBezTo>
                  <a:cubicBezTo>
                    <a:pt x="64" y="72"/>
                    <a:pt x="65" y="71"/>
                    <a:pt x="65" y="70"/>
                  </a:cubicBezTo>
                  <a:cubicBezTo>
                    <a:pt x="65" y="69"/>
                    <a:pt x="68" y="69"/>
                    <a:pt x="70" y="68"/>
                  </a:cubicBezTo>
                  <a:cubicBezTo>
                    <a:pt x="73" y="66"/>
                    <a:pt x="74" y="65"/>
                    <a:pt x="75" y="66"/>
                  </a:cubicBezTo>
                  <a:cubicBezTo>
                    <a:pt x="76" y="67"/>
                    <a:pt x="82" y="67"/>
                    <a:pt x="83" y="66"/>
                  </a:cubicBezTo>
                  <a:cubicBezTo>
                    <a:pt x="84" y="66"/>
                    <a:pt x="86" y="64"/>
                    <a:pt x="88" y="64"/>
                  </a:cubicBezTo>
                  <a:cubicBezTo>
                    <a:pt x="90" y="65"/>
                    <a:pt x="96" y="64"/>
                    <a:pt x="98" y="64"/>
                  </a:cubicBezTo>
                  <a:cubicBezTo>
                    <a:pt x="100" y="64"/>
                    <a:pt x="101" y="62"/>
                    <a:pt x="102" y="61"/>
                  </a:cubicBezTo>
                  <a:cubicBezTo>
                    <a:pt x="102" y="60"/>
                    <a:pt x="103" y="57"/>
                    <a:pt x="104" y="56"/>
                  </a:cubicBezTo>
                  <a:cubicBezTo>
                    <a:pt x="104" y="56"/>
                    <a:pt x="104" y="44"/>
                    <a:pt x="104" y="40"/>
                  </a:cubicBezTo>
                  <a:cubicBezTo>
                    <a:pt x="102" y="40"/>
                    <a:pt x="99" y="41"/>
                    <a:pt x="99" y="4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47" name="Freeform 36"/>
            <p:cNvSpPr>
              <a:spLocks/>
            </p:cNvSpPr>
            <p:nvPr/>
          </p:nvSpPr>
          <p:spPr bwMode="auto">
            <a:xfrm>
              <a:off x="4266315" y="4234884"/>
              <a:ext cx="155276" cy="112928"/>
            </a:xfrm>
            <a:custGeom>
              <a:avLst/>
              <a:gdLst>
                <a:gd name="T0" fmla="*/ 51 w 51"/>
                <a:gd name="T1" fmla="*/ 20 h 37"/>
                <a:gd name="T2" fmla="*/ 48 w 51"/>
                <a:gd name="T3" fmla="*/ 19 h 37"/>
                <a:gd name="T4" fmla="*/ 48 w 51"/>
                <a:gd name="T5" fmla="*/ 16 h 37"/>
                <a:gd name="T6" fmla="*/ 45 w 51"/>
                <a:gd name="T7" fmla="*/ 16 h 37"/>
                <a:gd name="T8" fmla="*/ 42 w 51"/>
                <a:gd name="T9" fmla="*/ 14 h 37"/>
                <a:gd name="T10" fmla="*/ 41 w 51"/>
                <a:gd name="T11" fmla="*/ 12 h 37"/>
                <a:gd name="T12" fmla="*/ 38 w 51"/>
                <a:gd name="T13" fmla="*/ 8 h 37"/>
                <a:gd name="T14" fmla="*/ 36 w 51"/>
                <a:gd name="T15" fmla="*/ 5 h 37"/>
                <a:gd name="T16" fmla="*/ 36 w 51"/>
                <a:gd name="T17" fmla="*/ 1 h 37"/>
                <a:gd name="T18" fmla="*/ 32 w 51"/>
                <a:gd name="T19" fmla="*/ 1 h 37"/>
                <a:gd name="T20" fmla="*/ 27 w 51"/>
                <a:gd name="T21" fmla="*/ 3 h 37"/>
                <a:gd name="T22" fmla="*/ 22 w 51"/>
                <a:gd name="T23" fmla="*/ 5 h 37"/>
                <a:gd name="T24" fmla="*/ 20 w 51"/>
                <a:gd name="T25" fmla="*/ 6 h 37"/>
                <a:gd name="T26" fmla="*/ 17 w 51"/>
                <a:gd name="T27" fmla="*/ 8 h 37"/>
                <a:gd name="T28" fmla="*/ 14 w 51"/>
                <a:gd name="T29" fmla="*/ 11 h 37"/>
                <a:gd name="T30" fmla="*/ 10 w 51"/>
                <a:gd name="T31" fmla="*/ 11 h 37"/>
                <a:gd name="T32" fmla="*/ 8 w 51"/>
                <a:gd name="T33" fmla="*/ 15 h 37"/>
                <a:gd name="T34" fmla="*/ 6 w 51"/>
                <a:gd name="T35" fmla="*/ 19 h 37"/>
                <a:gd name="T36" fmla="*/ 1 w 51"/>
                <a:gd name="T37" fmla="*/ 21 h 37"/>
                <a:gd name="T38" fmla="*/ 2 w 51"/>
                <a:gd name="T39" fmla="*/ 25 h 37"/>
                <a:gd name="T40" fmla="*/ 0 w 51"/>
                <a:gd name="T41" fmla="*/ 30 h 37"/>
                <a:gd name="T42" fmla="*/ 3 w 51"/>
                <a:gd name="T43" fmla="*/ 32 h 37"/>
                <a:gd name="T44" fmla="*/ 8 w 51"/>
                <a:gd name="T45" fmla="*/ 35 h 37"/>
                <a:gd name="T46" fmla="*/ 16 w 51"/>
                <a:gd name="T47" fmla="*/ 34 h 37"/>
                <a:gd name="T48" fmla="*/ 18 w 51"/>
                <a:gd name="T49" fmla="*/ 33 h 37"/>
                <a:gd name="T50" fmla="*/ 17 w 51"/>
                <a:gd name="T51" fmla="*/ 27 h 37"/>
                <a:gd name="T52" fmla="*/ 32 w 51"/>
                <a:gd name="T53" fmla="*/ 27 h 37"/>
                <a:gd name="T54" fmla="*/ 35 w 51"/>
                <a:gd name="T55" fmla="*/ 26 h 37"/>
                <a:gd name="T56" fmla="*/ 40 w 51"/>
                <a:gd name="T57" fmla="*/ 26 h 37"/>
                <a:gd name="T58" fmla="*/ 44 w 51"/>
                <a:gd name="T59" fmla="*/ 24 h 37"/>
                <a:gd name="T60" fmla="*/ 49 w 51"/>
                <a:gd name="T61" fmla="*/ 23 h 37"/>
                <a:gd name="T62" fmla="*/ 51 w 51"/>
                <a:gd name="T63" fmla="*/ 20 h 37"/>
                <a:gd name="T64" fmla="*/ 51 w 51"/>
                <a:gd name="T65" fmla="*/ 2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1" h="37">
                  <a:moveTo>
                    <a:pt x="51" y="20"/>
                  </a:moveTo>
                  <a:cubicBezTo>
                    <a:pt x="50" y="20"/>
                    <a:pt x="49" y="19"/>
                    <a:pt x="48" y="19"/>
                  </a:cubicBezTo>
                  <a:cubicBezTo>
                    <a:pt x="48" y="19"/>
                    <a:pt x="48" y="16"/>
                    <a:pt x="48" y="16"/>
                  </a:cubicBezTo>
                  <a:cubicBezTo>
                    <a:pt x="47" y="15"/>
                    <a:pt x="46" y="17"/>
                    <a:pt x="45" y="16"/>
                  </a:cubicBezTo>
                  <a:cubicBezTo>
                    <a:pt x="43" y="16"/>
                    <a:pt x="43" y="14"/>
                    <a:pt x="42" y="14"/>
                  </a:cubicBezTo>
                  <a:cubicBezTo>
                    <a:pt x="41" y="14"/>
                    <a:pt x="41" y="13"/>
                    <a:pt x="41" y="12"/>
                  </a:cubicBezTo>
                  <a:cubicBezTo>
                    <a:pt x="41" y="10"/>
                    <a:pt x="39" y="9"/>
                    <a:pt x="38" y="8"/>
                  </a:cubicBezTo>
                  <a:cubicBezTo>
                    <a:pt x="37" y="8"/>
                    <a:pt x="37" y="5"/>
                    <a:pt x="36" y="5"/>
                  </a:cubicBezTo>
                  <a:cubicBezTo>
                    <a:pt x="36" y="5"/>
                    <a:pt x="36" y="3"/>
                    <a:pt x="36" y="1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1" y="0"/>
                    <a:pt x="30" y="1"/>
                    <a:pt x="27" y="3"/>
                  </a:cubicBezTo>
                  <a:cubicBezTo>
                    <a:pt x="25" y="4"/>
                    <a:pt x="22" y="4"/>
                    <a:pt x="22" y="5"/>
                  </a:cubicBezTo>
                  <a:cubicBezTo>
                    <a:pt x="22" y="6"/>
                    <a:pt x="21" y="7"/>
                    <a:pt x="20" y="6"/>
                  </a:cubicBezTo>
                  <a:cubicBezTo>
                    <a:pt x="18" y="6"/>
                    <a:pt x="17" y="6"/>
                    <a:pt x="17" y="8"/>
                  </a:cubicBezTo>
                  <a:cubicBezTo>
                    <a:pt x="16" y="10"/>
                    <a:pt x="14" y="9"/>
                    <a:pt x="14" y="11"/>
                  </a:cubicBezTo>
                  <a:cubicBezTo>
                    <a:pt x="14" y="13"/>
                    <a:pt x="12" y="11"/>
                    <a:pt x="10" y="11"/>
                  </a:cubicBezTo>
                  <a:cubicBezTo>
                    <a:pt x="9" y="10"/>
                    <a:pt x="8" y="15"/>
                    <a:pt x="8" y="15"/>
                  </a:cubicBezTo>
                  <a:cubicBezTo>
                    <a:pt x="8" y="15"/>
                    <a:pt x="7" y="16"/>
                    <a:pt x="6" y="19"/>
                  </a:cubicBezTo>
                  <a:cubicBezTo>
                    <a:pt x="5" y="22"/>
                    <a:pt x="2" y="21"/>
                    <a:pt x="1" y="21"/>
                  </a:cubicBezTo>
                  <a:cubicBezTo>
                    <a:pt x="0" y="22"/>
                    <a:pt x="2" y="24"/>
                    <a:pt x="2" y="25"/>
                  </a:cubicBezTo>
                  <a:cubicBezTo>
                    <a:pt x="1" y="26"/>
                    <a:pt x="0" y="28"/>
                    <a:pt x="0" y="30"/>
                  </a:cubicBezTo>
                  <a:cubicBezTo>
                    <a:pt x="1" y="30"/>
                    <a:pt x="2" y="31"/>
                    <a:pt x="3" y="32"/>
                  </a:cubicBezTo>
                  <a:cubicBezTo>
                    <a:pt x="3" y="33"/>
                    <a:pt x="7" y="37"/>
                    <a:pt x="8" y="35"/>
                  </a:cubicBezTo>
                  <a:cubicBezTo>
                    <a:pt x="10" y="33"/>
                    <a:pt x="15" y="33"/>
                    <a:pt x="16" y="34"/>
                  </a:cubicBezTo>
                  <a:cubicBezTo>
                    <a:pt x="17" y="35"/>
                    <a:pt x="18" y="34"/>
                    <a:pt x="18" y="33"/>
                  </a:cubicBezTo>
                  <a:cubicBezTo>
                    <a:pt x="18" y="32"/>
                    <a:pt x="16" y="28"/>
                    <a:pt x="17" y="27"/>
                  </a:cubicBezTo>
                  <a:cubicBezTo>
                    <a:pt x="17" y="26"/>
                    <a:pt x="32" y="26"/>
                    <a:pt x="32" y="27"/>
                  </a:cubicBezTo>
                  <a:cubicBezTo>
                    <a:pt x="33" y="28"/>
                    <a:pt x="33" y="25"/>
                    <a:pt x="35" y="26"/>
                  </a:cubicBezTo>
                  <a:cubicBezTo>
                    <a:pt x="37" y="26"/>
                    <a:pt x="39" y="27"/>
                    <a:pt x="40" y="26"/>
                  </a:cubicBezTo>
                  <a:cubicBezTo>
                    <a:pt x="42" y="26"/>
                    <a:pt x="43" y="24"/>
                    <a:pt x="44" y="24"/>
                  </a:cubicBezTo>
                  <a:cubicBezTo>
                    <a:pt x="45" y="24"/>
                    <a:pt x="48" y="24"/>
                    <a:pt x="49" y="23"/>
                  </a:cubicBezTo>
                  <a:cubicBezTo>
                    <a:pt x="50" y="22"/>
                    <a:pt x="51" y="22"/>
                    <a:pt x="51" y="20"/>
                  </a:cubicBezTo>
                  <a:cubicBezTo>
                    <a:pt x="51" y="20"/>
                    <a:pt x="51" y="20"/>
                    <a:pt x="51" y="2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48" name="Freeform 37"/>
            <p:cNvSpPr>
              <a:spLocks/>
            </p:cNvSpPr>
            <p:nvPr/>
          </p:nvSpPr>
          <p:spPr bwMode="auto">
            <a:xfrm>
              <a:off x="4376676" y="4071909"/>
              <a:ext cx="293869" cy="227139"/>
            </a:xfrm>
            <a:custGeom>
              <a:avLst/>
              <a:gdLst>
                <a:gd name="T0" fmla="*/ 92 w 97"/>
                <a:gd name="T1" fmla="*/ 11 h 75"/>
                <a:gd name="T2" fmla="*/ 92 w 97"/>
                <a:gd name="T3" fmla="*/ 3 h 75"/>
                <a:gd name="T4" fmla="*/ 87 w 97"/>
                <a:gd name="T5" fmla="*/ 5 h 75"/>
                <a:gd name="T6" fmla="*/ 83 w 97"/>
                <a:gd name="T7" fmla="*/ 1 h 75"/>
                <a:gd name="T8" fmla="*/ 74 w 97"/>
                <a:gd name="T9" fmla="*/ 0 h 75"/>
                <a:gd name="T10" fmla="*/ 47 w 97"/>
                <a:gd name="T11" fmla="*/ 16 h 75"/>
                <a:gd name="T12" fmla="*/ 36 w 97"/>
                <a:gd name="T13" fmla="*/ 25 h 75"/>
                <a:gd name="T14" fmla="*/ 26 w 97"/>
                <a:gd name="T15" fmla="*/ 28 h 75"/>
                <a:gd name="T16" fmla="*/ 25 w 97"/>
                <a:gd name="T17" fmla="*/ 29 h 75"/>
                <a:gd name="T18" fmla="*/ 25 w 97"/>
                <a:gd name="T19" fmla="*/ 45 h 75"/>
                <a:gd name="T20" fmla="*/ 23 w 97"/>
                <a:gd name="T21" fmla="*/ 50 h 75"/>
                <a:gd name="T22" fmla="*/ 19 w 97"/>
                <a:gd name="T23" fmla="*/ 53 h 75"/>
                <a:gd name="T24" fmla="*/ 9 w 97"/>
                <a:gd name="T25" fmla="*/ 53 h 75"/>
                <a:gd name="T26" fmla="*/ 4 w 97"/>
                <a:gd name="T27" fmla="*/ 55 h 75"/>
                <a:gd name="T28" fmla="*/ 0 w 97"/>
                <a:gd name="T29" fmla="*/ 55 h 75"/>
                <a:gd name="T30" fmla="*/ 0 w 97"/>
                <a:gd name="T31" fmla="*/ 59 h 75"/>
                <a:gd name="T32" fmla="*/ 2 w 97"/>
                <a:gd name="T33" fmla="*/ 62 h 75"/>
                <a:gd name="T34" fmla="*/ 5 w 97"/>
                <a:gd name="T35" fmla="*/ 66 h 75"/>
                <a:gd name="T36" fmla="*/ 6 w 97"/>
                <a:gd name="T37" fmla="*/ 68 h 75"/>
                <a:gd name="T38" fmla="*/ 9 w 97"/>
                <a:gd name="T39" fmla="*/ 70 h 75"/>
                <a:gd name="T40" fmla="*/ 12 w 97"/>
                <a:gd name="T41" fmla="*/ 70 h 75"/>
                <a:gd name="T42" fmla="*/ 12 w 97"/>
                <a:gd name="T43" fmla="*/ 73 h 75"/>
                <a:gd name="T44" fmla="*/ 15 w 97"/>
                <a:gd name="T45" fmla="*/ 74 h 75"/>
                <a:gd name="T46" fmla="*/ 17 w 97"/>
                <a:gd name="T47" fmla="*/ 72 h 75"/>
                <a:gd name="T48" fmla="*/ 19 w 97"/>
                <a:gd name="T49" fmla="*/ 74 h 75"/>
                <a:gd name="T50" fmla="*/ 22 w 97"/>
                <a:gd name="T51" fmla="*/ 73 h 75"/>
                <a:gd name="T52" fmla="*/ 24 w 97"/>
                <a:gd name="T53" fmla="*/ 69 h 75"/>
                <a:gd name="T54" fmla="*/ 26 w 97"/>
                <a:gd name="T55" fmla="*/ 64 h 75"/>
                <a:gd name="T56" fmla="*/ 31 w 97"/>
                <a:gd name="T57" fmla="*/ 64 h 75"/>
                <a:gd name="T58" fmla="*/ 35 w 97"/>
                <a:gd name="T59" fmla="*/ 63 h 75"/>
                <a:gd name="T60" fmla="*/ 40 w 97"/>
                <a:gd name="T61" fmla="*/ 64 h 75"/>
                <a:gd name="T62" fmla="*/ 44 w 97"/>
                <a:gd name="T63" fmla="*/ 67 h 75"/>
                <a:gd name="T64" fmla="*/ 49 w 97"/>
                <a:gd name="T65" fmla="*/ 66 h 75"/>
                <a:gd name="T66" fmla="*/ 54 w 97"/>
                <a:gd name="T67" fmla="*/ 69 h 75"/>
                <a:gd name="T68" fmla="*/ 60 w 97"/>
                <a:gd name="T69" fmla="*/ 69 h 75"/>
                <a:gd name="T70" fmla="*/ 64 w 97"/>
                <a:gd name="T71" fmla="*/ 66 h 75"/>
                <a:gd name="T72" fmla="*/ 72 w 97"/>
                <a:gd name="T73" fmla="*/ 66 h 75"/>
                <a:gd name="T74" fmla="*/ 77 w 97"/>
                <a:gd name="T75" fmla="*/ 67 h 75"/>
                <a:gd name="T76" fmla="*/ 82 w 97"/>
                <a:gd name="T77" fmla="*/ 63 h 75"/>
                <a:gd name="T78" fmla="*/ 83 w 97"/>
                <a:gd name="T79" fmla="*/ 63 h 75"/>
                <a:gd name="T80" fmla="*/ 83 w 97"/>
                <a:gd name="T81" fmla="*/ 61 h 75"/>
                <a:gd name="T82" fmla="*/ 84 w 97"/>
                <a:gd name="T83" fmla="*/ 56 h 75"/>
                <a:gd name="T84" fmla="*/ 94 w 97"/>
                <a:gd name="T85" fmla="*/ 43 h 75"/>
                <a:gd name="T86" fmla="*/ 95 w 97"/>
                <a:gd name="T87" fmla="*/ 28 h 75"/>
                <a:gd name="T88" fmla="*/ 96 w 97"/>
                <a:gd name="T89" fmla="*/ 21 h 75"/>
                <a:gd name="T90" fmla="*/ 95 w 97"/>
                <a:gd name="T91" fmla="*/ 16 h 75"/>
                <a:gd name="T92" fmla="*/ 92 w 97"/>
                <a:gd name="T93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7" h="75">
                  <a:moveTo>
                    <a:pt x="92" y="11"/>
                  </a:moveTo>
                  <a:cubicBezTo>
                    <a:pt x="92" y="10"/>
                    <a:pt x="92" y="6"/>
                    <a:pt x="92" y="3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7" y="5"/>
                    <a:pt x="85" y="3"/>
                    <a:pt x="83" y="1"/>
                  </a:cubicBezTo>
                  <a:cubicBezTo>
                    <a:pt x="80" y="0"/>
                    <a:pt x="74" y="0"/>
                    <a:pt x="74" y="0"/>
                  </a:cubicBezTo>
                  <a:cubicBezTo>
                    <a:pt x="47" y="16"/>
                    <a:pt x="47" y="16"/>
                    <a:pt x="47" y="1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28" y="28"/>
                    <a:pt x="26" y="28"/>
                  </a:cubicBezTo>
                  <a:cubicBezTo>
                    <a:pt x="26" y="28"/>
                    <a:pt x="25" y="29"/>
                    <a:pt x="25" y="29"/>
                  </a:cubicBezTo>
                  <a:cubicBezTo>
                    <a:pt x="25" y="33"/>
                    <a:pt x="25" y="45"/>
                    <a:pt x="25" y="45"/>
                  </a:cubicBezTo>
                  <a:cubicBezTo>
                    <a:pt x="24" y="46"/>
                    <a:pt x="23" y="49"/>
                    <a:pt x="23" y="50"/>
                  </a:cubicBezTo>
                  <a:cubicBezTo>
                    <a:pt x="22" y="51"/>
                    <a:pt x="21" y="53"/>
                    <a:pt x="19" y="53"/>
                  </a:cubicBezTo>
                  <a:cubicBezTo>
                    <a:pt x="17" y="53"/>
                    <a:pt x="11" y="54"/>
                    <a:pt x="9" y="53"/>
                  </a:cubicBezTo>
                  <a:cubicBezTo>
                    <a:pt x="7" y="53"/>
                    <a:pt x="5" y="55"/>
                    <a:pt x="4" y="55"/>
                  </a:cubicBezTo>
                  <a:cubicBezTo>
                    <a:pt x="4" y="55"/>
                    <a:pt x="2" y="55"/>
                    <a:pt x="0" y="55"/>
                  </a:cubicBezTo>
                  <a:cubicBezTo>
                    <a:pt x="0" y="57"/>
                    <a:pt x="0" y="59"/>
                    <a:pt x="0" y="59"/>
                  </a:cubicBezTo>
                  <a:cubicBezTo>
                    <a:pt x="1" y="59"/>
                    <a:pt x="1" y="62"/>
                    <a:pt x="2" y="62"/>
                  </a:cubicBezTo>
                  <a:cubicBezTo>
                    <a:pt x="3" y="63"/>
                    <a:pt x="5" y="64"/>
                    <a:pt x="5" y="66"/>
                  </a:cubicBezTo>
                  <a:cubicBezTo>
                    <a:pt x="5" y="67"/>
                    <a:pt x="5" y="68"/>
                    <a:pt x="6" y="68"/>
                  </a:cubicBezTo>
                  <a:cubicBezTo>
                    <a:pt x="7" y="68"/>
                    <a:pt x="7" y="70"/>
                    <a:pt x="9" y="70"/>
                  </a:cubicBezTo>
                  <a:cubicBezTo>
                    <a:pt x="10" y="71"/>
                    <a:pt x="11" y="69"/>
                    <a:pt x="12" y="70"/>
                  </a:cubicBezTo>
                  <a:cubicBezTo>
                    <a:pt x="12" y="70"/>
                    <a:pt x="12" y="73"/>
                    <a:pt x="12" y="73"/>
                  </a:cubicBezTo>
                  <a:cubicBezTo>
                    <a:pt x="13" y="73"/>
                    <a:pt x="14" y="74"/>
                    <a:pt x="15" y="74"/>
                  </a:cubicBezTo>
                  <a:cubicBezTo>
                    <a:pt x="14" y="73"/>
                    <a:pt x="15" y="71"/>
                    <a:pt x="17" y="72"/>
                  </a:cubicBezTo>
                  <a:cubicBezTo>
                    <a:pt x="19" y="72"/>
                    <a:pt x="17" y="74"/>
                    <a:pt x="19" y="74"/>
                  </a:cubicBezTo>
                  <a:cubicBezTo>
                    <a:pt x="21" y="75"/>
                    <a:pt x="22" y="75"/>
                    <a:pt x="22" y="73"/>
                  </a:cubicBezTo>
                  <a:cubicBezTo>
                    <a:pt x="22" y="72"/>
                    <a:pt x="24" y="70"/>
                    <a:pt x="24" y="69"/>
                  </a:cubicBezTo>
                  <a:cubicBezTo>
                    <a:pt x="25" y="68"/>
                    <a:pt x="25" y="65"/>
                    <a:pt x="26" y="64"/>
                  </a:cubicBezTo>
                  <a:cubicBezTo>
                    <a:pt x="27" y="63"/>
                    <a:pt x="30" y="64"/>
                    <a:pt x="31" y="64"/>
                  </a:cubicBezTo>
                  <a:cubicBezTo>
                    <a:pt x="33" y="64"/>
                    <a:pt x="34" y="61"/>
                    <a:pt x="35" y="63"/>
                  </a:cubicBezTo>
                  <a:cubicBezTo>
                    <a:pt x="37" y="64"/>
                    <a:pt x="39" y="63"/>
                    <a:pt x="40" y="64"/>
                  </a:cubicBezTo>
                  <a:cubicBezTo>
                    <a:pt x="41" y="65"/>
                    <a:pt x="42" y="69"/>
                    <a:pt x="44" y="67"/>
                  </a:cubicBezTo>
                  <a:cubicBezTo>
                    <a:pt x="45" y="66"/>
                    <a:pt x="48" y="66"/>
                    <a:pt x="49" y="66"/>
                  </a:cubicBezTo>
                  <a:cubicBezTo>
                    <a:pt x="50" y="66"/>
                    <a:pt x="52" y="68"/>
                    <a:pt x="54" y="69"/>
                  </a:cubicBezTo>
                  <a:cubicBezTo>
                    <a:pt x="55" y="69"/>
                    <a:pt x="58" y="69"/>
                    <a:pt x="60" y="69"/>
                  </a:cubicBezTo>
                  <a:cubicBezTo>
                    <a:pt x="61" y="68"/>
                    <a:pt x="63" y="65"/>
                    <a:pt x="64" y="66"/>
                  </a:cubicBezTo>
                  <a:cubicBezTo>
                    <a:pt x="66" y="66"/>
                    <a:pt x="71" y="65"/>
                    <a:pt x="72" y="66"/>
                  </a:cubicBezTo>
                  <a:cubicBezTo>
                    <a:pt x="73" y="66"/>
                    <a:pt x="76" y="68"/>
                    <a:pt x="77" y="67"/>
                  </a:cubicBezTo>
                  <a:cubicBezTo>
                    <a:pt x="79" y="67"/>
                    <a:pt x="81" y="63"/>
                    <a:pt x="82" y="63"/>
                  </a:cubicBezTo>
                  <a:cubicBezTo>
                    <a:pt x="82" y="63"/>
                    <a:pt x="82" y="63"/>
                    <a:pt x="83" y="63"/>
                  </a:cubicBezTo>
                  <a:cubicBezTo>
                    <a:pt x="83" y="62"/>
                    <a:pt x="83" y="62"/>
                    <a:pt x="83" y="61"/>
                  </a:cubicBezTo>
                  <a:cubicBezTo>
                    <a:pt x="83" y="58"/>
                    <a:pt x="83" y="59"/>
                    <a:pt x="84" y="56"/>
                  </a:cubicBezTo>
                  <a:cubicBezTo>
                    <a:pt x="85" y="52"/>
                    <a:pt x="93" y="44"/>
                    <a:pt x="94" y="43"/>
                  </a:cubicBezTo>
                  <a:cubicBezTo>
                    <a:pt x="95" y="43"/>
                    <a:pt x="95" y="30"/>
                    <a:pt x="95" y="28"/>
                  </a:cubicBezTo>
                  <a:cubicBezTo>
                    <a:pt x="95" y="26"/>
                    <a:pt x="95" y="24"/>
                    <a:pt x="96" y="21"/>
                  </a:cubicBezTo>
                  <a:cubicBezTo>
                    <a:pt x="97" y="18"/>
                    <a:pt x="95" y="19"/>
                    <a:pt x="95" y="16"/>
                  </a:cubicBezTo>
                  <a:cubicBezTo>
                    <a:pt x="95" y="14"/>
                    <a:pt x="92" y="12"/>
                    <a:pt x="92" y="1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49" name="Freeform 38"/>
            <p:cNvSpPr>
              <a:spLocks/>
            </p:cNvSpPr>
            <p:nvPr/>
          </p:nvSpPr>
          <p:spPr bwMode="auto">
            <a:xfrm>
              <a:off x="4628197" y="4071909"/>
              <a:ext cx="187357" cy="311834"/>
            </a:xfrm>
            <a:custGeom>
              <a:avLst/>
              <a:gdLst>
                <a:gd name="T0" fmla="*/ 62 w 62"/>
                <a:gd name="T1" fmla="*/ 25 h 103"/>
                <a:gd name="T2" fmla="*/ 14 w 62"/>
                <a:gd name="T3" fmla="*/ 0 h 103"/>
                <a:gd name="T4" fmla="*/ 9 w 62"/>
                <a:gd name="T5" fmla="*/ 3 h 103"/>
                <a:gd name="T6" fmla="*/ 9 w 62"/>
                <a:gd name="T7" fmla="*/ 11 h 103"/>
                <a:gd name="T8" fmla="*/ 12 w 62"/>
                <a:gd name="T9" fmla="*/ 16 h 103"/>
                <a:gd name="T10" fmla="*/ 13 w 62"/>
                <a:gd name="T11" fmla="*/ 21 h 103"/>
                <a:gd name="T12" fmla="*/ 12 w 62"/>
                <a:gd name="T13" fmla="*/ 28 h 103"/>
                <a:gd name="T14" fmla="*/ 11 w 62"/>
                <a:gd name="T15" fmla="*/ 43 h 103"/>
                <a:gd name="T16" fmla="*/ 1 w 62"/>
                <a:gd name="T17" fmla="*/ 56 h 103"/>
                <a:gd name="T18" fmla="*/ 0 w 62"/>
                <a:gd name="T19" fmla="*/ 61 h 103"/>
                <a:gd name="T20" fmla="*/ 0 w 62"/>
                <a:gd name="T21" fmla="*/ 63 h 103"/>
                <a:gd name="T22" fmla="*/ 1 w 62"/>
                <a:gd name="T23" fmla="*/ 64 h 103"/>
                <a:gd name="T24" fmla="*/ 4 w 62"/>
                <a:gd name="T25" fmla="*/ 67 h 103"/>
                <a:gd name="T26" fmla="*/ 8 w 62"/>
                <a:gd name="T27" fmla="*/ 73 h 103"/>
                <a:gd name="T28" fmla="*/ 8 w 62"/>
                <a:gd name="T29" fmla="*/ 78 h 103"/>
                <a:gd name="T30" fmla="*/ 11 w 62"/>
                <a:gd name="T31" fmla="*/ 86 h 103"/>
                <a:gd name="T32" fmla="*/ 8 w 62"/>
                <a:gd name="T33" fmla="*/ 87 h 103"/>
                <a:gd name="T34" fmla="*/ 3 w 62"/>
                <a:gd name="T35" fmla="*/ 88 h 103"/>
                <a:gd name="T36" fmla="*/ 5 w 62"/>
                <a:gd name="T37" fmla="*/ 92 h 103"/>
                <a:gd name="T38" fmla="*/ 10 w 62"/>
                <a:gd name="T39" fmla="*/ 98 h 103"/>
                <a:gd name="T40" fmla="*/ 12 w 62"/>
                <a:gd name="T41" fmla="*/ 103 h 103"/>
                <a:gd name="T42" fmla="*/ 16 w 62"/>
                <a:gd name="T43" fmla="*/ 101 h 103"/>
                <a:gd name="T44" fmla="*/ 20 w 62"/>
                <a:gd name="T45" fmla="*/ 101 h 103"/>
                <a:gd name="T46" fmla="*/ 26 w 62"/>
                <a:gd name="T47" fmla="*/ 99 h 103"/>
                <a:gd name="T48" fmla="*/ 32 w 62"/>
                <a:gd name="T49" fmla="*/ 96 h 103"/>
                <a:gd name="T50" fmla="*/ 32 w 62"/>
                <a:gd name="T51" fmla="*/ 93 h 103"/>
                <a:gd name="T52" fmla="*/ 41 w 62"/>
                <a:gd name="T53" fmla="*/ 91 h 103"/>
                <a:gd name="T54" fmla="*/ 47 w 62"/>
                <a:gd name="T55" fmla="*/ 85 h 103"/>
                <a:gd name="T56" fmla="*/ 49 w 62"/>
                <a:gd name="T57" fmla="*/ 82 h 103"/>
                <a:gd name="T58" fmla="*/ 54 w 62"/>
                <a:gd name="T59" fmla="*/ 80 h 103"/>
                <a:gd name="T60" fmla="*/ 55 w 62"/>
                <a:gd name="T61" fmla="*/ 80 h 103"/>
                <a:gd name="T62" fmla="*/ 55 w 62"/>
                <a:gd name="T63" fmla="*/ 80 h 103"/>
                <a:gd name="T64" fmla="*/ 55 w 62"/>
                <a:gd name="T65" fmla="*/ 77 h 103"/>
                <a:gd name="T66" fmla="*/ 52 w 62"/>
                <a:gd name="T67" fmla="*/ 73 h 103"/>
                <a:gd name="T68" fmla="*/ 51 w 62"/>
                <a:gd name="T69" fmla="*/ 69 h 103"/>
                <a:gd name="T70" fmla="*/ 50 w 62"/>
                <a:gd name="T71" fmla="*/ 65 h 103"/>
                <a:gd name="T72" fmla="*/ 51 w 62"/>
                <a:gd name="T73" fmla="*/ 61 h 103"/>
                <a:gd name="T74" fmla="*/ 53 w 62"/>
                <a:gd name="T75" fmla="*/ 56 h 103"/>
                <a:gd name="T76" fmla="*/ 56 w 62"/>
                <a:gd name="T77" fmla="*/ 52 h 103"/>
                <a:gd name="T78" fmla="*/ 61 w 62"/>
                <a:gd name="T79" fmla="*/ 49 h 103"/>
                <a:gd name="T80" fmla="*/ 62 w 62"/>
                <a:gd name="T81" fmla="*/ 42 h 103"/>
                <a:gd name="T82" fmla="*/ 62 w 62"/>
                <a:gd name="T83" fmla="*/ 2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2" h="103">
                  <a:moveTo>
                    <a:pt x="62" y="25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6"/>
                    <a:pt x="9" y="10"/>
                    <a:pt x="9" y="11"/>
                  </a:cubicBezTo>
                  <a:cubicBezTo>
                    <a:pt x="9" y="12"/>
                    <a:pt x="12" y="14"/>
                    <a:pt x="12" y="16"/>
                  </a:cubicBezTo>
                  <a:cubicBezTo>
                    <a:pt x="12" y="19"/>
                    <a:pt x="14" y="18"/>
                    <a:pt x="13" y="21"/>
                  </a:cubicBezTo>
                  <a:cubicBezTo>
                    <a:pt x="12" y="24"/>
                    <a:pt x="12" y="26"/>
                    <a:pt x="12" y="28"/>
                  </a:cubicBezTo>
                  <a:cubicBezTo>
                    <a:pt x="12" y="30"/>
                    <a:pt x="12" y="43"/>
                    <a:pt x="11" y="43"/>
                  </a:cubicBezTo>
                  <a:cubicBezTo>
                    <a:pt x="10" y="44"/>
                    <a:pt x="2" y="52"/>
                    <a:pt x="1" y="56"/>
                  </a:cubicBezTo>
                  <a:cubicBezTo>
                    <a:pt x="0" y="59"/>
                    <a:pt x="0" y="58"/>
                    <a:pt x="0" y="61"/>
                  </a:cubicBezTo>
                  <a:cubicBezTo>
                    <a:pt x="0" y="62"/>
                    <a:pt x="0" y="62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2" y="65"/>
                    <a:pt x="2" y="67"/>
                    <a:pt x="4" y="67"/>
                  </a:cubicBezTo>
                  <a:cubicBezTo>
                    <a:pt x="6" y="67"/>
                    <a:pt x="8" y="71"/>
                    <a:pt x="8" y="73"/>
                  </a:cubicBezTo>
                  <a:cubicBezTo>
                    <a:pt x="7" y="74"/>
                    <a:pt x="9" y="75"/>
                    <a:pt x="8" y="78"/>
                  </a:cubicBezTo>
                  <a:cubicBezTo>
                    <a:pt x="8" y="81"/>
                    <a:pt x="10" y="86"/>
                    <a:pt x="11" y="86"/>
                  </a:cubicBezTo>
                  <a:cubicBezTo>
                    <a:pt x="12" y="87"/>
                    <a:pt x="11" y="87"/>
                    <a:pt x="8" y="87"/>
                  </a:cubicBezTo>
                  <a:cubicBezTo>
                    <a:pt x="6" y="87"/>
                    <a:pt x="3" y="87"/>
                    <a:pt x="3" y="88"/>
                  </a:cubicBezTo>
                  <a:cubicBezTo>
                    <a:pt x="3" y="89"/>
                    <a:pt x="2" y="90"/>
                    <a:pt x="5" y="92"/>
                  </a:cubicBezTo>
                  <a:cubicBezTo>
                    <a:pt x="7" y="94"/>
                    <a:pt x="9" y="95"/>
                    <a:pt x="10" y="98"/>
                  </a:cubicBezTo>
                  <a:cubicBezTo>
                    <a:pt x="10" y="100"/>
                    <a:pt x="11" y="102"/>
                    <a:pt x="12" y="103"/>
                  </a:cubicBezTo>
                  <a:cubicBezTo>
                    <a:pt x="13" y="103"/>
                    <a:pt x="14" y="103"/>
                    <a:pt x="16" y="101"/>
                  </a:cubicBezTo>
                  <a:cubicBezTo>
                    <a:pt x="17" y="99"/>
                    <a:pt x="18" y="103"/>
                    <a:pt x="20" y="101"/>
                  </a:cubicBezTo>
                  <a:cubicBezTo>
                    <a:pt x="21" y="100"/>
                    <a:pt x="25" y="100"/>
                    <a:pt x="26" y="99"/>
                  </a:cubicBezTo>
                  <a:cubicBezTo>
                    <a:pt x="28" y="99"/>
                    <a:pt x="31" y="97"/>
                    <a:pt x="32" y="96"/>
                  </a:cubicBezTo>
                  <a:cubicBezTo>
                    <a:pt x="33" y="95"/>
                    <a:pt x="31" y="94"/>
                    <a:pt x="32" y="93"/>
                  </a:cubicBezTo>
                  <a:cubicBezTo>
                    <a:pt x="34" y="92"/>
                    <a:pt x="39" y="94"/>
                    <a:pt x="41" y="91"/>
                  </a:cubicBezTo>
                  <a:cubicBezTo>
                    <a:pt x="43" y="88"/>
                    <a:pt x="46" y="86"/>
                    <a:pt x="47" y="85"/>
                  </a:cubicBezTo>
                  <a:cubicBezTo>
                    <a:pt x="48" y="84"/>
                    <a:pt x="47" y="83"/>
                    <a:pt x="49" y="82"/>
                  </a:cubicBezTo>
                  <a:cubicBezTo>
                    <a:pt x="50" y="81"/>
                    <a:pt x="52" y="79"/>
                    <a:pt x="54" y="80"/>
                  </a:cubicBezTo>
                  <a:cubicBezTo>
                    <a:pt x="54" y="80"/>
                    <a:pt x="54" y="80"/>
                    <a:pt x="55" y="80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55" y="77"/>
                    <a:pt x="52" y="76"/>
                    <a:pt x="52" y="73"/>
                  </a:cubicBezTo>
                  <a:cubicBezTo>
                    <a:pt x="52" y="71"/>
                    <a:pt x="53" y="69"/>
                    <a:pt x="51" y="69"/>
                  </a:cubicBezTo>
                  <a:cubicBezTo>
                    <a:pt x="49" y="69"/>
                    <a:pt x="49" y="67"/>
                    <a:pt x="50" y="65"/>
                  </a:cubicBezTo>
                  <a:cubicBezTo>
                    <a:pt x="52" y="64"/>
                    <a:pt x="48" y="61"/>
                    <a:pt x="51" y="61"/>
                  </a:cubicBezTo>
                  <a:cubicBezTo>
                    <a:pt x="53" y="61"/>
                    <a:pt x="52" y="56"/>
                    <a:pt x="53" y="56"/>
                  </a:cubicBezTo>
                  <a:cubicBezTo>
                    <a:pt x="55" y="56"/>
                    <a:pt x="56" y="54"/>
                    <a:pt x="56" y="52"/>
                  </a:cubicBezTo>
                  <a:cubicBezTo>
                    <a:pt x="56" y="50"/>
                    <a:pt x="60" y="49"/>
                    <a:pt x="61" y="49"/>
                  </a:cubicBezTo>
                  <a:cubicBezTo>
                    <a:pt x="62" y="48"/>
                    <a:pt x="62" y="42"/>
                    <a:pt x="62" y="42"/>
                  </a:cubicBezTo>
                  <a:lnTo>
                    <a:pt x="62" y="2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39"/>
            <p:cNvSpPr>
              <a:spLocks/>
            </p:cNvSpPr>
            <p:nvPr/>
          </p:nvSpPr>
          <p:spPr bwMode="auto">
            <a:xfrm>
              <a:off x="4827104" y="3896101"/>
              <a:ext cx="206606" cy="205323"/>
            </a:xfrm>
            <a:custGeom>
              <a:avLst/>
              <a:gdLst>
                <a:gd name="T0" fmla="*/ 63 w 68"/>
                <a:gd name="T1" fmla="*/ 15 h 68"/>
                <a:gd name="T2" fmla="*/ 59 w 68"/>
                <a:gd name="T3" fmla="*/ 4 h 68"/>
                <a:gd name="T4" fmla="*/ 58 w 68"/>
                <a:gd name="T5" fmla="*/ 5 h 68"/>
                <a:gd name="T6" fmla="*/ 52 w 68"/>
                <a:gd name="T7" fmla="*/ 5 h 68"/>
                <a:gd name="T8" fmla="*/ 44 w 68"/>
                <a:gd name="T9" fmla="*/ 3 h 68"/>
                <a:gd name="T10" fmla="*/ 31 w 68"/>
                <a:gd name="T11" fmla="*/ 5 h 68"/>
                <a:gd name="T12" fmla="*/ 24 w 68"/>
                <a:gd name="T13" fmla="*/ 6 h 68"/>
                <a:gd name="T14" fmla="*/ 12 w 68"/>
                <a:gd name="T15" fmla="*/ 2 h 68"/>
                <a:gd name="T16" fmla="*/ 3 w 68"/>
                <a:gd name="T17" fmla="*/ 0 h 68"/>
                <a:gd name="T18" fmla="*/ 2 w 68"/>
                <a:gd name="T19" fmla="*/ 2 h 68"/>
                <a:gd name="T20" fmla="*/ 2 w 68"/>
                <a:gd name="T21" fmla="*/ 9 h 68"/>
                <a:gd name="T22" fmla="*/ 2 w 68"/>
                <a:gd name="T23" fmla="*/ 19 h 68"/>
                <a:gd name="T24" fmla="*/ 2 w 68"/>
                <a:gd name="T25" fmla="*/ 67 h 68"/>
                <a:gd name="T26" fmla="*/ 40 w 68"/>
                <a:gd name="T27" fmla="*/ 67 h 68"/>
                <a:gd name="T28" fmla="*/ 42 w 68"/>
                <a:gd name="T29" fmla="*/ 65 h 68"/>
                <a:gd name="T30" fmla="*/ 45 w 68"/>
                <a:gd name="T31" fmla="*/ 66 h 68"/>
                <a:gd name="T32" fmla="*/ 53 w 68"/>
                <a:gd name="T33" fmla="*/ 66 h 68"/>
                <a:gd name="T34" fmla="*/ 56 w 68"/>
                <a:gd name="T35" fmla="*/ 68 h 68"/>
                <a:gd name="T36" fmla="*/ 60 w 68"/>
                <a:gd name="T37" fmla="*/ 65 h 68"/>
                <a:gd name="T38" fmla="*/ 64 w 68"/>
                <a:gd name="T39" fmla="*/ 61 h 68"/>
                <a:gd name="T40" fmla="*/ 67 w 68"/>
                <a:gd name="T41" fmla="*/ 59 h 68"/>
                <a:gd name="T42" fmla="*/ 68 w 68"/>
                <a:gd name="T43" fmla="*/ 58 h 68"/>
                <a:gd name="T44" fmla="*/ 68 w 68"/>
                <a:gd name="T45" fmla="*/ 56 h 68"/>
                <a:gd name="T46" fmla="*/ 65 w 68"/>
                <a:gd name="T47" fmla="*/ 49 h 68"/>
                <a:gd name="T48" fmla="*/ 58 w 68"/>
                <a:gd name="T49" fmla="*/ 36 h 68"/>
                <a:gd name="T50" fmla="*/ 55 w 68"/>
                <a:gd name="T51" fmla="*/ 30 h 68"/>
                <a:gd name="T52" fmla="*/ 51 w 68"/>
                <a:gd name="T53" fmla="*/ 23 h 68"/>
                <a:gd name="T54" fmla="*/ 48 w 68"/>
                <a:gd name="T55" fmla="*/ 12 h 68"/>
                <a:gd name="T56" fmla="*/ 52 w 68"/>
                <a:gd name="T57" fmla="*/ 20 h 68"/>
                <a:gd name="T58" fmla="*/ 58 w 68"/>
                <a:gd name="T59" fmla="*/ 28 h 68"/>
                <a:gd name="T60" fmla="*/ 62 w 68"/>
                <a:gd name="T61" fmla="*/ 19 h 68"/>
                <a:gd name="T62" fmla="*/ 62 w 68"/>
                <a:gd name="T63" fmla="*/ 19 h 68"/>
                <a:gd name="T64" fmla="*/ 63 w 68"/>
                <a:gd name="T65" fmla="*/ 17 h 68"/>
                <a:gd name="T66" fmla="*/ 63 w 68"/>
                <a:gd name="T67" fmla="*/ 1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" h="68">
                  <a:moveTo>
                    <a:pt x="63" y="15"/>
                  </a:moveTo>
                  <a:cubicBezTo>
                    <a:pt x="59" y="4"/>
                    <a:pt x="59" y="4"/>
                    <a:pt x="59" y="4"/>
                  </a:cubicBezTo>
                  <a:cubicBezTo>
                    <a:pt x="59" y="4"/>
                    <a:pt x="58" y="5"/>
                    <a:pt x="58" y="5"/>
                  </a:cubicBezTo>
                  <a:cubicBezTo>
                    <a:pt x="58" y="6"/>
                    <a:pt x="55" y="4"/>
                    <a:pt x="52" y="5"/>
                  </a:cubicBezTo>
                  <a:cubicBezTo>
                    <a:pt x="49" y="5"/>
                    <a:pt x="47" y="4"/>
                    <a:pt x="44" y="3"/>
                  </a:cubicBezTo>
                  <a:cubicBezTo>
                    <a:pt x="41" y="2"/>
                    <a:pt x="32" y="3"/>
                    <a:pt x="31" y="5"/>
                  </a:cubicBezTo>
                  <a:cubicBezTo>
                    <a:pt x="30" y="7"/>
                    <a:pt x="27" y="7"/>
                    <a:pt x="24" y="6"/>
                  </a:cubicBezTo>
                  <a:cubicBezTo>
                    <a:pt x="21" y="5"/>
                    <a:pt x="17" y="3"/>
                    <a:pt x="12" y="2"/>
                  </a:cubicBezTo>
                  <a:cubicBezTo>
                    <a:pt x="8" y="2"/>
                    <a:pt x="4" y="1"/>
                    <a:pt x="3" y="0"/>
                  </a:cubicBezTo>
                  <a:cubicBezTo>
                    <a:pt x="3" y="1"/>
                    <a:pt x="3" y="1"/>
                    <a:pt x="2" y="2"/>
                  </a:cubicBezTo>
                  <a:cubicBezTo>
                    <a:pt x="1" y="6"/>
                    <a:pt x="4" y="7"/>
                    <a:pt x="2" y="9"/>
                  </a:cubicBezTo>
                  <a:cubicBezTo>
                    <a:pt x="0" y="12"/>
                    <a:pt x="2" y="14"/>
                    <a:pt x="2" y="19"/>
                  </a:cubicBezTo>
                  <a:cubicBezTo>
                    <a:pt x="2" y="22"/>
                    <a:pt x="2" y="50"/>
                    <a:pt x="2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41" y="66"/>
                    <a:pt x="42" y="65"/>
                  </a:cubicBezTo>
                  <a:cubicBezTo>
                    <a:pt x="43" y="64"/>
                    <a:pt x="45" y="66"/>
                    <a:pt x="45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4" y="68"/>
                    <a:pt x="56" y="68"/>
                  </a:cubicBezTo>
                  <a:cubicBezTo>
                    <a:pt x="58" y="68"/>
                    <a:pt x="57" y="65"/>
                    <a:pt x="60" y="65"/>
                  </a:cubicBezTo>
                  <a:cubicBezTo>
                    <a:pt x="63" y="65"/>
                    <a:pt x="62" y="61"/>
                    <a:pt x="64" y="61"/>
                  </a:cubicBezTo>
                  <a:cubicBezTo>
                    <a:pt x="66" y="61"/>
                    <a:pt x="65" y="61"/>
                    <a:pt x="67" y="59"/>
                  </a:cubicBezTo>
                  <a:cubicBezTo>
                    <a:pt x="67" y="59"/>
                    <a:pt x="67" y="58"/>
                    <a:pt x="68" y="58"/>
                  </a:cubicBezTo>
                  <a:cubicBezTo>
                    <a:pt x="67" y="58"/>
                    <a:pt x="67" y="57"/>
                    <a:pt x="68" y="56"/>
                  </a:cubicBezTo>
                  <a:cubicBezTo>
                    <a:pt x="68" y="53"/>
                    <a:pt x="66" y="53"/>
                    <a:pt x="65" y="49"/>
                  </a:cubicBezTo>
                  <a:cubicBezTo>
                    <a:pt x="63" y="45"/>
                    <a:pt x="58" y="39"/>
                    <a:pt x="58" y="36"/>
                  </a:cubicBezTo>
                  <a:cubicBezTo>
                    <a:pt x="58" y="34"/>
                    <a:pt x="55" y="32"/>
                    <a:pt x="55" y="30"/>
                  </a:cubicBezTo>
                  <a:cubicBezTo>
                    <a:pt x="55" y="27"/>
                    <a:pt x="54" y="27"/>
                    <a:pt x="51" y="23"/>
                  </a:cubicBezTo>
                  <a:cubicBezTo>
                    <a:pt x="48" y="19"/>
                    <a:pt x="47" y="12"/>
                    <a:pt x="48" y="12"/>
                  </a:cubicBezTo>
                  <a:cubicBezTo>
                    <a:pt x="49" y="11"/>
                    <a:pt x="51" y="17"/>
                    <a:pt x="52" y="20"/>
                  </a:cubicBezTo>
                  <a:cubicBezTo>
                    <a:pt x="53" y="22"/>
                    <a:pt x="56" y="28"/>
                    <a:pt x="58" y="28"/>
                  </a:cubicBezTo>
                  <a:cubicBezTo>
                    <a:pt x="61" y="28"/>
                    <a:pt x="61" y="18"/>
                    <a:pt x="62" y="19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3" y="17"/>
                    <a:pt x="63" y="17"/>
                    <a:pt x="63" y="17"/>
                  </a:cubicBezTo>
                  <a:lnTo>
                    <a:pt x="63" y="1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40"/>
            <p:cNvSpPr>
              <a:spLocks/>
            </p:cNvSpPr>
            <p:nvPr/>
          </p:nvSpPr>
          <p:spPr bwMode="auto">
            <a:xfrm>
              <a:off x="4537085" y="4481272"/>
              <a:ext cx="109078" cy="118061"/>
            </a:xfrm>
            <a:custGeom>
              <a:avLst/>
              <a:gdLst>
                <a:gd name="T0" fmla="*/ 18 w 36"/>
                <a:gd name="T1" fmla="*/ 37 h 39"/>
                <a:gd name="T2" fmla="*/ 19 w 36"/>
                <a:gd name="T3" fmla="*/ 32 h 39"/>
                <a:gd name="T4" fmla="*/ 22 w 36"/>
                <a:gd name="T5" fmla="*/ 30 h 39"/>
                <a:gd name="T6" fmla="*/ 25 w 36"/>
                <a:gd name="T7" fmla="*/ 26 h 39"/>
                <a:gd name="T8" fmla="*/ 29 w 36"/>
                <a:gd name="T9" fmla="*/ 30 h 39"/>
                <a:gd name="T10" fmla="*/ 33 w 36"/>
                <a:gd name="T11" fmla="*/ 31 h 39"/>
                <a:gd name="T12" fmla="*/ 35 w 36"/>
                <a:gd name="T13" fmla="*/ 24 h 39"/>
                <a:gd name="T14" fmla="*/ 34 w 36"/>
                <a:gd name="T15" fmla="*/ 17 h 39"/>
                <a:gd name="T16" fmla="*/ 32 w 36"/>
                <a:gd name="T17" fmla="*/ 12 h 39"/>
                <a:gd name="T18" fmla="*/ 33 w 36"/>
                <a:gd name="T19" fmla="*/ 7 h 39"/>
                <a:gd name="T20" fmla="*/ 27 w 36"/>
                <a:gd name="T21" fmla="*/ 7 h 39"/>
                <a:gd name="T22" fmla="*/ 28 w 36"/>
                <a:gd name="T23" fmla="*/ 1 h 39"/>
                <a:gd name="T24" fmla="*/ 18 w 36"/>
                <a:gd name="T25" fmla="*/ 0 h 39"/>
                <a:gd name="T26" fmla="*/ 17 w 36"/>
                <a:gd name="T27" fmla="*/ 1 h 39"/>
                <a:gd name="T28" fmla="*/ 17 w 36"/>
                <a:gd name="T29" fmla="*/ 9 h 39"/>
                <a:gd name="T30" fmla="*/ 9 w 36"/>
                <a:gd name="T31" fmla="*/ 9 h 39"/>
                <a:gd name="T32" fmla="*/ 6 w 36"/>
                <a:gd name="T33" fmla="*/ 9 h 39"/>
                <a:gd name="T34" fmla="*/ 5 w 36"/>
                <a:gd name="T35" fmla="*/ 11 h 39"/>
                <a:gd name="T36" fmla="*/ 7 w 36"/>
                <a:gd name="T37" fmla="*/ 14 h 39"/>
                <a:gd name="T38" fmla="*/ 4 w 36"/>
                <a:gd name="T39" fmla="*/ 16 h 39"/>
                <a:gd name="T40" fmla="*/ 1 w 36"/>
                <a:gd name="T41" fmla="*/ 20 h 39"/>
                <a:gd name="T42" fmla="*/ 4 w 36"/>
                <a:gd name="T43" fmla="*/ 26 h 39"/>
                <a:gd name="T44" fmla="*/ 9 w 36"/>
                <a:gd name="T45" fmla="*/ 32 h 39"/>
                <a:gd name="T46" fmla="*/ 15 w 36"/>
                <a:gd name="T47" fmla="*/ 39 h 39"/>
                <a:gd name="T48" fmla="*/ 18 w 36"/>
                <a:gd name="T49" fmla="*/ 3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6" h="39">
                  <a:moveTo>
                    <a:pt x="18" y="37"/>
                  </a:moveTo>
                  <a:cubicBezTo>
                    <a:pt x="21" y="37"/>
                    <a:pt x="20" y="36"/>
                    <a:pt x="19" y="32"/>
                  </a:cubicBezTo>
                  <a:cubicBezTo>
                    <a:pt x="17" y="29"/>
                    <a:pt x="21" y="30"/>
                    <a:pt x="22" y="30"/>
                  </a:cubicBezTo>
                  <a:cubicBezTo>
                    <a:pt x="24" y="30"/>
                    <a:pt x="24" y="26"/>
                    <a:pt x="25" y="26"/>
                  </a:cubicBezTo>
                  <a:cubicBezTo>
                    <a:pt x="27" y="26"/>
                    <a:pt x="27" y="31"/>
                    <a:pt x="29" y="30"/>
                  </a:cubicBezTo>
                  <a:cubicBezTo>
                    <a:pt x="30" y="30"/>
                    <a:pt x="31" y="31"/>
                    <a:pt x="33" y="31"/>
                  </a:cubicBezTo>
                  <a:cubicBezTo>
                    <a:pt x="35" y="31"/>
                    <a:pt x="35" y="27"/>
                    <a:pt x="35" y="24"/>
                  </a:cubicBezTo>
                  <a:cubicBezTo>
                    <a:pt x="35" y="20"/>
                    <a:pt x="36" y="18"/>
                    <a:pt x="34" y="17"/>
                  </a:cubicBezTo>
                  <a:cubicBezTo>
                    <a:pt x="32" y="16"/>
                    <a:pt x="30" y="13"/>
                    <a:pt x="32" y="12"/>
                  </a:cubicBezTo>
                  <a:cubicBezTo>
                    <a:pt x="35" y="11"/>
                    <a:pt x="35" y="9"/>
                    <a:pt x="33" y="7"/>
                  </a:cubicBezTo>
                  <a:cubicBezTo>
                    <a:pt x="31" y="5"/>
                    <a:pt x="27" y="9"/>
                    <a:pt x="27" y="7"/>
                  </a:cubicBezTo>
                  <a:cubicBezTo>
                    <a:pt x="27" y="6"/>
                    <a:pt x="27" y="3"/>
                    <a:pt x="28" y="1"/>
                  </a:cubicBezTo>
                  <a:cubicBezTo>
                    <a:pt x="23" y="0"/>
                    <a:pt x="18" y="0"/>
                    <a:pt x="18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8" y="5"/>
                    <a:pt x="17" y="9"/>
                    <a:pt x="17" y="9"/>
                  </a:cubicBezTo>
                  <a:cubicBezTo>
                    <a:pt x="17" y="9"/>
                    <a:pt x="10" y="9"/>
                    <a:pt x="9" y="9"/>
                  </a:cubicBezTo>
                  <a:cubicBezTo>
                    <a:pt x="8" y="9"/>
                    <a:pt x="7" y="9"/>
                    <a:pt x="6" y="9"/>
                  </a:cubicBezTo>
                  <a:cubicBezTo>
                    <a:pt x="5" y="10"/>
                    <a:pt x="5" y="10"/>
                    <a:pt x="5" y="11"/>
                  </a:cubicBezTo>
                  <a:cubicBezTo>
                    <a:pt x="4" y="11"/>
                    <a:pt x="7" y="13"/>
                    <a:pt x="7" y="14"/>
                  </a:cubicBezTo>
                  <a:cubicBezTo>
                    <a:pt x="8" y="15"/>
                    <a:pt x="4" y="15"/>
                    <a:pt x="4" y="16"/>
                  </a:cubicBezTo>
                  <a:cubicBezTo>
                    <a:pt x="4" y="18"/>
                    <a:pt x="2" y="19"/>
                    <a:pt x="1" y="20"/>
                  </a:cubicBezTo>
                  <a:cubicBezTo>
                    <a:pt x="0" y="21"/>
                    <a:pt x="4" y="25"/>
                    <a:pt x="4" y="26"/>
                  </a:cubicBezTo>
                  <a:cubicBezTo>
                    <a:pt x="4" y="27"/>
                    <a:pt x="5" y="28"/>
                    <a:pt x="9" y="32"/>
                  </a:cubicBezTo>
                  <a:cubicBezTo>
                    <a:pt x="12" y="35"/>
                    <a:pt x="10" y="36"/>
                    <a:pt x="15" y="39"/>
                  </a:cubicBezTo>
                  <a:cubicBezTo>
                    <a:pt x="15" y="38"/>
                    <a:pt x="16" y="37"/>
                    <a:pt x="18" y="3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41"/>
            <p:cNvSpPr>
              <a:spLocks/>
            </p:cNvSpPr>
            <p:nvPr/>
          </p:nvSpPr>
          <p:spPr bwMode="auto">
            <a:xfrm>
              <a:off x="4548634" y="4483838"/>
              <a:ext cx="42348" cy="24382"/>
            </a:xfrm>
            <a:custGeom>
              <a:avLst/>
              <a:gdLst>
                <a:gd name="T0" fmla="*/ 13 w 14"/>
                <a:gd name="T1" fmla="*/ 8 h 8"/>
                <a:gd name="T2" fmla="*/ 13 w 14"/>
                <a:gd name="T3" fmla="*/ 0 h 8"/>
                <a:gd name="T4" fmla="*/ 12 w 14"/>
                <a:gd name="T5" fmla="*/ 0 h 8"/>
                <a:gd name="T6" fmla="*/ 3 w 14"/>
                <a:gd name="T7" fmla="*/ 0 h 8"/>
                <a:gd name="T8" fmla="*/ 3 w 14"/>
                <a:gd name="T9" fmla="*/ 0 h 8"/>
                <a:gd name="T10" fmla="*/ 2 w 14"/>
                <a:gd name="T11" fmla="*/ 4 h 8"/>
                <a:gd name="T12" fmla="*/ 1 w 14"/>
                <a:gd name="T13" fmla="*/ 7 h 8"/>
                <a:gd name="T14" fmla="*/ 2 w 14"/>
                <a:gd name="T15" fmla="*/ 8 h 8"/>
                <a:gd name="T16" fmla="*/ 5 w 14"/>
                <a:gd name="T17" fmla="*/ 8 h 8"/>
                <a:gd name="T18" fmla="*/ 13 w 14"/>
                <a:gd name="T1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8">
                  <a:moveTo>
                    <a:pt x="13" y="8"/>
                  </a:moveTo>
                  <a:cubicBezTo>
                    <a:pt x="13" y="8"/>
                    <a:pt x="14" y="4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2"/>
                    <a:pt x="4" y="4"/>
                    <a:pt x="2" y="4"/>
                  </a:cubicBezTo>
                  <a:cubicBezTo>
                    <a:pt x="0" y="5"/>
                    <a:pt x="0" y="7"/>
                    <a:pt x="1" y="7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3" y="8"/>
                    <a:pt x="4" y="8"/>
                    <a:pt x="5" y="8"/>
                  </a:cubicBezTo>
                  <a:cubicBezTo>
                    <a:pt x="6" y="8"/>
                    <a:pt x="13" y="8"/>
                    <a:pt x="13" y="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42"/>
            <p:cNvSpPr>
              <a:spLocks/>
            </p:cNvSpPr>
            <p:nvPr/>
          </p:nvSpPr>
          <p:spPr bwMode="auto">
            <a:xfrm>
              <a:off x="4581999" y="4453040"/>
              <a:ext cx="133460" cy="166825"/>
            </a:xfrm>
            <a:custGeom>
              <a:avLst/>
              <a:gdLst>
                <a:gd name="T0" fmla="*/ 12 w 44"/>
                <a:gd name="T1" fmla="*/ 52 h 55"/>
                <a:gd name="T2" fmla="*/ 16 w 44"/>
                <a:gd name="T3" fmla="*/ 53 h 55"/>
                <a:gd name="T4" fmla="*/ 21 w 44"/>
                <a:gd name="T5" fmla="*/ 53 h 55"/>
                <a:gd name="T6" fmla="*/ 24 w 44"/>
                <a:gd name="T7" fmla="*/ 53 h 55"/>
                <a:gd name="T8" fmla="*/ 28 w 44"/>
                <a:gd name="T9" fmla="*/ 49 h 55"/>
                <a:gd name="T10" fmla="*/ 30 w 44"/>
                <a:gd name="T11" fmla="*/ 45 h 55"/>
                <a:gd name="T12" fmla="*/ 30 w 44"/>
                <a:gd name="T13" fmla="*/ 34 h 55"/>
                <a:gd name="T14" fmla="*/ 36 w 44"/>
                <a:gd name="T15" fmla="*/ 27 h 55"/>
                <a:gd name="T16" fmla="*/ 40 w 44"/>
                <a:gd name="T17" fmla="*/ 14 h 55"/>
                <a:gd name="T18" fmla="*/ 43 w 44"/>
                <a:gd name="T19" fmla="*/ 8 h 55"/>
                <a:gd name="T20" fmla="*/ 43 w 44"/>
                <a:gd name="T21" fmla="*/ 1 h 55"/>
                <a:gd name="T22" fmla="*/ 43 w 44"/>
                <a:gd name="T23" fmla="*/ 1 h 55"/>
                <a:gd name="T24" fmla="*/ 38 w 44"/>
                <a:gd name="T25" fmla="*/ 0 h 55"/>
                <a:gd name="T26" fmla="*/ 35 w 44"/>
                <a:gd name="T27" fmla="*/ 1 h 55"/>
                <a:gd name="T28" fmla="*/ 32 w 44"/>
                <a:gd name="T29" fmla="*/ 2 h 55"/>
                <a:gd name="T30" fmla="*/ 31 w 44"/>
                <a:gd name="T31" fmla="*/ 6 h 55"/>
                <a:gd name="T32" fmla="*/ 29 w 44"/>
                <a:gd name="T33" fmla="*/ 13 h 55"/>
                <a:gd name="T34" fmla="*/ 20 w 44"/>
                <a:gd name="T35" fmla="*/ 10 h 55"/>
                <a:gd name="T36" fmla="*/ 13 w 44"/>
                <a:gd name="T37" fmla="*/ 10 h 55"/>
                <a:gd name="T38" fmla="*/ 12 w 44"/>
                <a:gd name="T39" fmla="*/ 16 h 55"/>
                <a:gd name="T40" fmla="*/ 18 w 44"/>
                <a:gd name="T41" fmla="*/ 16 h 55"/>
                <a:gd name="T42" fmla="*/ 17 w 44"/>
                <a:gd name="T43" fmla="*/ 21 h 55"/>
                <a:gd name="T44" fmla="*/ 19 w 44"/>
                <a:gd name="T45" fmla="*/ 26 h 55"/>
                <a:gd name="T46" fmla="*/ 20 w 44"/>
                <a:gd name="T47" fmla="*/ 33 h 55"/>
                <a:gd name="T48" fmla="*/ 18 w 44"/>
                <a:gd name="T49" fmla="*/ 40 h 55"/>
                <a:gd name="T50" fmla="*/ 14 w 44"/>
                <a:gd name="T51" fmla="*/ 39 h 55"/>
                <a:gd name="T52" fmla="*/ 10 w 44"/>
                <a:gd name="T53" fmla="*/ 35 h 55"/>
                <a:gd name="T54" fmla="*/ 7 w 44"/>
                <a:gd name="T55" fmla="*/ 39 h 55"/>
                <a:gd name="T56" fmla="*/ 4 w 44"/>
                <a:gd name="T57" fmla="*/ 41 h 55"/>
                <a:gd name="T58" fmla="*/ 3 w 44"/>
                <a:gd name="T59" fmla="*/ 46 h 55"/>
                <a:gd name="T60" fmla="*/ 0 w 44"/>
                <a:gd name="T61" fmla="*/ 48 h 55"/>
                <a:gd name="T62" fmla="*/ 1 w 44"/>
                <a:gd name="T63" fmla="*/ 49 h 55"/>
                <a:gd name="T64" fmla="*/ 6 w 44"/>
                <a:gd name="T65" fmla="*/ 55 h 55"/>
                <a:gd name="T66" fmla="*/ 12 w 44"/>
                <a:gd name="T67" fmla="*/ 5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" h="55">
                  <a:moveTo>
                    <a:pt x="12" y="52"/>
                  </a:moveTo>
                  <a:cubicBezTo>
                    <a:pt x="13" y="53"/>
                    <a:pt x="14" y="55"/>
                    <a:pt x="16" y="53"/>
                  </a:cubicBezTo>
                  <a:cubicBezTo>
                    <a:pt x="18" y="51"/>
                    <a:pt x="21" y="51"/>
                    <a:pt x="21" y="53"/>
                  </a:cubicBezTo>
                  <a:cubicBezTo>
                    <a:pt x="21" y="55"/>
                    <a:pt x="22" y="55"/>
                    <a:pt x="24" y="53"/>
                  </a:cubicBezTo>
                  <a:cubicBezTo>
                    <a:pt x="26" y="51"/>
                    <a:pt x="28" y="53"/>
                    <a:pt x="28" y="49"/>
                  </a:cubicBezTo>
                  <a:cubicBezTo>
                    <a:pt x="28" y="45"/>
                    <a:pt x="30" y="49"/>
                    <a:pt x="30" y="45"/>
                  </a:cubicBezTo>
                  <a:cubicBezTo>
                    <a:pt x="30" y="40"/>
                    <a:pt x="30" y="36"/>
                    <a:pt x="30" y="34"/>
                  </a:cubicBezTo>
                  <a:cubicBezTo>
                    <a:pt x="30" y="32"/>
                    <a:pt x="36" y="30"/>
                    <a:pt x="36" y="27"/>
                  </a:cubicBezTo>
                  <a:cubicBezTo>
                    <a:pt x="36" y="24"/>
                    <a:pt x="40" y="18"/>
                    <a:pt x="40" y="14"/>
                  </a:cubicBezTo>
                  <a:cubicBezTo>
                    <a:pt x="40" y="10"/>
                    <a:pt x="41" y="9"/>
                    <a:pt x="43" y="8"/>
                  </a:cubicBezTo>
                  <a:cubicBezTo>
                    <a:pt x="43" y="6"/>
                    <a:pt x="44" y="4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5"/>
                    <a:pt x="31" y="6"/>
                  </a:cubicBezTo>
                  <a:cubicBezTo>
                    <a:pt x="29" y="8"/>
                    <a:pt x="29" y="13"/>
                    <a:pt x="29" y="13"/>
                  </a:cubicBezTo>
                  <a:cubicBezTo>
                    <a:pt x="29" y="13"/>
                    <a:pt x="22" y="9"/>
                    <a:pt x="20" y="10"/>
                  </a:cubicBezTo>
                  <a:cubicBezTo>
                    <a:pt x="19" y="10"/>
                    <a:pt x="16" y="10"/>
                    <a:pt x="13" y="10"/>
                  </a:cubicBezTo>
                  <a:cubicBezTo>
                    <a:pt x="12" y="12"/>
                    <a:pt x="12" y="15"/>
                    <a:pt x="12" y="16"/>
                  </a:cubicBezTo>
                  <a:cubicBezTo>
                    <a:pt x="12" y="18"/>
                    <a:pt x="16" y="14"/>
                    <a:pt x="18" y="16"/>
                  </a:cubicBezTo>
                  <a:cubicBezTo>
                    <a:pt x="20" y="18"/>
                    <a:pt x="20" y="20"/>
                    <a:pt x="17" y="21"/>
                  </a:cubicBezTo>
                  <a:cubicBezTo>
                    <a:pt x="15" y="22"/>
                    <a:pt x="17" y="25"/>
                    <a:pt x="19" y="26"/>
                  </a:cubicBezTo>
                  <a:cubicBezTo>
                    <a:pt x="21" y="27"/>
                    <a:pt x="20" y="29"/>
                    <a:pt x="20" y="33"/>
                  </a:cubicBezTo>
                  <a:cubicBezTo>
                    <a:pt x="20" y="36"/>
                    <a:pt x="20" y="40"/>
                    <a:pt x="18" y="40"/>
                  </a:cubicBezTo>
                  <a:cubicBezTo>
                    <a:pt x="16" y="40"/>
                    <a:pt x="15" y="39"/>
                    <a:pt x="14" y="39"/>
                  </a:cubicBezTo>
                  <a:cubicBezTo>
                    <a:pt x="12" y="40"/>
                    <a:pt x="12" y="35"/>
                    <a:pt x="10" y="35"/>
                  </a:cubicBezTo>
                  <a:cubicBezTo>
                    <a:pt x="9" y="35"/>
                    <a:pt x="9" y="39"/>
                    <a:pt x="7" y="39"/>
                  </a:cubicBezTo>
                  <a:cubicBezTo>
                    <a:pt x="6" y="39"/>
                    <a:pt x="2" y="38"/>
                    <a:pt x="4" y="41"/>
                  </a:cubicBezTo>
                  <a:cubicBezTo>
                    <a:pt x="5" y="45"/>
                    <a:pt x="6" y="46"/>
                    <a:pt x="3" y="46"/>
                  </a:cubicBezTo>
                  <a:cubicBezTo>
                    <a:pt x="1" y="46"/>
                    <a:pt x="0" y="47"/>
                    <a:pt x="0" y="48"/>
                  </a:cubicBezTo>
                  <a:cubicBezTo>
                    <a:pt x="0" y="48"/>
                    <a:pt x="0" y="49"/>
                    <a:pt x="1" y="49"/>
                  </a:cubicBezTo>
                  <a:cubicBezTo>
                    <a:pt x="3" y="51"/>
                    <a:pt x="5" y="53"/>
                    <a:pt x="6" y="55"/>
                  </a:cubicBezTo>
                  <a:cubicBezTo>
                    <a:pt x="8" y="54"/>
                    <a:pt x="11" y="52"/>
                    <a:pt x="12" y="5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43"/>
            <p:cNvSpPr>
              <a:spLocks/>
            </p:cNvSpPr>
            <p:nvPr/>
          </p:nvSpPr>
          <p:spPr bwMode="auto">
            <a:xfrm>
              <a:off x="4773206" y="4071909"/>
              <a:ext cx="311834" cy="387547"/>
            </a:xfrm>
            <a:custGeom>
              <a:avLst/>
              <a:gdLst>
                <a:gd name="T0" fmla="*/ 78 w 103"/>
                <a:gd name="T1" fmla="*/ 7 h 128"/>
                <a:gd name="T2" fmla="*/ 71 w 103"/>
                <a:gd name="T3" fmla="*/ 8 h 128"/>
                <a:gd name="T4" fmla="*/ 60 w 103"/>
                <a:gd name="T5" fmla="*/ 7 h 128"/>
                <a:gd name="T6" fmla="*/ 20 w 103"/>
                <a:gd name="T7" fmla="*/ 9 h 128"/>
                <a:gd name="T8" fmla="*/ 14 w 103"/>
                <a:gd name="T9" fmla="*/ 22 h 128"/>
                <a:gd name="T10" fmla="*/ 13 w 103"/>
                <a:gd name="T11" fmla="*/ 49 h 128"/>
                <a:gd name="T12" fmla="*/ 5 w 103"/>
                <a:gd name="T13" fmla="*/ 56 h 128"/>
                <a:gd name="T14" fmla="*/ 2 w 103"/>
                <a:gd name="T15" fmla="*/ 65 h 128"/>
                <a:gd name="T16" fmla="*/ 4 w 103"/>
                <a:gd name="T17" fmla="*/ 73 h 128"/>
                <a:gd name="T18" fmla="*/ 7 w 103"/>
                <a:gd name="T19" fmla="*/ 80 h 128"/>
                <a:gd name="T20" fmla="*/ 12 w 103"/>
                <a:gd name="T21" fmla="*/ 91 h 128"/>
                <a:gd name="T22" fmla="*/ 14 w 103"/>
                <a:gd name="T23" fmla="*/ 94 h 128"/>
                <a:gd name="T24" fmla="*/ 19 w 103"/>
                <a:gd name="T25" fmla="*/ 98 h 128"/>
                <a:gd name="T26" fmla="*/ 26 w 103"/>
                <a:gd name="T27" fmla="*/ 106 h 128"/>
                <a:gd name="T28" fmla="*/ 32 w 103"/>
                <a:gd name="T29" fmla="*/ 113 h 128"/>
                <a:gd name="T30" fmla="*/ 35 w 103"/>
                <a:gd name="T31" fmla="*/ 118 h 128"/>
                <a:gd name="T32" fmla="*/ 42 w 103"/>
                <a:gd name="T33" fmla="*/ 121 h 128"/>
                <a:gd name="T34" fmla="*/ 49 w 103"/>
                <a:gd name="T35" fmla="*/ 121 h 128"/>
                <a:gd name="T36" fmla="*/ 60 w 103"/>
                <a:gd name="T37" fmla="*/ 126 h 128"/>
                <a:gd name="T38" fmla="*/ 69 w 103"/>
                <a:gd name="T39" fmla="*/ 125 h 128"/>
                <a:gd name="T40" fmla="*/ 75 w 103"/>
                <a:gd name="T41" fmla="*/ 123 h 128"/>
                <a:gd name="T42" fmla="*/ 80 w 103"/>
                <a:gd name="T43" fmla="*/ 119 h 128"/>
                <a:gd name="T44" fmla="*/ 86 w 103"/>
                <a:gd name="T45" fmla="*/ 120 h 128"/>
                <a:gd name="T46" fmla="*/ 80 w 103"/>
                <a:gd name="T47" fmla="*/ 110 h 128"/>
                <a:gd name="T48" fmla="*/ 69 w 103"/>
                <a:gd name="T49" fmla="*/ 100 h 128"/>
                <a:gd name="T50" fmla="*/ 75 w 103"/>
                <a:gd name="T51" fmla="*/ 95 h 128"/>
                <a:gd name="T52" fmla="*/ 78 w 103"/>
                <a:gd name="T53" fmla="*/ 83 h 128"/>
                <a:gd name="T54" fmla="*/ 82 w 103"/>
                <a:gd name="T55" fmla="*/ 74 h 128"/>
                <a:gd name="T56" fmla="*/ 89 w 103"/>
                <a:gd name="T57" fmla="*/ 66 h 128"/>
                <a:gd name="T58" fmla="*/ 92 w 103"/>
                <a:gd name="T59" fmla="*/ 50 h 128"/>
                <a:gd name="T60" fmla="*/ 97 w 103"/>
                <a:gd name="T61" fmla="*/ 41 h 128"/>
                <a:gd name="T62" fmla="*/ 100 w 103"/>
                <a:gd name="T63" fmla="*/ 32 h 128"/>
                <a:gd name="T64" fmla="*/ 94 w 103"/>
                <a:gd name="T65" fmla="*/ 11 h 128"/>
                <a:gd name="T66" fmla="*/ 86 w 103"/>
                <a:gd name="T67" fmla="*/ 0 h 128"/>
                <a:gd name="T68" fmla="*/ 82 w 103"/>
                <a:gd name="T69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3" h="128">
                  <a:moveTo>
                    <a:pt x="82" y="3"/>
                  </a:moveTo>
                  <a:cubicBezTo>
                    <a:pt x="80" y="3"/>
                    <a:pt x="81" y="7"/>
                    <a:pt x="78" y="7"/>
                  </a:cubicBezTo>
                  <a:cubicBezTo>
                    <a:pt x="75" y="7"/>
                    <a:pt x="76" y="10"/>
                    <a:pt x="74" y="10"/>
                  </a:cubicBezTo>
                  <a:cubicBezTo>
                    <a:pt x="72" y="10"/>
                    <a:pt x="71" y="8"/>
                    <a:pt x="71" y="8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1" y="6"/>
                    <a:pt x="60" y="7"/>
                  </a:cubicBezTo>
                  <a:cubicBezTo>
                    <a:pt x="59" y="8"/>
                    <a:pt x="58" y="9"/>
                    <a:pt x="58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6"/>
                    <a:pt x="20" y="22"/>
                    <a:pt x="20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4" y="48"/>
                    <a:pt x="13" y="49"/>
                  </a:cubicBezTo>
                  <a:cubicBezTo>
                    <a:pt x="12" y="49"/>
                    <a:pt x="8" y="50"/>
                    <a:pt x="8" y="52"/>
                  </a:cubicBezTo>
                  <a:cubicBezTo>
                    <a:pt x="8" y="54"/>
                    <a:pt x="7" y="56"/>
                    <a:pt x="5" y="56"/>
                  </a:cubicBezTo>
                  <a:cubicBezTo>
                    <a:pt x="4" y="56"/>
                    <a:pt x="5" y="61"/>
                    <a:pt x="3" y="61"/>
                  </a:cubicBezTo>
                  <a:cubicBezTo>
                    <a:pt x="0" y="61"/>
                    <a:pt x="4" y="64"/>
                    <a:pt x="2" y="65"/>
                  </a:cubicBezTo>
                  <a:cubicBezTo>
                    <a:pt x="1" y="67"/>
                    <a:pt x="1" y="69"/>
                    <a:pt x="3" y="69"/>
                  </a:cubicBezTo>
                  <a:cubicBezTo>
                    <a:pt x="5" y="69"/>
                    <a:pt x="4" y="71"/>
                    <a:pt x="4" y="73"/>
                  </a:cubicBezTo>
                  <a:cubicBezTo>
                    <a:pt x="4" y="76"/>
                    <a:pt x="7" y="77"/>
                    <a:pt x="7" y="77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80"/>
                    <a:pt x="11" y="85"/>
                    <a:pt x="11" y="86"/>
                  </a:cubicBezTo>
                  <a:cubicBezTo>
                    <a:pt x="12" y="87"/>
                    <a:pt x="14" y="90"/>
                    <a:pt x="12" y="91"/>
                  </a:cubicBezTo>
                  <a:cubicBezTo>
                    <a:pt x="9" y="93"/>
                    <a:pt x="11" y="94"/>
                    <a:pt x="11" y="94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6"/>
                    <a:pt x="14" y="96"/>
                    <a:pt x="14" y="96"/>
                  </a:cubicBezTo>
                  <a:cubicBezTo>
                    <a:pt x="14" y="96"/>
                    <a:pt x="17" y="96"/>
                    <a:pt x="19" y="98"/>
                  </a:cubicBezTo>
                  <a:cubicBezTo>
                    <a:pt x="21" y="101"/>
                    <a:pt x="22" y="101"/>
                    <a:pt x="22" y="102"/>
                  </a:cubicBezTo>
                  <a:cubicBezTo>
                    <a:pt x="22" y="103"/>
                    <a:pt x="24" y="104"/>
                    <a:pt x="26" y="106"/>
                  </a:cubicBezTo>
                  <a:cubicBezTo>
                    <a:pt x="28" y="108"/>
                    <a:pt x="28" y="109"/>
                    <a:pt x="28" y="110"/>
                  </a:cubicBezTo>
                  <a:cubicBezTo>
                    <a:pt x="28" y="111"/>
                    <a:pt x="32" y="113"/>
                    <a:pt x="32" y="113"/>
                  </a:cubicBezTo>
                  <a:cubicBezTo>
                    <a:pt x="34" y="116"/>
                    <a:pt x="34" y="116"/>
                    <a:pt x="34" y="116"/>
                  </a:cubicBezTo>
                  <a:cubicBezTo>
                    <a:pt x="35" y="117"/>
                    <a:pt x="35" y="117"/>
                    <a:pt x="35" y="118"/>
                  </a:cubicBezTo>
                  <a:cubicBezTo>
                    <a:pt x="36" y="120"/>
                    <a:pt x="38" y="121"/>
                    <a:pt x="38" y="121"/>
                  </a:cubicBezTo>
                  <a:cubicBezTo>
                    <a:pt x="38" y="121"/>
                    <a:pt x="40" y="123"/>
                    <a:pt x="42" y="121"/>
                  </a:cubicBezTo>
                  <a:cubicBezTo>
                    <a:pt x="43" y="120"/>
                    <a:pt x="45" y="122"/>
                    <a:pt x="45" y="122"/>
                  </a:cubicBezTo>
                  <a:cubicBezTo>
                    <a:pt x="45" y="122"/>
                    <a:pt x="47" y="120"/>
                    <a:pt x="49" y="121"/>
                  </a:cubicBezTo>
                  <a:cubicBezTo>
                    <a:pt x="49" y="121"/>
                    <a:pt x="53" y="124"/>
                    <a:pt x="56" y="127"/>
                  </a:cubicBezTo>
                  <a:cubicBezTo>
                    <a:pt x="56" y="127"/>
                    <a:pt x="59" y="126"/>
                    <a:pt x="60" y="126"/>
                  </a:cubicBezTo>
                  <a:cubicBezTo>
                    <a:pt x="62" y="125"/>
                    <a:pt x="64" y="128"/>
                    <a:pt x="64" y="127"/>
                  </a:cubicBezTo>
                  <a:cubicBezTo>
                    <a:pt x="65" y="126"/>
                    <a:pt x="68" y="125"/>
                    <a:pt x="69" y="125"/>
                  </a:cubicBezTo>
                  <a:cubicBezTo>
                    <a:pt x="70" y="126"/>
                    <a:pt x="72" y="126"/>
                    <a:pt x="73" y="125"/>
                  </a:cubicBezTo>
                  <a:cubicBezTo>
                    <a:pt x="73" y="124"/>
                    <a:pt x="74" y="124"/>
                    <a:pt x="75" y="123"/>
                  </a:cubicBezTo>
                  <a:cubicBezTo>
                    <a:pt x="75" y="123"/>
                    <a:pt x="75" y="122"/>
                    <a:pt x="76" y="122"/>
                  </a:cubicBezTo>
                  <a:cubicBezTo>
                    <a:pt x="76" y="121"/>
                    <a:pt x="79" y="119"/>
                    <a:pt x="80" y="119"/>
                  </a:cubicBezTo>
                  <a:cubicBezTo>
                    <a:pt x="82" y="118"/>
                    <a:pt x="84" y="118"/>
                    <a:pt x="84" y="119"/>
                  </a:cubicBezTo>
                  <a:cubicBezTo>
                    <a:pt x="85" y="120"/>
                    <a:pt x="85" y="120"/>
                    <a:pt x="86" y="120"/>
                  </a:cubicBezTo>
                  <a:cubicBezTo>
                    <a:pt x="86" y="117"/>
                    <a:pt x="87" y="115"/>
                    <a:pt x="86" y="115"/>
                  </a:cubicBezTo>
                  <a:cubicBezTo>
                    <a:pt x="84" y="115"/>
                    <a:pt x="81" y="113"/>
                    <a:pt x="80" y="110"/>
                  </a:cubicBezTo>
                  <a:cubicBezTo>
                    <a:pt x="79" y="107"/>
                    <a:pt x="75" y="105"/>
                    <a:pt x="75" y="103"/>
                  </a:cubicBezTo>
                  <a:cubicBezTo>
                    <a:pt x="74" y="101"/>
                    <a:pt x="70" y="102"/>
                    <a:pt x="69" y="100"/>
                  </a:cubicBezTo>
                  <a:cubicBezTo>
                    <a:pt x="68" y="98"/>
                    <a:pt x="70" y="98"/>
                    <a:pt x="70" y="97"/>
                  </a:cubicBezTo>
                  <a:cubicBezTo>
                    <a:pt x="70" y="95"/>
                    <a:pt x="75" y="96"/>
                    <a:pt x="75" y="95"/>
                  </a:cubicBezTo>
                  <a:cubicBezTo>
                    <a:pt x="75" y="95"/>
                    <a:pt x="76" y="91"/>
                    <a:pt x="76" y="88"/>
                  </a:cubicBezTo>
                  <a:cubicBezTo>
                    <a:pt x="76" y="86"/>
                    <a:pt x="79" y="84"/>
                    <a:pt x="78" y="83"/>
                  </a:cubicBezTo>
                  <a:cubicBezTo>
                    <a:pt x="77" y="82"/>
                    <a:pt x="79" y="81"/>
                    <a:pt x="80" y="80"/>
                  </a:cubicBezTo>
                  <a:cubicBezTo>
                    <a:pt x="82" y="79"/>
                    <a:pt x="81" y="75"/>
                    <a:pt x="82" y="74"/>
                  </a:cubicBezTo>
                  <a:cubicBezTo>
                    <a:pt x="84" y="72"/>
                    <a:pt x="85" y="69"/>
                    <a:pt x="86" y="69"/>
                  </a:cubicBezTo>
                  <a:cubicBezTo>
                    <a:pt x="87" y="69"/>
                    <a:pt x="89" y="68"/>
                    <a:pt x="89" y="66"/>
                  </a:cubicBezTo>
                  <a:cubicBezTo>
                    <a:pt x="89" y="65"/>
                    <a:pt x="92" y="61"/>
                    <a:pt x="91" y="59"/>
                  </a:cubicBezTo>
                  <a:cubicBezTo>
                    <a:pt x="91" y="56"/>
                    <a:pt x="90" y="53"/>
                    <a:pt x="92" y="50"/>
                  </a:cubicBezTo>
                  <a:cubicBezTo>
                    <a:pt x="94" y="48"/>
                    <a:pt x="94" y="46"/>
                    <a:pt x="94" y="44"/>
                  </a:cubicBezTo>
                  <a:cubicBezTo>
                    <a:pt x="94" y="42"/>
                    <a:pt x="96" y="42"/>
                    <a:pt x="97" y="41"/>
                  </a:cubicBezTo>
                  <a:cubicBezTo>
                    <a:pt x="98" y="40"/>
                    <a:pt x="101" y="39"/>
                    <a:pt x="103" y="35"/>
                  </a:cubicBezTo>
                  <a:cubicBezTo>
                    <a:pt x="102" y="33"/>
                    <a:pt x="100" y="32"/>
                    <a:pt x="100" y="32"/>
                  </a:cubicBezTo>
                  <a:cubicBezTo>
                    <a:pt x="97" y="31"/>
                    <a:pt x="96" y="27"/>
                    <a:pt x="96" y="22"/>
                  </a:cubicBezTo>
                  <a:cubicBezTo>
                    <a:pt x="96" y="17"/>
                    <a:pt x="95" y="13"/>
                    <a:pt x="94" y="11"/>
                  </a:cubicBezTo>
                  <a:cubicBezTo>
                    <a:pt x="94" y="10"/>
                    <a:pt x="92" y="7"/>
                    <a:pt x="89" y="5"/>
                  </a:cubicBezTo>
                  <a:cubicBezTo>
                    <a:pt x="87" y="4"/>
                    <a:pt x="86" y="2"/>
                    <a:pt x="86" y="0"/>
                  </a:cubicBezTo>
                  <a:cubicBezTo>
                    <a:pt x="85" y="0"/>
                    <a:pt x="85" y="1"/>
                    <a:pt x="85" y="1"/>
                  </a:cubicBezTo>
                  <a:cubicBezTo>
                    <a:pt x="83" y="3"/>
                    <a:pt x="84" y="3"/>
                    <a:pt x="82" y="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44"/>
            <p:cNvSpPr>
              <a:spLocks/>
            </p:cNvSpPr>
            <p:nvPr/>
          </p:nvSpPr>
          <p:spPr bwMode="auto">
            <a:xfrm>
              <a:off x="5146637" y="4281082"/>
              <a:ext cx="35932" cy="35932"/>
            </a:xfrm>
            <a:custGeom>
              <a:avLst/>
              <a:gdLst>
                <a:gd name="T0" fmla="*/ 4 w 12"/>
                <a:gd name="T1" fmla="*/ 2 h 12"/>
                <a:gd name="T2" fmla="*/ 1 w 12"/>
                <a:gd name="T3" fmla="*/ 6 h 12"/>
                <a:gd name="T4" fmla="*/ 1 w 12"/>
                <a:gd name="T5" fmla="*/ 11 h 12"/>
                <a:gd name="T6" fmla="*/ 5 w 12"/>
                <a:gd name="T7" fmla="*/ 11 h 12"/>
                <a:gd name="T8" fmla="*/ 8 w 12"/>
                <a:gd name="T9" fmla="*/ 12 h 12"/>
                <a:gd name="T10" fmla="*/ 10 w 12"/>
                <a:gd name="T11" fmla="*/ 9 h 12"/>
                <a:gd name="T12" fmla="*/ 7 w 12"/>
                <a:gd name="T13" fmla="*/ 8 h 12"/>
                <a:gd name="T14" fmla="*/ 10 w 12"/>
                <a:gd name="T15" fmla="*/ 5 h 12"/>
                <a:gd name="T16" fmla="*/ 10 w 12"/>
                <a:gd name="T17" fmla="*/ 1 h 12"/>
                <a:gd name="T18" fmla="*/ 9 w 12"/>
                <a:gd name="T19" fmla="*/ 0 h 12"/>
                <a:gd name="T20" fmla="*/ 7 w 12"/>
                <a:gd name="T21" fmla="*/ 2 h 12"/>
                <a:gd name="T22" fmla="*/ 4 w 12"/>
                <a:gd name="T23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12">
                  <a:moveTo>
                    <a:pt x="4" y="2"/>
                  </a:moveTo>
                  <a:cubicBezTo>
                    <a:pt x="4" y="2"/>
                    <a:pt x="2" y="5"/>
                    <a:pt x="1" y="6"/>
                  </a:cubicBezTo>
                  <a:cubicBezTo>
                    <a:pt x="0" y="8"/>
                    <a:pt x="1" y="11"/>
                    <a:pt x="1" y="11"/>
                  </a:cubicBezTo>
                  <a:cubicBezTo>
                    <a:pt x="1" y="12"/>
                    <a:pt x="3" y="12"/>
                    <a:pt x="5" y="11"/>
                  </a:cubicBezTo>
                  <a:cubicBezTo>
                    <a:pt x="5" y="11"/>
                    <a:pt x="6" y="11"/>
                    <a:pt x="8" y="12"/>
                  </a:cubicBezTo>
                  <a:cubicBezTo>
                    <a:pt x="8" y="11"/>
                    <a:pt x="9" y="10"/>
                    <a:pt x="10" y="9"/>
                  </a:cubicBezTo>
                  <a:cubicBezTo>
                    <a:pt x="9" y="8"/>
                    <a:pt x="7" y="8"/>
                    <a:pt x="7" y="8"/>
                  </a:cubicBezTo>
                  <a:cubicBezTo>
                    <a:pt x="6" y="7"/>
                    <a:pt x="9" y="5"/>
                    <a:pt x="10" y="5"/>
                  </a:cubicBezTo>
                  <a:cubicBezTo>
                    <a:pt x="12" y="4"/>
                    <a:pt x="11" y="2"/>
                    <a:pt x="10" y="1"/>
                  </a:cubicBezTo>
                  <a:cubicBezTo>
                    <a:pt x="10" y="1"/>
                    <a:pt x="9" y="1"/>
                    <a:pt x="9" y="0"/>
                  </a:cubicBezTo>
                  <a:cubicBezTo>
                    <a:pt x="8" y="1"/>
                    <a:pt x="7" y="1"/>
                    <a:pt x="7" y="2"/>
                  </a:cubicBezTo>
                  <a:cubicBezTo>
                    <a:pt x="7" y="2"/>
                    <a:pt x="6" y="2"/>
                    <a:pt x="4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56" name="Freeform 45"/>
            <p:cNvSpPr>
              <a:spLocks/>
            </p:cNvSpPr>
            <p:nvPr/>
          </p:nvSpPr>
          <p:spPr bwMode="auto">
            <a:xfrm>
              <a:off x="5046543" y="4177137"/>
              <a:ext cx="127044" cy="109078"/>
            </a:xfrm>
            <a:custGeom>
              <a:avLst/>
              <a:gdLst>
                <a:gd name="T0" fmla="*/ 7 w 42"/>
                <a:gd name="T1" fmla="*/ 6 h 36"/>
                <a:gd name="T2" fmla="*/ 4 w 42"/>
                <a:gd name="T3" fmla="*/ 9 h 36"/>
                <a:gd name="T4" fmla="*/ 2 w 42"/>
                <a:gd name="T5" fmla="*/ 15 h 36"/>
                <a:gd name="T6" fmla="*/ 1 w 42"/>
                <a:gd name="T7" fmla="*/ 24 h 36"/>
                <a:gd name="T8" fmla="*/ 6 w 42"/>
                <a:gd name="T9" fmla="*/ 24 h 36"/>
                <a:gd name="T10" fmla="*/ 8 w 42"/>
                <a:gd name="T11" fmla="*/ 22 h 36"/>
                <a:gd name="T12" fmla="*/ 11 w 42"/>
                <a:gd name="T13" fmla="*/ 21 h 36"/>
                <a:gd name="T14" fmla="*/ 15 w 42"/>
                <a:gd name="T15" fmla="*/ 23 h 36"/>
                <a:gd name="T16" fmla="*/ 18 w 42"/>
                <a:gd name="T17" fmla="*/ 23 h 36"/>
                <a:gd name="T18" fmla="*/ 24 w 42"/>
                <a:gd name="T19" fmla="*/ 23 h 36"/>
                <a:gd name="T20" fmla="*/ 37 w 42"/>
                <a:gd name="T21" fmla="*/ 36 h 36"/>
                <a:gd name="T22" fmla="*/ 37 w 42"/>
                <a:gd name="T23" fmla="*/ 36 h 36"/>
                <a:gd name="T24" fmla="*/ 40 w 42"/>
                <a:gd name="T25" fmla="*/ 36 h 36"/>
                <a:gd name="T26" fmla="*/ 42 w 42"/>
                <a:gd name="T27" fmla="*/ 34 h 36"/>
                <a:gd name="T28" fmla="*/ 35 w 42"/>
                <a:gd name="T29" fmla="*/ 27 h 36"/>
                <a:gd name="T30" fmla="*/ 25 w 42"/>
                <a:gd name="T31" fmla="*/ 20 h 36"/>
                <a:gd name="T32" fmla="*/ 22 w 42"/>
                <a:gd name="T33" fmla="*/ 16 h 36"/>
                <a:gd name="T34" fmla="*/ 17 w 42"/>
                <a:gd name="T35" fmla="*/ 7 h 36"/>
                <a:gd name="T36" fmla="*/ 13 w 42"/>
                <a:gd name="T37" fmla="*/ 0 h 36"/>
                <a:gd name="T38" fmla="*/ 7 w 42"/>
                <a:gd name="T39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" h="36">
                  <a:moveTo>
                    <a:pt x="7" y="6"/>
                  </a:moveTo>
                  <a:cubicBezTo>
                    <a:pt x="6" y="7"/>
                    <a:pt x="4" y="7"/>
                    <a:pt x="4" y="9"/>
                  </a:cubicBezTo>
                  <a:cubicBezTo>
                    <a:pt x="4" y="11"/>
                    <a:pt x="4" y="13"/>
                    <a:pt x="2" y="15"/>
                  </a:cubicBezTo>
                  <a:cubicBezTo>
                    <a:pt x="0" y="18"/>
                    <a:pt x="1" y="21"/>
                    <a:pt x="1" y="24"/>
                  </a:cubicBezTo>
                  <a:cubicBezTo>
                    <a:pt x="4" y="24"/>
                    <a:pt x="6" y="24"/>
                    <a:pt x="6" y="24"/>
                  </a:cubicBezTo>
                  <a:cubicBezTo>
                    <a:pt x="7" y="25"/>
                    <a:pt x="8" y="24"/>
                    <a:pt x="8" y="22"/>
                  </a:cubicBezTo>
                  <a:cubicBezTo>
                    <a:pt x="9" y="20"/>
                    <a:pt x="10" y="20"/>
                    <a:pt x="11" y="21"/>
                  </a:cubicBezTo>
                  <a:cubicBezTo>
                    <a:pt x="13" y="22"/>
                    <a:pt x="13" y="24"/>
                    <a:pt x="15" y="23"/>
                  </a:cubicBezTo>
                  <a:cubicBezTo>
                    <a:pt x="17" y="22"/>
                    <a:pt x="17" y="22"/>
                    <a:pt x="18" y="23"/>
                  </a:cubicBezTo>
                  <a:cubicBezTo>
                    <a:pt x="19" y="23"/>
                    <a:pt x="23" y="23"/>
                    <a:pt x="24" y="23"/>
                  </a:cubicBezTo>
                  <a:cubicBezTo>
                    <a:pt x="26" y="23"/>
                    <a:pt x="37" y="36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9" y="36"/>
                    <a:pt x="40" y="36"/>
                    <a:pt x="40" y="36"/>
                  </a:cubicBezTo>
                  <a:cubicBezTo>
                    <a:pt x="40" y="35"/>
                    <a:pt x="41" y="35"/>
                    <a:pt x="42" y="34"/>
                  </a:cubicBezTo>
                  <a:cubicBezTo>
                    <a:pt x="40" y="33"/>
                    <a:pt x="38" y="31"/>
                    <a:pt x="35" y="27"/>
                  </a:cubicBezTo>
                  <a:cubicBezTo>
                    <a:pt x="32" y="23"/>
                    <a:pt x="28" y="20"/>
                    <a:pt x="25" y="20"/>
                  </a:cubicBezTo>
                  <a:cubicBezTo>
                    <a:pt x="23" y="20"/>
                    <a:pt x="23" y="16"/>
                    <a:pt x="22" y="16"/>
                  </a:cubicBezTo>
                  <a:cubicBezTo>
                    <a:pt x="20" y="16"/>
                    <a:pt x="17" y="11"/>
                    <a:pt x="17" y="7"/>
                  </a:cubicBezTo>
                  <a:cubicBezTo>
                    <a:pt x="17" y="5"/>
                    <a:pt x="15" y="2"/>
                    <a:pt x="13" y="0"/>
                  </a:cubicBezTo>
                  <a:cubicBezTo>
                    <a:pt x="11" y="4"/>
                    <a:pt x="8" y="5"/>
                    <a:pt x="7" y="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57" name="Freeform 46"/>
            <p:cNvSpPr>
              <a:spLocks/>
            </p:cNvSpPr>
            <p:nvPr/>
          </p:nvSpPr>
          <p:spPr bwMode="auto">
            <a:xfrm>
              <a:off x="4979813" y="4238734"/>
              <a:ext cx="284886" cy="220722"/>
            </a:xfrm>
            <a:custGeom>
              <a:avLst/>
              <a:gdLst>
                <a:gd name="T0" fmla="*/ 7 w 94"/>
                <a:gd name="T1" fmla="*/ 48 h 73"/>
                <a:gd name="T2" fmla="*/ 12 w 94"/>
                <a:gd name="T3" fmla="*/ 55 h 73"/>
                <a:gd name="T4" fmla="*/ 18 w 94"/>
                <a:gd name="T5" fmla="*/ 60 h 73"/>
                <a:gd name="T6" fmla="*/ 18 w 94"/>
                <a:gd name="T7" fmla="*/ 65 h 73"/>
                <a:gd name="T8" fmla="*/ 20 w 94"/>
                <a:gd name="T9" fmla="*/ 66 h 73"/>
                <a:gd name="T10" fmla="*/ 26 w 94"/>
                <a:gd name="T11" fmla="*/ 67 h 73"/>
                <a:gd name="T12" fmla="*/ 33 w 94"/>
                <a:gd name="T13" fmla="*/ 71 h 73"/>
                <a:gd name="T14" fmla="*/ 41 w 94"/>
                <a:gd name="T15" fmla="*/ 73 h 73"/>
                <a:gd name="T16" fmla="*/ 45 w 94"/>
                <a:gd name="T17" fmla="*/ 69 h 73"/>
                <a:gd name="T18" fmla="*/ 50 w 94"/>
                <a:gd name="T19" fmla="*/ 68 h 73"/>
                <a:gd name="T20" fmla="*/ 53 w 94"/>
                <a:gd name="T21" fmla="*/ 69 h 73"/>
                <a:gd name="T22" fmla="*/ 56 w 94"/>
                <a:gd name="T23" fmla="*/ 69 h 73"/>
                <a:gd name="T24" fmla="*/ 61 w 94"/>
                <a:gd name="T25" fmla="*/ 68 h 73"/>
                <a:gd name="T26" fmla="*/ 69 w 94"/>
                <a:gd name="T27" fmla="*/ 63 h 73"/>
                <a:gd name="T28" fmla="*/ 76 w 94"/>
                <a:gd name="T29" fmla="*/ 62 h 73"/>
                <a:gd name="T30" fmla="*/ 93 w 94"/>
                <a:gd name="T31" fmla="*/ 46 h 73"/>
                <a:gd name="T32" fmla="*/ 91 w 94"/>
                <a:gd name="T33" fmla="*/ 44 h 73"/>
                <a:gd name="T34" fmla="*/ 82 w 94"/>
                <a:gd name="T35" fmla="*/ 42 h 73"/>
                <a:gd name="T36" fmla="*/ 70 w 94"/>
                <a:gd name="T37" fmla="*/ 38 h 73"/>
                <a:gd name="T38" fmla="*/ 65 w 94"/>
                <a:gd name="T39" fmla="*/ 34 h 73"/>
                <a:gd name="T40" fmla="*/ 62 w 94"/>
                <a:gd name="T41" fmla="*/ 29 h 73"/>
                <a:gd name="T42" fmla="*/ 63 w 94"/>
                <a:gd name="T43" fmla="*/ 26 h 73"/>
                <a:gd name="T44" fmla="*/ 60 w 94"/>
                <a:gd name="T45" fmla="*/ 25 h 73"/>
                <a:gd name="T46" fmla="*/ 56 w 94"/>
                <a:gd name="T47" fmla="*/ 25 h 73"/>
                <a:gd name="T48" fmla="*/ 56 w 94"/>
                <a:gd name="T49" fmla="*/ 20 h 73"/>
                <a:gd name="T50" fmla="*/ 59 w 94"/>
                <a:gd name="T51" fmla="*/ 16 h 73"/>
                <a:gd name="T52" fmla="*/ 46 w 94"/>
                <a:gd name="T53" fmla="*/ 3 h 73"/>
                <a:gd name="T54" fmla="*/ 40 w 94"/>
                <a:gd name="T55" fmla="*/ 3 h 73"/>
                <a:gd name="T56" fmla="*/ 37 w 94"/>
                <a:gd name="T57" fmla="*/ 3 h 73"/>
                <a:gd name="T58" fmla="*/ 33 w 94"/>
                <a:gd name="T59" fmla="*/ 1 h 73"/>
                <a:gd name="T60" fmla="*/ 30 w 94"/>
                <a:gd name="T61" fmla="*/ 2 h 73"/>
                <a:gd name="T62" fmla="*/ 28 w 94"/>
                <a:gd name="T63" fmla="*/ 4 h 73"/>
                <a:gd name="T64" fmla="*/ 23 w 94"/>
                <a:gd name="T65" fmla="*/ 4 h 73"/>
                <a:gd name="T66" fmla="*/ 23 w 94"/>
                <a:gd name="T67" fmla="*/ 4 h 73"/>
                <a:gd name="T68" fmla="*/ 21 w 94"/>
                <a:gd name="T69" fmla="*/ 11 h 73"/>
                <a:gd name="T70" fmla="*/ 18 w 94"/>
                <a:gd name="T71" fmla="*/ 14 h 73"/>
                <a:gd name="T72" fmla="*/ 14 w 94"/>
                <a:gd name="T73" fmla="*/ 19 h 73"/>
                <a:gd name="T74" fmla="*/ 12 w 94"/>
                <a:gd name="T75" fmla="*/ 25 h 73"/>
                <a:gd name="T76" fmla="*/ 10 w 94"/>
                <a:gd name="T77" fmla="*/ 28 h 73"/>
                <a:gd name="T78" fmla="*/ 8 w 94"/>
                <a:gd name="T79" fmla="*/ 33 h 73"/>
                <a:gd name="T80" fmla="*/ 7 w 94"/>
                <a:gd name="T81" fmla="*/ 40 h 73"/>
                <a:gd name="T82" fmla="*/ 2 w 94"/>
                <a:gd name="T83" fmla="*/ 42 h 73"/>
                <a:gd name="T84" fmla="*/ 1 w 94"/>
                <a:gd name="T85" fmla="*/ 45 h 73"/>
                <a:gd name="T86" fmla="*/ 7 w 94"/>
                <a:gd name="T87" fmla="*/ 4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4" h="73">
                  <a:moveTo>
                    <a:pt x="7" y="48"/>
                  </a:moveTo>
                  <a:cubicBezTo>
                    <a:pt x="7" y="50"/>
                    <a:pt x="11" y="52"/>
                    <a:pt x="12" y="55"/>
                  </a:cubicBezTo>
                  <a:cubicBezTo>
                    <a:pt x="13" y="58"/>
                    <a:pt x="16" y="60"/>
                    <a:pt x="18" y="60"/>
                  </a:cubicBezTo>
                  <a:cubicBezTo>
                    <a:pt x="19" y="60"/>
                    <a:pt x="18" y="62"/>
                    <a:pt x="18" y="65"/>
                  </a:cubicBezTo>
                  <a:cubicBezTo>
                    <a:pt x="19" y="65"/>
                    <a:pt x="19" y="66"/>
                    <a:pt x="20" y="66"/>
                  </a:cubicBezTo>
                  <a:cubicBezTo>
                    <a:pt x="21" y="67"/>
                    <a:pt x="25" y="66"/>
                    <a:pt x="26" y="67"/>
                  </a:cubicBezTo>
                  <a:cubicBezTo>
                    <a:pt x="28" y="68"/>
                    <a:pt x="32" y="71"/>
                    <a:pt x="33" y="71"/>
                  </a:cubicBezTo>
                  <a:cubicBezTo>
                    <a:pt x="35" y="71"/>
                    <a:pt x="40" y="72"/>
                    <a:pt x="41" y="73"/>
                  </a:cubicBezTo>
                  <a:cubicBezTo>
                    <a:pt x="41" y="73"/>
                    <a:pt x="42" y="71"/>
                    <a:pt x="45" y="69"/>
                  </a:cubicBezTo>
                  <a:cubicBezTo>
                    <a:pt x="47" y="68"/>
                    <a:pt x="50" y="67"/>
                    <a:pt x="50" y="68"/>
                  </a:cubicBezTo>
                  <a:cubicBezTo>
                    <a:pt x="51" y="69"/>
                    <a:pt x="52" y="70"/>
                    <a:pt x="53" y="69"/>
                  </a:cubicBezTo>
                  <a:cubicBezTo>
                    <a:pt x="54" y="69"/>
                    <a:pt x="55" y="69"/>
                    <a:pt x="56" y="69"/>
                  </a:cubicBezTo>
                  <a:cubicBezTo>
                    <a:pt x="58" y="68"/>
                    <a:pt x="61" y="68"/>
                    <a:pt x="61" y="68"/>
                  </a:cubicBezTo>
                  <a:cubicBezTo>
                    <a:pt x="62" y="68"/>
                    <a:pt x="65" y="63"/>
                    <a:pt x="69" y="63"/>
                  </a:cubicBezTo>
                  <a:cubicBezTo>
                    <a:pt x="73" y="63"/>
                    <a:pt x="75" y="64"/>
                    <a:pt x="76" y="62"/>
                  </a:cubicBezTo>
                  <a:cubicBezTo>
                    <a:pt x="78" y="60"/>
                    <a:pt x="92" y="47"/>
                    <a:pt x="93" y="46"/>
                  </a:cubicBezTo>
                  <a:cubicBezTo>
                    <a:pt x="94" y="45"/>
                    <a:pt x="92" y="44"/>
                    <a:pt x="91" y="44"/>
                  </a:cubicBezTo>
                  <a:cubicBezTo>
                    <a:pt x="89" y="44"/>
                    <a:pt x="87" y="44"/>
                    <a:pt x="82" y="42"/>
                  </a:cubicBezTo>
                  <a:cubicBezTo>
                    <a:pt x="78" y="41"/>
                    <a:pt x="71" y="38"/>
                    <a:pt x="70" y="38"/>
                  </a:cubicBezTo>
                  <a:cubicBezTo>
                    <a:pt x="68" y="38"/>
                    <a:pt x="67" y="35"/>
                    <a:pt x="65" y="34"/>
                  </a:cubicBezTo>
                  <a:cubicBezTo>
                    <a:pt x="64" y="34"/>
                    <a:pt x="62" y="30"/>
                    <a:pt x="62" y="29"/>
                  </a:cubicBezTo>
                  <a:cubicBezTo>
                    <a:pt x="61" y="28"/>
                    <a:pt x="62" y="27"/>
                    <a:pt x="63" y="26"/>
                  </a:cubicBezTo>
                  <a:cubicBezTo>
                    <a:pt x="61" y="25"/>
                    <a:pt x="60" y="25"/>
                    <a:pt x="60" y="25"/>
                  </a:cubicBezTo>
                  <a:cubicBezTo>
                    <a:pt x="58" y="26"/>
                    <a:pt x="56" y="26"/>
                    <a:pt x="56" y="25"/>
                  </a:cubicBezTo>
                  <a:cubicBezTo>
                    <a:pt x="56" y="25"/>
                    <a:pt x="55" y="22"/>
                    <a:pt x="56" y="20"/>
                  </a:cubicBezTo>
                  <a:cubicBezTo>
                    <a:pt x="58" y="19"/>
                    <a:pt x="59" y="16"/>
                    <a:pt x="59" y="16"/>
                  </a:cubicBezTo>
                  <a:cubicBezTo>
                    <a:pt x="59" y="16"/>
                    <a:pt x="48" y="3"/>
                    <a:pt x="46" y="3"/>
                  </a:cubicBezTo>
                  <a:cubicBezTo>
                    <a:pt x="45" y="3"/>
                    <a:pt x="41" y="3"/>
                    <a:pt x="40" y="3"/>
                  </a:cubicBezTo>
                  <a:cubicBezTo>
                    <a:pt x="39" y="2"/>
                    <a:pt x="39" y="2"/>
                    <a:pt x="37" y="3"/>
                  </a:cubicBezTo>
                  <a:cubicBezTo>
                    <a:pt x="35" y="4"/>
                    <a:pt x="35" y="2"/>
                    <a:pt x="33" y="1"/>
                  </a:cubicBezTo>
                  <a:cubicBezTo>
                    <a:pt x="32" y="0"/>
                    <a:pt x="31" y="0"/>
                    <a:pt x="30" y="2"/>
                  </a:cubicBezTo>
                  <a:cubicBezTo>
                    <a:pt x="30" y="4"/>
                    <a:pt x="29" y="5"/>
                    <a:pt x="28" y="4"/>
                  </a:cubicBezTo>
                  <a:cubicBezTo>
                    <a:pt x="28" y="4"/>
                    <a:pt x="26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4" y="6"/>
                    <a:pt x="21" y="10"/>
                    <a:pt x="21" y="11"/>
                  </a:cubicBezTo>
                  <a:cubicBezTo>
                    <a:pt x="21" y="13"/>
                    <a:pt x="19" y="14"/>
                    <a:pt x="18" y="14"/>
                  </a:cubicBezTo>
                  <a:cubicBezTo>
                    <a:pt x="17" y="14"/>
                    <a:pt x="16" y="17"/>
                    <a:pt x="14" y="19"/>
                  </a:cubicBezTo>
                  <a:cubicBezTo>
                    <a:pt x="13" y="20"/>
                    <a:pt x="14" y="24"/>
                    <a:pt x="12" y="25"/>
                  </a:cubicBezTo>
                  <a:cubicBezTo>
                    <a:pt x="11" y="26"/>
                    <a:pt x="9" y="27"/>
                    <a:pt x="10" y="28"/>
                  </a:cubicBezTo>
                  <a:cubicBezTo>
                    <a:pt x="11" y="29"/>
                    <a:pt x="8" y="31"/>
                    <a:pt x="8" y="33"/>
                  </a:cubicBezTo>
                  <a:cubicBezTo>
                    <a:pt x="8" y="36"/>
                    <a:pt x="7" y="40"/>
                    <a:pt x="7" y="40"/>
                  </a:cubicBezTo>
                  <a:cubicBezTo>
                    <a:pt x="7" y="41"/>
                    <a:pt x="2" y="40"/>
                    <a:pt x="2" y="42"/>
                  </a:cubicBezTo>
                  <a:cubicBezTo>
                    <a:pt x="2" y="43"/>
                    <a:pt x="0" y="43"/>
                    <a:pt x="1" y="45"/>
                  </a:cubicBezTo>
                  <a:cubicBezTo>
                    <a:pt x="2" y="47"/>
                    <a:pt x="6" y="46"/>
                    <a:pt x="7" y="4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58" name="Freeform 47"/>
            <p:cNvSpPr>
              <a:spLocks/>
            </p:cNvSpPr>
            <p:nvPr/>
          </p:nvSpPr>
          <p:spPr bwMode="auto">
            <a:xfrm>
              <a:off x="5024727" y="3835787"/>
              <a:ext cx="26949" cy="33365"/>
            </a:xfrm>
            <a:custGeom>
              <a:avLst/>
              <a:gdLst>
                <a:gd name="T0" fmla="*/ 8 w 9"/>
                <a:gd name="T1" fmla="*/ 5 h 11"/>
                <a:gd name="T2" fmla="*/ 5 w 9"/>
                <a:gd name="T3" fmla="*/ 0 h 11"/>
                <a:gd name="T4" fmla="*/ 5 w 9"/>
                <a:gd name="T5" fmla="*/ 1 h 11"/>
                <a:gd name="T6" fmla="*/ 0 w 9"/>
                <a:gd name="T7" fmla="*/ 10 h 11"/>
                <a:gd name="T8" fmla="*/ 3 w 9"/>
                <a:gd name="T9" fmla="*/ 11 h 11"/>
                <a:gd name="T10" fmla="*/ 8 w 9"/>
                <a:gd name="T11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1">
                  <a:moveTo>
                    <a:pt x="8" y="5"/>
                  </a:moveTo>
                  <a:cubicBezTo>
                    <a:pt x="9" y="4"/>
                    <a:pt x="9" y="0"/>
                    <a:pt x="5" y="0"/>
                  </a:cubicBezTo>
                  <a:cubicBezTo>
                    <a:pt x="5" y="0"/>
                    <a:pt x="5" y="0"/>
                    <a:pt x="5" y="1"/>
                  </a:cubicBezTo>
                  <a:cubicBezTo>
                    <a:pt x="5" y="2"/>
                    <a:pt x="2" y="6"/>
                    <a:pt x="0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8"/>
                    <a:pt x="7" y="5"/>
                    <a:pt x="8" y="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59" name="Freeform 48"/>
            <p:cNvSpPr>
              <a:spLocks/>
            </p:cNvSpPr>
            <p:nvPr/>
          </p:nvSpPr>
          <p:spPr bwMode="auto">
            <a:xfrm>
              <a:off x="5033710" y="3780607"/>
              <a:ext cx="130893" cy="106511"/>
            </a:xfrm>
            <a:custGeom>
              <a:avLst/>
              <a:gdLst>
                <a:gd name="T0" fmla="*/ 5 w 43"/>
                <a:gd name="T1" fmla="*/ 23 h 35"/>
                <a:gd name="T2" fmla="*/ 0 w 43"/>
                <a:gd name="T3" fmla="*/ 29 h 35"/>
                <a:gd name="T4" fmla="*/ 0 w 43"/>
                <a:gd name="T5" fmla="*/ 29 h 35"/>
                <a:gd name="T6" fmla="*/ 1 w 43"/>
                <a:gd name="T7" fmla="*/ 32 h 35"/>
                <a:gd name="T8" fmla="*/ 6 w 43"/>
                <a:gd name="T9" fmla="*/ 35 h 35"/>
                <a:gd name="T10" fmla="*/ 12 w 43"/>
                <a:gd name="T11" fmla="*/ 31 h 35"/>
                <a:gd name="T12" fmla="*/ 34 w 43"/>
                <a:gd name="T13" fmla="*/ 20 h 35"/>
                <a:gd name="T14" fmla="*/ 35 w 43"/>
                <a:gd name="T15" fmla="*/ 17 h 35"/>
                <a:gd name="T16" fmla="*/ 36 w 43"/>
                <a:gd name="T17" fmla="*/ 12 h 35"/>
                <a:gd name="T18" fmla="*/ 35 w 43"/>
                <a:gd name="T19" fmla="*/ 7 h 35"/>
                <a:gd name="T20" fmla="*/ 39 w 43"/>
                <a:gd name="T21" fmla="*/ 4 h 35"/>
                <a:gd name="T22" fmla="*/ 43 w 43"/>
                <a:gd name="T23" fmla="*/ 1 h 35"/>
                <a:gd name="T24" fmla="*/ 40 w 43"/>
                <a:gd name="T25" fmla="*/ 0 h 35"/>
                <a:gd name="T26" fmla="*/ 33 w 43"/>
                <a:gd name="T27" fmla="*/ 1 h 35"/>
                <a:gd name="T28" fmla="*/ 25 w 43"/>
                <a:gd name="T29" fmla="*/ 4 h 35"/>
                <a:gd name="T30" fmla="*/ 18 w 43"/>
                <a:gd name="T31" fmla="*/ 4 h 35"/>
                <a:gd name="T32" fmla="*/ 14 w 43"/>
                <a:gd name="T33" fmla="*/ 4 h 35"/>
                <a:gd name="T34" fmla="*/ 8 w 43"/>
                <a:gd name="T35" fmla="*/ 4 h 35"/>
                <a:gd name="T36" fmla="*/ 6 w 43"/>
                <a:gd name="T37" fmla="*/ 6 h 35"/>
                <a:gd name="T38" fmla="*/ 2 w 43"/>
                <a:gd name="T39" fmla="*/ 10 h 35"/>
                <a:gd name="T40" fmla="*/ 2 w 43"/>
                <a:gd name="T41" fmla="*/ 13 h 35"/>
                <a:gd name="T42" fmla="*/ 2 w 43"/>
                <a:gd name="T43" fmla="*/ 18 h 35"/>
                <a:gd name="T44" fmla="*/ 5 w 43"/>
                <a:gd name="T45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" h="35">
                  <a:moveTo>
                    <a:pt x="5" y="23"/>
                  </a:moveTo>
                  <a:cubicBezTo>
                    <a:pt x="4" y="23"/>
                    <a:pt x="1" y="26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5"/>
                    <a:pt x="11" y="32"/>
                    <a:pt x="12" y="31"/>
                  </a:cubicBezTo>
                  <a:cubicBezTo>
                    <a:pt x="14" y="31"/>
                    <a:pt x="34" y="20"/>
                    <a:pt x="34" y="20"/>
                  </a:cubicBezTo>
                  <a:cubicBezTo>
                    <a:pt x="34" y="20"/>
                    <a:pt x="35" y="18"/>
                    <a:pt x="35" y="17"/>
                  </a:cubicBezTo>
                  <a:cubicBezTo>
                    <a:pt x="35" y="16"/>
                    <a:pt x="35" y="13"/>
                    <a:pt x="36" y="12"/>
                  </a:cubicBezTo>
                  <a:cubicBezTo>
                    <a:pt x="37" y="11"/>
                    <a:pt x="34" y="9"/>
                    <a:pt x="35" y="7"/>
                  </a:cubicBezTo>
                  <a:cubicBezTo>
                    <a:pt x="36" y="5"/>
                    <a:pt x="39" y="4"/>
                    <a:pt x="39" y="4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37" y="2"/>
                    <a:pt x="33" y="1"/>
                  </a:cubicBezTo>
                  <a:cubicBezTo>
                    <a:pt x="30" y="1"/>
                    <a:pt x="29" y="4"/>
                    <a:pt x="25" y="4"/>
                  </a:cubicBezTo>
                  <a:cubicBezTo>
                    <a:pt x="21" y="4"/>
                    <a:pt x="19" y="5"/>
                    <a:pt x="18" y="4"/>
                  </a:cubicBezTo>
                  <a:cubicBezTo>
                    <a:pt x="17" y="2"/>
                    <a:pt x="17" y="3"/>
                    <a:pt x="14" y="4"/>
                  </a:cubicBezTo>
                  <a:cubicBezTo>
                    <a:pt x="11" y="5"/>
                    <a:pt x="10" y="5"/>
                    <a:pt x="8" y="4"/>
                  </a:cubicBezTo>
                  <a:cubicBezTo>
                    <a:pt x="7" y="3"/>
                    <a:pt x="6" y="5"/>
                    <a:pt x="6" y="6"/>
                  </a:cubicBezTo>
                  <a:cubicBezTo>
                    <a:pt x="6" y="7"/>
                    <a:pt x="6" y="10"/>
                    <a:pt x="2" y="10"/>
                  </a:cubicBezTo>
                  <a:cubicBezTo>
                    <a:pt x="2" y="11"/>
                    <a:pt x="1" y="12"/>
                    <a:pt x="2" y="13"/>
                  </a:cubicBezTo>
                  <a:cubicBezTo>
                    <a:pt x="3" y="14"/>
                    <a:pt x="2" y="16"/>
                    <a:pt x="2" y="18"/>
                  </a:cubicBezTo>
                  <a:cubicBezTo>
                    <a:pt x="6" y="18"/>
                    <a:pt x="6" y="22"/>
                    <a:pt x="5" y="2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60" name="Freeform 49"/>
            <p:cNvSpPr>
              <a:spLocks/>
            </p:cNvSpPr>
            <p:nvPr/>
          </p:nvSpPr>
          <p:spPr bwMode="auto">
            <a:xfrm>
              <a:off x="6734041" y="3758791"/>
              <a:ext cx="73146" cy="88546"/>
            </a:xfrm>
            <a:custGeom>
              <a:avLst/>
              <a:gdLst>
                <a:gd name="T0" fmla="*/ 6 w 24"/>
                <a:gd name="T1" fmla="*/ 2 h 29"/>
                <a:gd name="T2" fmla="*/ 2 w 24"/>
                <a:gd name="T3" fmla="*/ 5 h 29"/>
                <a:gd name="T4" fmla="*/ 4 w 24"/>
                <a:gd name="T5" fmla="*/ 8 h 29"/>
                <a:gd name="T6" fmla="*/ 4 w 24"/>
                <a:gd name="T7" fmla="*/ 11 h 29"/>
                <a:gd name="T8" fmla="*/ 3 w 24"/>
                <a:gd name="T9" fmla="*/ 17 h 29"/>
                <a:gd name="T10" fmla="*/ 1 w 24"/>
                <a:gd name="T11" fmla="*/ 24 h 29"/>
                <a:gd name="T12" fmla="*/ 2 w 24"/>
                <a:gd name="T13" fmla="*/ 28 h 29"/>
                <a:gd name="T14" fmla="*/ 14 w 24"/>
                <a:gd name="T15" fmla="*/ 24 h 29"/>
                <a:gd name="T16" fmla="*/ 20 w 24"/>
                <a:gd name="T17" fmla="*/ 22 h 29"/>
                <a:gd name="T18" fmla="*/ 23 w 24"/>
                <a:gd name="T19" fmla="*/ 19 h 29"/>
                <a:gd name="T20" fmla="*/ 21 w 24"/>
                <a:gd name="T21" fmla="*/ 10 h 29"/>
                <a:gd name="T22" fmla="*/ 15 w 24"/>
                <a:gd name="T23" fmla="*/ 0 h 29"/>
                <a:gd name="T24" fmla="*/ 11 w 24"/>
                <a:gd name="T25" fmla="*/ 1 h 29"/>
                <a:gd name="T26" fmla="*/ 6 w 24"/>
                <a:gd name="T2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9">
                  <a:moveTo>
                    <a:pt x="6" y="2"/>
                  </a:moveTo>
                  <a:cubicBezTo>
                    <a:pt x="5" y="3"/>
                    <a:pt x="3" y="4"/>
                    <a:pt x="2" y="5"/>
                  </a:cubicBezTo>
                  <a:cubicBezTo>
                    <a:pt x="3" y="6"/>
                    <a:pt x="3" y="8"/>
                    <a:pt x="4" y="8"/>
                  </a:cubicBezTo>
                  <a:cubicBezTo>
                    <a:pt x="6" y="8"/>
                    <a:pt x="6" y="11"/>
                    <a:pt x="4" y="11"/>
                  </a:cubicBezTo>
                  <a:cubicBezTo>
                    <a:pt x="1" y="10"/>
                    <a:pt x="1" y="14"/>
                    <a:pt x="3" y="17"/>
                  </a:cubicBezTo>
                  <a:cubicBezTo>
                    <a:pt x="5" y="19"/>
                    <a:pt x="0" y="23"/>
                    <a:pt x="1" y="24"/>
                  </a:cubicBezTo>
                  <a:cubicBezTo>
                    <a:pt x="3" y="26"/>
                    <a:pt x="2" y="27"/>
                    <a:pt x="2" y="28"/>
                  </a:cubicBezTo>
                  <a:cubicBezTo>
                    <a:pt x="3" y="29"/>
                    <a:pt x="11" y="28"/>
                    <a:pt x="14" y="24"/>
                  </a:cubicBezTo>
                  <a:cubicBezTo>
                    <a:pt x="17" y="21"/>
                    <a:pt x="18" y="21"/>
                    <a:pt x="20" y="22"/>
                  </a:cubicBezTo>
                  <a:cubicBezTo>
                    <a:pt x="22" y="22"/>
                    <a:pt x="24" y="21"/>
                    <a:pt x="23" y="19"/>
                  </a:cubicBezTo>
                  <a:cubicBezTo>
                    <a:pt x="22" y="18"/>
                    <a:pt x="21" y="14"/>
                    <a:pt x="21" y="10"/>
                  </a:cubicBezTo>
                  <a:cubicBezTo>
                    <a:pt x="21" y="8"/>
                    <a:pt x="18" y="3"/>
                    <a:pt x="15" y="0"/>
                  </a:cubicBezTo>
                  <a:cubicBezTo>
                    <a:pt x="14" y="0"/>
                    <a:pt x="13" y="1"/>
                    <a:pt x="11" y="1"/>
                  </a:cubicBezTo>
                  <a:cubicBezTo>
                    <a:pt x="9" y="1"/>
                    <a:pt x="7" y="1"/>
                    <a:pt x="6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61" name="Freeform 50"/>
            <p:cNvSpPr>
              <a:spLocks/>
            </p:cNvSpPr>
            <p:nvPr/>
          </p:nvSpPr>
          <p:spPr bwMode="auto">
            <a:xfrm>
              <a:off x="6021827" y="4011595"/>
              <a:ext cx="84696" cy="111644"/>
            </a:xfrm>
            <a:custGeom>
              <a:avLst/>
              <a:gdLst>
                <a:gd name="T0" fmla="*/ 28 w 28"/>
                <a:gd name="T1" fmla="*/ 31 h 37"/>
                <a:gd name="T2" fmla="*/ 26 w 28"/>
                <a:gd name="T3" fmla="*/ 19 h 37"/>
                <a:gd name="T4" fmla="*/ 21 w 28"/>
                <a:gd name="T5" fmla="*/ 24 h 37"/>
                <a:gd name="T6" fmla="*/ 21 w 28"/>
                <a:gd name="T7" fmla="*/ 17 h 37"/>
                <a:gd name="T8" fmla="*/ 26 w 28"/>
                <a:gd name="T9" fmla="*/ 10 h 37"/>
                <a:gd name="T10" fmla="*/ 22 w 28"/>
                <a:gd name="T11" fmla="*/ 9 h 37"/>
                <a:gd name="T12" fmla="*/ 15 w 28"/>
                <a:gd name="T13" fmla="*/ 9 h 37"/>
                <a:gd name="T14" fmla="*/ 12 w 28"/>
                <a:gd name="T15" fmla="*/ 6 h 37"/>
                <a:gd name="T16" fmla="*/ 8 w 28"/>
                <a:gd name="T17" fmla="*/ 3 h 37"/>
                <a:gd name="T18" fmla="*/ 2 w 28"/>
                <a:gd name="T19" fmla="*/ 3 h 37"/>
                <a:gd name="T20" fmla="*/ 7 w 28"/>
                <a:gd name="T21" fmla="*/ 8 h 37"/>
                <a:gd name="T22" fmla="*/ 3 w 28"/>
                <a:gd name="T23" fmla="*/ 11 h 37"/>
                <a:gd name="T24" fmla="*/ 5 w 28"/>
                <a:gd name="T25" fmla="*/ 20 h 37"/>
                <a:gd name="T26" fmla="*/ 7 w 28"/>
                <a:gd name="T27" fmla="*/ 32 h 37"/>
                <a:gd name="T28" fmla="*/ 11 w 28"/>
                <a:gd name="T29" fmla="*/ 30 h 37"/>
                <a:gd name="T30" fmla="*/ 16 w 28"/>
                <a:gd name="T31" fmla="*/ 28 h 37"/>
                <a:gd name="T32" fmla="*/ 20 w 28"/>
                <a:gd name="T33" fmla="*/ 25 h 37"/>
                <a:gd name="T34" fmla="*/ 23 w 28"/>
                <a:gd name="T35" fmla="*/ 33 h 37"/>
                <a:gd name="T36" fmla="*/ 24 w 28"/>
                <a:gd name="T37" fmla="*/ 37 h 37"/>
                <a:gd name="T38" fmla="*/ 26 w 28"/>
                <a:gd name="T39" fmla="*/ 35 h 37"/>
                <a:gd name="T40" fmla="*/ 28 w 28"/>
                <a:gd name="T41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" h="37">
                  <a:moveTo>
                    <a:pt x="28" y="31"/>
                  </a:moveTo>
                  <a:cubicBezTo>
                    <a:pt x="27" y="25"/>
                    <a:pt x="26" y="19"/>
                    <a:pt x="26" y="19"/>
                  </a:cubicBezTo>
                  <a:cubicBezTo>
                    <a:pt x="24" y="19"/>
                    <a:pt x="23" y="24"/>
                    <a:pt x="21" y="24"/>
                  </a:cubicBezTo>
                  <a:cubicBezTo>
                    <a:pt x="19" y="23"/>
                    <a:pt x="19" y="17"/>
                    <a:pt x="21" y="17"/>
                  </a:cubicBezTo>
                  <a:cubicBezTo>
                    <a:pt x="24" y="17"/>
                    <a:pt x="26" y="12"/>
                    <a:pt x="26" y="10"/>
                  </a:cubicBezTo>
                  <a:cubicBezTo>
                    <a:pt x="26" y="9"/>
                    <a:pt x="24" y="9"/>
                    <a:pt x="22" y="9"/>
                  </a:cubicBezTo>
                  <a:cubicBezTo>
                    <a:pt x="20" y="9"/>
                    <a:pt x="15" y="9"/>
                    <a:pt x="15" y="9"/>
                  </a:cubicBezTo>
                  <a:cubicBezTo>
                    <a:pt x="15" y="9"/>
                    <a:pt x="12" y="8"/>
                    <a:pt x="12" y="6"/>
                  </a:cubicBezTo>
                  <a:cubicBezTo>
                    <a:pt x="12" y="5"/>
                    <a:pt x="11" y="3"/>
                    <a:pt x="8" y="3"/>
                  </a:cubicBezTo>
                  <a:cubicBezTo>
                    <a:pt x="5" y="3"/>
                    <a:pt x="5" y="0"/>
                    <a:pt x="2" y="3"/>
                  </a:cubicBezTo>
                  <a:cubicBezTo>
                    <a:pt x="0" y="6"/>
                    <a:pt x="7" y="6"/>
                    <a:pt x="7" y="8"/>
                  </a:cubicBezTo>
                  <a:cubicBezTo>
                    <a:pt x="6" y="10"/>
                    <a:pt x="4" y="9"/>
                    <a:pt x="3" y="11"/>
                  </a:cubicBezTo>
                  <a:cubicBezTo>
                    <a:pt x="3" y="13"/>
                    <a:pt x="4" y="18"/>
                    <a:pt x="5" y="20"/>
                  </a:cubicBezTo>
                  <a:cubicBezTo>
                    <a:pt x="6" y="22"/>
                    <a:pt x="7" y="27"/>
                    <a:pt x="7" y="32"/>
                  </a:cubicBezTo>
                  <a:cubicBezTo>
                    <a:pt x="9" y="31"/>
                    <a:pt x="9" y="30"/>
                    <a:pt x="11" y="30"/>
                  </a:cubicBezTo>
                  <a:cubicBezTo>
                    <a:pt x="13" y="30"/>
                    <a:pt x="16" y="30"/>
                    <a:pt x="16" y="28"/>
                  </a:cubicBezTo>
                  <a:cubicBezTo>
                    <a:pt x="16" y="26"/>
                    <a:pt x="19" y="24"/>
                    <a:pt x="20" y="25"/>
                  </a:cubicBezTo>
                  <a:cubicBezTo>
                    <a:pt x="21" y="26"/>
                    <a:pt x="23" y="31"/>
                    <a:pt x="23" y="33"/>
                  </a:cubicBezTo>
                  <a:cubicBezTo>
                    <a:pt x="23" y="34"/>
                    <a:pt x="24" y="35"/>
                    <a:pt x="24" y="37"/>
                  </a:cubicBezTo>
                  <a:cubicBezTo>
                    <a:pt x="25" y="36"/>
                    <a:pt x="26" y="35"/>
                    <a:pt x="26" y="35"/>
                  </a:cubicBezTo>
                  <a:cubicBezTo>
                    <a:pt x="26" y="35"/>
                    <a:pt x="27" y="32"/>
                    <a:pt x="28" y="3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62" name="Freeform 51"/>
            <p:cNvSpPr>
              <a:spLocks/>
            </p:cNvSpPr>
            <p:nvPr/>
          </p:nvSpPr>
          <p:spPr bwMode="auto">
            <a:xfrm>
              <a:off x="5661228" y="3822955"/>
              <a:ext cx="524857" cy="554372"/>
            </a:xfrm>
            <a:custGeom>
              <a:avLst/>
              <a:gdLst>
                <a:gd name="T0" fmla="*/ 122 w 173"/>
                <a:gd name="T1" fmla="*/ 73 h 183"/>
                <a:gd name="T2" fmla="*/ 121 w 173"/>
                <a:gd name="T3" fmla="*/ 65 h 183"/>
                <a:gd name="T4" fmla="*/ 131 w 173"/>
                <a:gd name="T5" fmla="*/ 68 h 183"/>
                <a:gd name="T6" fmla="*/ 141 w 173"/>
                <a:gd name="T7" fmla="*/ 71 h 183"/>
                <a:gd name="T8" fmla="*/ 140 w 173"/>
                <a:gd name="T9" fmla="*/ 79 h 183"/>
                <a:gd name="T10" fmla="*/ 145 w 173"/>
                <a:gd name="T11" fmla="*/ 81 h 183"/>
                <a:gd name="T12" fmla="*/ 148 w 173"/>
                <a:gd name="T13" fmla="*/ 92 h 183"/>
                <a:gd name="T14" fmla="*/ 151 w 173"/>
                <a:gd name="T15" fmla="*/ 79 h 183"/>
                <a:gd name="T16" fmla="*/ 158 w 173"/>
                <a:gd name="T17" fmla="*/ 72 h 183"/>
                <a:gd name="T18" fmla="*/ 164 w 173"/>
                <a:gd name="T19" fmla="*/ 59 h 183"/>
                <a:gd name="T20" fmla="*/ 172 w 173"/>
                <a:gd name="T21" fmla="*/ 57 h 183"/>
                <a:gd name="T22" fmla="*/ 173 w 173"/>
                <a:gd name="T23" fmla="*/ 50 h 183"/>
                <a:gd name="T24" fmla="*/ 167 w 173"/>
                <a:gd name="T25" fmla="*/ 44 h 183"/>
                <a:gd name="T26" fmla="*/ 156 w 173"/>
                <a:gd name="T27" fmla="*/ 45 h 183"/>
                <a:gd name="T28" fmla="*/ 148 w 173"/>
                <a:gd name="T29" fmla="*/ 51 h 183"/>
                <a:gd name="T30" fmla="*/ 142 w 173"/>
                <a:gd name="T31" fmla="*/ 54 h 183"/>
                <a:gd name="T32" fmla="*/ 137 w 173"/>
                <a:gd name="T33" fmla="*/ 61 h 183"/>
                <a:gd name="T34" fmla="*/ 127 w 173"/>
                <a:gd name="T35" fmla="*/ 59 h 183"/>
                <a:gd name="T36" fmla="*/ 123 w 173"/>
                <a:gd name="T37" fmla="*/ 52 h 183"/>
                <a:gd name="T38" fmla="*/ 120 w 173"/>
                <a:gd name="T39" fmla="*/ 61 h 183"/>
                <a:gd name="T40" fmla="*/ 101 w 173"/>
                <a:gd name="T41" fmla="*/ 59 h 183"/>
                <a:gd name="T42" fmla="*/ 92 w 173"/>
                <a:gd name="T43" fmla="*/ 56 h 183"/>
                <a:gd name="T44" fmla="*/ 82 w 173"/>
                <a:gd name="T45" fmla="*/ 51 h 183"/>
                <a:gd name="T46" fmla="*/ 74 w 173"/>
                <a:gd name="T47" fmla="*/ 46 h 183"/>
                <a:gd name="T48" fmla="*/ 78 w 173"/>
                <a:gd name="T49" fmla="*/ 38 h 183"/>
                <a:gd name="T50" fmla="*/ 71 w 173"/>
                <a:gd name="T51" fmla="*/ 32 h 183"/>
                <a:gd name="T52" fmla="*/ 64 w 173"/>
                <a:gd name="T53" fmla="*/ 23 h 183"/>
                <a:gd name="T54" fmla="*/ 69 w 173"/>
                <a:gd name="T55" fmla="*/ 18 h 183"/>
                <a:gd name="T56" fmla="*/ 65 w 173"/>
                <a:gd name="T57" fmla="*/ 7 h 183"/>
                <a:gd name="T58" fmla="*/ 59 w 173"/>
                <a:gd name="T59" fmla="*/ 0 h 183"/>
                <a:gd name="T60" fmla="*/ 54 w 173"/>
                <a:gd name="T61" fmla="*/ 4 h 183"/>
                <a:gd name="T62" fmla="*/ 39 w 173"/>
                <a:gd name="T63" fmla="*/ 5 h 183"/>
                <a:gd name="T64" fmla="*/ 37 w 173"/>
                <a:gd name="T65" fmla="*/ 14 h 183"/>
                <a:gd name="T66" fmla="*/ 43 w 173"/>
                <a:gd name="T67" fmla="*/ 23 h 183"/>
                <a:gd name="T68" fmla="*/ 39 w 173"/>
                <a:gd name="T69" fmla="*/ 32 h 183"/>
                <a:gd name="T70" fmla="*/ 32 w 173"/>
                <a:gd name="T71" fmla="*/ 39 h 183"/>
                <a:gd name="T72" fmla="*/ 24 w 173"/>
                <a:gd name="T73" fmla="*/ 49 h 183"/>
                <a:gd name="T74" fmla="*/ 17 w 173"/>
                <a:gd name="T75" fmla="*/ 53 h 183"/>
                <a:gd name="T76" fmla="*/ 8 w 173"/>
                <a:gd name="T77" fmla="*/ 59 h 183"/>
                <a:gd name="T78" fmla="*/ 14 w 173"/>
                <a:gd name="T79" fmla="*/ 70 h 183"/>
                <a:gd name="T80" fmla="*/ 12 w 173"/>
                <a:gd name="T81" fmla="*/ 77 h 183"/>
                <a:gd name="T82" fmla="*/ 0 w 173"/>
                <a:gd name="T83" fmla="*/ 81 h 183"/>
                <a:gd name="T84" fmla="*/ 5 w 173"/>
                <a:gd name="T85" fmla="*/ 87 h 183"/>
                <a:gd name="T86" fmla="*/ 4 w 173"/>
                <a:gd name="T87" fmla="*/ 90 h 183"/>
                <a:gd name="T88" fmla="*/ 23 w 173"/>
                <a:gd name="T89" fmla="*/ 94 h 183"/>
                <a:gd name="T90" fmla="*/ 27 w 173"/>
                <a:gd name="T91" fmla="*/ 97 h 183"/>
                <a:gd name="T92" fmla="*/ 28 w 173"/>
                <a:gd name="T93" fmla="*/ 114 h 183"/>
                <a:gd name="T94" fmla="*/ 37 w 173"/>
                <a:gd name="T95" fmla="*/ 142 h 183"/>
                <a:gd name="T96" fmla="*/ 49 w 173"/>
                <a:gd name="T97" fmla="*/ 171 h 183"/>
                <a:gd name="T98" fmla="*/ 61 w 173"/>
                <a:gd name="T99" fmla="*/ 178 h 183"/>
                <a:gd name="T100" fmla="*/ 69 w 173"/>
                <a:gd name="T101" fmla="*/ 168 h 183"/>
                <a:gd name="T102" fmla="*/ 72 w 173"/>
                <a:gd name="T103" fmla="*/ 156 h 183"/>
                <a:gd name="T104" fmla="*/ 74 w 173"/>
                <a:gd name="T105" fmla="*/ 138 h 183"/>
                <a:gd name="T106" fmla="*/ 82 w 173"/>
                <a:gd name="T107" fmla="*/ 128 h 183"/>
                <a:gd name="T108" fmla="*/ 102 w 173"/>
                <a:gd name="T109" fmla="*/ 111 h 183"/>
                <a:gd name="T110" fmla="*/ 113 w 173"/>
                <a:gd name="T111" fmla="*/ 98 h 183"/>
                <a:gd name="T112" fmla="*/ 126 w 173"/>
                <a:gd name="T113" fmla="*/ 94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3" h="183">
                  <a:moveTo>
                    <a:pt x="124" y="82"/>
                  </a:moveTo>
                  <a:cubicBezTo>
                    <a:pt x="123" y="80"/>
                    <a:pt x="122" y="75"/>
                    <a:pt x="122" y="73"/>
                  </a:cubicBezTo>
                  <a:cubicBezTo>
                    <a:pt x="123" y="71"/>
                    <a:pt x="125" y="72"/>
                    <a:pt x="126" y="70"/>
                  </a:cubicBezTo>
                  <a:cubicBezTo>
                    <a:pt x="126" y="68"/>
                    <a:pt x="119" y="68"/>
                    <a:pt x="121" y="65"/>
                  </a:cubicBezTo>
                  <a:cubicBezTo>
                    <a:pt x="124" y="62"/>
                    <a:pt x="124" y="65"/>
                    <a:pt x="127" y="65"/>
                  </a:cubicBezTo>
                  <a:cubicBezTo>
                    <a:pt x="130" y="65"/>
                    <a:pt x="131" y="67"/>
                    <a:pt x="131" y="68"/>
                  </a:cubicBezTo>
                  <a:cubicBezTo>
                    <a:pt x="131" y="70"/>
                    <a:pt x="134" y="71"/>
                    <a:pt x="134" y="71"/>
                  </a:cubicBezTo>
                  <a:cubicBezTo>
                    <a:pt x="134" y="71"/>
                    <a:pt x="139" y="71"/>
                    <a:pt x="141" y="71"/>
                  </a:cubicBezTo>
                  <a:cubicBezTo>
                    <a:pt x="143" y="71"/>
                    <a:pt x="145" y="71"/>
                    <a:pt x="145" y="72"/>
                  </a:cubicBezTo>
                  <a:cubicBezTo>
                    <a:pt x="145" y="74"/>
                    <a:pt x="143" y="79"/>
                    <a:pt x="140" y="79"/>
                  </a:cubicBezTo>
                  <a:cubicBezTo>
                    <a:pt x="138" y="79"/>
                    <a:pt x="138" y="85"/>
                    <a:pt x="140" y="86"/>
                  </a:cubicBezTo>
                  <a:cubicBezTo>
                    <a:pt x="142" y="86"/>
                    <a:pt x="143" y="81"/>
                    <a:pt x="145" y="81"/>
                  </a:cubicBezTo>
                  <a:cubicBezTo>
                    <a:pt x="145" y="81"/>
                    <a:pt x="146" y="87"/>
                    <a:pt x="147" y="93"/>
                  </a:cubicBezTo>
                  <a:cubicBezTo>
                    <a:pt x="147" y="92"/>
                    <a:pt x="148" y="92"/>
                    <a:pt x="148" y="92"/>
                  </a:cubicBezTo>
                  <a:cubicBezTo>
                    <a:pt x="149" y="92"/>
                    <a:pt x="149" y="87"/>
                    <a:pt x="150" y="85"/>
                  </a:cubicBezTo>
                  <a:cubicBezTo>
                    <a:pt x="151" y="84"/>
                    <a:pt x="150" y="79"/>
                    <a:pt x="151" y="79"/>
                  </a:cubicBezTo>
                  <a:cubicBezTo>
                    <a:pt x="152" y="79"/>
                    <a:pt x="156" y="81"/>
                    <a:pt x="156" y="80"/>
                  </a:cubicBezTo>
                  <a:cubicBezTo>
                    <a:pt x="156" y="78"/>
                    <a:pt x="159" y="74"/>
                    <a:pt x="158" y="72"/>
                  </a:cubicBezTo>
                  <a:cubicBezTo>
                    <a:pt x="158" y="70"/>
                    <a:pt x="160" y="67"/>
                    <a:pt x="160" y="64"/>
                  </a:cubicBezTo>
                  <a:cubicBezTo>
                    <a:pt x="160" y="62"/>
                    <a:pt x="162" y="61"/>
                    <a:pt x="164" y="59"/>
                  </a:cubicBezTo>
                  <a:cubicBezTo>
                    <a:pt x="166" y="58"/>
                    <a:pt x="169" y="56"/>
                    <a:pt x="169" y="57"/>
                  </a:cubicBezTo>
                  <a:cubicBezTo>
                    <a:pt x="170" y="58"/>
                    <a:pt x="173" y="59"/>
                    <a:pt x="172" y="57"/>
                  </a:cubicBezTo>
                  <a:cubicBezTo>
                    <a:pt x="170" y="55"/>
                    <a:pt x="170" y="53"/>
                    <a:pt x="171" y="53"/>
                  </a:cubicBezTo>
                  <a:cubicBezTo>
                    <a:pt x="172" y="53"/>
                    <a:pt x="173" y="50"/>
                    <a:pt x="173" y="50"/>
                  </a:cubicBezTo>
                  <a:cubicBezTo>
                    <a:pt x="173" y="50"/>
                    <a:pt x="170" y="50"/>
                    <a:pt x="169" y="48"/>
                  </a:cubicBezTo>
                  <a:cubicBezTo>
                    <a:pt x="169" y="47"/>
                    <a:pt x="167" y="45"/>
                    <a:pt x="167" y="44"/>
                  </a:cubicBezTo>
                  <a:cubicBezTo>
                    <a:pt x="167" y="43"/>
                    <a:pt x="165" y="43"/>
                    <a:pt x="164" y="44"/>
                  </a:cubicBezTo>
                  <a:cubicBezTo>
                    <a:pt x="162" y="46"/>
                    <a:pt x="159" y="43"/>
                    <a:pt x="156" y="45"/>
                  </a:cubicBezTo>
                  <a:cubicBezTo>
                    <a:pt x="153" y="46"/>
                    <a:pt x="152" y="48"/>
                    <a:pt x="151" y="48"/>
                  </a:cubicBezTo>
                  <a:cubicBezTo>
                    <a:pt x="149" y="48"/>
                    <a:pt x="149" y="49"/>
                    <a:pt x="148" y="51"/>
                  </a:cubicBezTo>
                  <a:cubicBezTo>
                    <a:pt x="147" y="52"/>
                    <a:pt x="146" y="53"/>
                    <a:pt x="145" y="53"/>
                  </a:cubicBezTo>
                  <a:cubicBezTo>
                    <a:pt x="145" y="53"/>
                    <a:pt x="142" y="54"/>
                    <a:pt x="142" y="54"/>
                  </a:cubicBezTo>
                  <a:cubicBezTo>
                    <a:pt x="142" y="54"/>
                    <a:pt x="144" y="58"/>
                    <a:pt x="143" y="60"/>
                  </a:cubicBezTo>
                  <a:cubicBezTo>
                    <a:pt x="142" y="62"/>
                    <a:pt x="139" y="60"/>
                    <a:pt x="137" y="61"/>
                  </a:cubicBezTo>
                  <a:cubicBezTo>
                    <a:pt x="134" y="61"/>
                    <a:pt x="133" y="60"/>
                    <a:pt x="131" y="60"/>
                  </a:cubicBezTo>
                  <a:cubicBezTo>
                    <a:pt x="129" y="61"/>
                    <a:pt x="128" y="59"/>
                    <a:pt x="127" y="59"/>
                  </a:cubicBezTo>
                  <a:cubicBezTo>
                    <a:pt x="126" y="59"/>
                    <a:pt x="124" y="57"/>
                    <a:pt x="125" y="55"/>
                  </a:cubicBezTo>
                  <a:cubicBezTo>
                    <a:pt x="125" y="53"/>
                    <a:pt x="124" y="50"/>
                    <a:pt x="123" y="52"/>
                  </a:cubicBezTo>
                  <a:cubicBezTo>
                    <a:pt x="122" y="53"/>
                    <a:pt x="120" y="53"/>
                    <a:pt x="120" y="55"/>
                  </a:cubicBezTo>
                  <a:cubicBezTo>
                    <a:pt x="120" y="57"/>
                    <a:pt x="121" y="60"/>
                    <a:pt x="120" y="61"/>
                  </a:cubicBezTo>
                  <a:cubicBezTo>
                    <a:pt x="118" y="63"/>
                    <a:pt x="111" y="63"/>
                    <a:pt x="109" y="62"/>
                  </a:cubicBezTo>
                  <a:cubicBezTo>
                    <a:pt x="108" y="61"/>
                    <a:pt x="101" y="60"/>
                    <a:pt x="101" y="59"/>
                  </a:cubicBezTo>
                  <a:cubicBezTo>
                    <a:pt x="101" y="58"/>
                    <a:pt x="99" y="55"/>
                    <a:pt x="98" y="55"/>
                  </a:cubicBezTo>
                  <a:cubicBezTo>
                    <a:pt x="96" y="55"/>
                    <a:pt x="93" y="57"/>
                    <a:pt x="92" y="56"/>
                  </a:cubicBezTo>
                  <a:cubicBezTo>
                    <a:pt x="91" y="56"/>
                    <a:pt x="88" y="54"/>
                    <a:pt x="87" y="53"/>
                  </a:cubicBezTo>
                  <a:cubicBezTo>
                    <a:pt x="85" y="53"/>
                    <a:pt x="82" y="52"/>
                    <a:pt x="82" y="51"/>
                  </a:cubicBezTo>
                  <a:cubicBezTo>
                    <a:pt x="82" y="50"/>
                    <a:pt x="78" y="50"/>
                    <a:pt x="77" y="49"/>
                  </a:cubicBezTo>
                  <a:cubicBezTo>
                    <a:pt x="76" y="48"/>
                    <a:pt x="74" y="47"/>
                    <a:pt x="74" y="46"/>
                  </a:cubicBezTo>
                  <a:cubicBezTo>
                    <a:pt x="74" y="45"/>
                    <a:pt x="75" y="43"/>
                    <a:pt x="75" y="41"/>
                  </a:cubicBezTo>
                  <a:cubicBezTo>
                    <a:pt x="75" y="40"/>
                    <a:pt x="78" y="38"/>
                    <a:pt x="78" y="38"/>
                  </a:cubicBezTo>
                  <a:cubicBezTo>
                    <a:pt x="78" y="37"/>
                    <a:pt x="75" y="35"/>
                    <a:pt x="75" y="35"/>
                  </a:cubicBezTo>
                  <a:cubicBezTo>
                    <a:pt x="75" y="35"/>
                    <a:pt x="73" y="32"/>
                    <a:pt x="71" y="32"/>
                  </a:cubicBezTo>
                  <a:cubicBezTo>
                    <a:pt x="69" y="32"/>
                    <a:pt x="68" y="28"/>
                    <a:pt x="66" y="28"/>
                  </a:cubicBezTo>
                  <a:cubicBezTo>
                    <a:pt x="64" y="28"/>
                    <a:pt x="65" y="24"/>
                    <a:pt x="64" y="23"/>
                  </a:cubicBezTo>
                  <a:cubicBezTo>
                    <a:pt x="63" y="22"/>
                    <a:pt x="64" y="19"/>
                    <a:pt x="65" y="20"/>
                  </a:cubicBezTo>
                  <a:cubicBezTo>
                    <a:pt x="67" y="22"/>
                    <a:pt x="70" y="20"/>
                    <a:pt x="69" y="18"/>
                  </a:cubicBezTo>
                  <a:cubicBezTo>
                    <a:pt x="68" y="16"/>
                    <a:pt x="66" y="14"/>
                    <a:pt x="66" y="13"/>
                  </a:cubicBezTo>
                  <a:cubicBezTo>
                    <a:pt x="66" y="11"/>
                    <a:pt x="67" y="8"/>
                    <a:pt x="65" y="7"/>
                  </a:cubicBezTo>
                  <a:cubicBezTo>
                    <a:pt x="64" y="6"/>
                    <a:pt x="62" y="4"/>
                    <a:pt x="62" y="3"/>
                  </a:cubicBezTo>
                  <a:cubicBezTo>
                    <a:pt x="61" y="1"/>
                    <a:pt x="59" y="0"/>
                    <a:pt x="59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5" y="4"/>
                    <a:pt x="54" y="4"/>
                  </a:cubicBezTo>
                  <a:cubicBezTo>
                    <a:pt x="53" y="5"/>
                    <a:pt x="50" y="6"/>
                    <a:pt x="48" y="7"/>
                  </a:cubicBezTo>
                  <a:cubicBezTo>
                    <a:pt x="46" y="8"/>
                    <a:pt x="41" y="5"/>
                    <a:pt x="39" y="5"/>
                  </a:cubicBezTo>
                  <a:cubicBezTo>
                    <a:pt x="36" y="5"/>
                    <a:pt x="34" y="8"/>
                    <a:pt x="36" y="8"/>
                  </a:cubicBezTo>
                  <a:cubicBezTo>
                    <a:pt x="37" y="9"/>
                    <a:pt x="37" y="14"/>
                    <a:pt x="37" y="14"/>
                  </a:cubicBezTo>
                  <a:cubicBezTo>
                    <a:pt x="37" y="14"/>
                    <a:pt x="38" y="21"/>
                    <a:pt x="40" y="20"/>
                  </a:cubicBezTo>
                  <a:cubicBezTo>
                    <a:pt x="42" y="20"/>
                    <a:pt x="45" y="22"/>
                    <a:pt x="43" y="23"/>
                  </a:cubicBezTo>
                  <a:cubicBezTo>
                    <a:pt x="41" y="23"/>
                    <a:pt x="40" y="26"/>
                    <a:pt x="40" y="28"/>
                  </a:cubicBezTo>
                  <a:cubicBezTo>
                    <a:pt x="40" y="30"/>
                    <a:pt x="40" y="32"/>
                    <a:pt x="39" y="32"/>
                  </a:cubicBezTo>
                  <a:cubicBezTo>
                    <a:pt x="37" y="33"/>
                    <a:pt x="36" y="33"/>
                    <a:pt x="36" y="36"/>
                  </a:cubicBezTo>
                  <a:cubicBezTo>
                    <a:pt x="36" y="38"/>
                    <a:pt x="33" y="38"/>
                    <a:pt x="32" y="39"/>
                  </a:cubicBezTo>
                  <a:cubicBezTo>
                    <a:pt x="32" y="40"/>
                    <a:pt x="30" y="45"/>
                    <a:pt x="30" y="45"/>
                  </a:cubicBezTo>
                  <a:cubicBezTo>
                    <a:pt x="29" y="46"/>
                    <a:pt x="25" y="46"/>
                    <a:pt x="24" y="49"/>
                  </a:cubicBezTo>
                  <a:cubicBezTo>
                    <a:pt x="24" y="51"/>
                    <a:pt x="22" y="53"/>
                    <a:pt x="21" y="53"/>
                  </a:cubicBezTo>
                  <a:cubicBezTo>
                    <a:pt x="20" y="53"/>
                    <a:pt x="18" y="52"/>
                    <a:pt x="17" y="53"/>
                  </a:cubicBezTo>
                  <a:cubicBezTo>
                    <a:pt x="16" y="55"/>
                    <a:pt x="13" y="52"/>
                    <a:pt x="12" y="53"/>
                  </a:cubicBezTo>
                  <a:cubicBezTo>
                    <a:pt x="11" y="54"/>
                    <a:pt x="8" y="57"/>
                    <a:pt x="8" y="59"/>
                  </a:cubicBezTo>
                  <a:cubicBezTo>
                    <a:pt x="8" y="61"/>
                    <a:pt x="12" y="61"/>
                    <a:pt x="11" y="63"/>
                  </a:cubicBezTo>
                  <a:cubicBezTo>
                    <a:pt x="11" y="66"/>
                    <a:pt x="13" y="69"/>
                    <a:pt x="14" y="70"/>
                  </a:cubicBezTo>
                  <a:cubicBezTo>
                    <a:pt x="15" y="71"/>
                    <a:pt x="17" y="74"/>
                    <a:pt x="16" y="75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9" y="76"/>
                    <a:pt x="10" y="78"/>
                    <a:pt x="6" y="77"/>
                  </a:cubicBezTo>
                  <a:cubicBezTo>
                    <a:pt x="2" y="76"/>
                    <a:pt x="2" y="79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2" y="83"/>
                    <a:pt x="2" y="85"/>
                    <a:pt x="5" y="87"/>
                  </a:cubicBezTo>
                  <a:cubicBezTo>
                    <a:pt x="9" y="88"/>
                    <a:pt x="12" y="84"/>
                    <a:pt x="12" y="87"/>
                  </a:cubicBezTo>
                  <a:cubicBezTo>
                    <a:pt x="12" y="90"/>
                    <a:pt x="4" y="89"/>
                    <a:pt x="4" y="90"/>
                  </a:cubicBezTo>
                  <a:cubicBezTo>
                    <a:pt x="3" y="91"/>
                    <a:pt x="12" y="101"/>
                    <a:pt x="17" y="101"/>
                  </a:cubicBezTo>
                  <a:cubicBezTo>
                    <a:pt x="21" y="100"/>
                    <a:pt x="25" y="95"/>
                    <a:pt x="23" y="94"/>
                  </a:cubicBezTo>
                  <a:cubicBezTo>
                    <a:pt x="22" y="93"/>
                    <a:pt x="24" y="90"/>
                    <a:pt x="25" y="91"/>
                  </a:cubicBezTo>
                  <a:cubicBezTo>
                    <a:pt x="27" y="92"/>
                    <a:pt x="26" y="96"/>
                    <a:pt x="27" y="97"/>
                  </a:cubicBezTo>
                  <a:cubicBezTo>
                    <a:pt x="28" y="99"/>
                    <a:pt x="28" y="101"/>
                    <a:pt x="27" y="103"/>
                  </a:cubicBezTo>
                  <a:cubicBezTo>
                    <a:pt x="26" y="106"/>
                    <a:pt x="28" y="111"/>
                    <a:pt x="28" y="114"/>
                  </a:cubicBezTo>
                  <a:cubicBezTo>
                    <a:pt x="28" y="116"/>
                    <a:pt x="30" y="121"/>
                    <a:pt x="31" y="125"/>
                  </a:cubicBezTo>
                  <a:cubicBezTo>
                    <a:pt x="32" y="129"/>
                    <a:pt x="34" y="137"/>
                    <a:pt x="37" y="142"/>
                  </a:cubicBezTo>
                  <a:cubicBezTo>
                    <a:pt x="39" y="146"/>
                    <a:pt x="41" y="155"/>
                    <a:pt x="43" y="158"/>
                  </a:cubicBezTo>
                  <a:cubicBezTo>
                    <a:pt x="45" y="160"/>
                    <a:pt x="49" y="167"/>
                    <a:pt x="49" y="171"/>
                  </a:cubicBezTo>
                  <a:cubicBezTo>
                    <a:pt x="49" y="175"/>
                    <a:pt x="53" y="181"/>
                    <a:pt x="55" y="182"/>
                  </a:cubicBezTo>
                  <a:cubicBezTo>
                    <a:pt x="56" y="183"/>
                    <a:pt x="60" y="181"/>
                    <a:pt x="61" y="178"/>
                  </a:cubicBezTo>
                  <a:cubicBezTo>
                    <a:pt x="61" y="175"/>
                    <a:pt x="66" y="174"/>
                    <a:pt x="66" y="172"/>
                  </a:cubicBezTo>
                  <a:cubicBezTo>
                    <a:pt x="67" y="170"/>
                    <a:pt x="67" y="168"/>
                    <a:pt x="69" y="168"/>
                  </a:cubicBezTo>
                  <a:cubicBezTo>
                    <a:pt x="71" y="168"/>
                    <a:pt x="71" y="166"/>
                    <a:pt x="71" y="163"/>
                  </a:cubicBezTo>
                  <a:cubicBezTo>
                    <a:pt x="71" y="161"/>
                    <a:pt x="71" y="158"/>
                    <a:pt x="72" y="156"/>
                  </a:cubicBezTo>
                  <a:cubicBezTo>
                    <a:pt x="74" y="153"/>
                    <a:pt x="74" y="148"/>
                    <a:pt x="73" y="145"/>
                  </a:cubicBezTo>
                  <a:cubicBezTo>
                    <a:pt x="72" y="143"/>
                    <a:pt x="73" y="140"/>
                    <a:pt x="74" y="138"/>
                  </a:cubicBezTo>
                  <a:cubicBezTo>
                    <a:pt x="75" y="135"/>
                    <a:pt x="74" y="133"/>
                    <a:pt x="76" y="132"/>
                  </a:cubicBezTo>
                  <a:cubicBezTo>
                    <a:pt x="78" y="132"/>
                    <a:pt x="80" y="131"/>
                    <a:pt x="82" y="128"/>
                  </a:cubicBezTo>
                  <a:cubicBezTo>
                    <a:pt x="84" y="126"/>
                    <a:pt x="90" y="122"/>
                    <a:pt x="92" y="121"/>
                  </a:cubicBezTo>
                  <a:cubicBezTo>
                    <a:pt x="94" y="119"/>
                    <a:pt x="100" y="114"/>
                    <a:pt x="102" y="111"/>
                  </a:cubicBezTo>
                  <a:cubicBezTo>
                    <a:pt x="104" y="107"/>
                    <a:pt x="109" y="106"/>
                    <a:pt x="111" y="104"/>
                  </a:cubicBezTo>
                  <a:cubicBezTo>
                    <a:pt x="114" y="101"/>
                    <a:pt x="113" y="100"/>
                    <a:pt x="113" y="98"/>
                  </a:cubicBezTo>
                  <a:cubicBezTo>
                    <a:pt x="114" y="95"/>
                    <a:pt x="121" y="94"/>
                    <a:pt x="124" y="94"/>
                  </a:cubicBezTo>
                  <a:cubicBezTo>
                    <a:pt x="125" y="94"/>
                    <a:pt x="125" y="94"/>
                    <a:pt x="126" y="94"/>
                  </a:cubicBezTo>
                  <a:cubicBezTo>
                    <a:pt x="126" y="89"/>
                    <a:pt x="125" y="84"/>
                    <a:pt x="124" y="8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63" name="Freeform 52"/>
            <p:cNvSpPr>
              <a:spLocks/>
            </p:cNvSpPr>
            <p:nvPr/>
          </p:nvSpPr>
          <p:spPr bwMode="auto">
            <a:xfrm>
              <a:off x="6025677" y="3435408"/>
              <a:ext cx="594153" cy="254087"/>
            </a:xfrm>
            <a:custGeom>
              <a:avLst/>
              <a:gdLst>
                <a:gd name="T0" fmla="*/ 181 w 196"/>
                <a:gd name="T1" fmla="*/ 36 h 84"/>
                <a:gd name="T2" fmla="*/ 169 w 196"/>
                <a:gd name="T3" fmla="*/ 35 h 84"/>
                <a:gd name="T4" fmla="*/ 170 w 196"/>
                <a:gd name="T5" fmla="*/ 28 h 84"/>
                <a:gd name="T6" fmla="*/ 170 w 196"/>
                <a:gd name="T7" fmla="*/ 18 h 84"/>
                <a:gd name="T8" fmla="*/ 157 w 196"/>
                <a:gd name="T9" fmla="*/ 16 h 84"/>
                <a:gd name="T10" fmla="*/ 147 w 196"/>
                <a:gd name="T11" fmla="*/ 22 h 84"/>
                <a:gd name="T12" fmla="*/ 131 w 196"/>
                <a:gd name="T13" fmla="*/ 24 h 84"/>
                <a:gd name="T14" fmla="*/ 120 w 196"/>
                <a:gd name="T15" fmla="*/ 19 h 84"/>
                <a:gd name="T16" fmla="*/ 110 w 196"/>
                <a:gd name="T17" fmla="*/ 15 h 84"/>
                <a:gd name="T18" fmla="*/ 98 w 196"/>
                <a:gd name="T19" fmla="*/ 14 h 84"/>
                <a:gd name="T20" fmla="*/ 88 w 196"/>
                <a:gd name="T21" fmla="*/ 15 h 84"/>
                <a:gd name="T22" fmla="*/ 84 w 196"/>
                <a:gd name="T23" fmla="*/ 7 h 84"/>
                <a:gd name="T24" fmla="*/ 73 w 196"/>
                <a:gd name="T25" fmla="*/ 3 h 84"/>
                <a:gd name="T26" fmla="*/ 65 w 196"/>
                <a:gd name="T27" fmla="*/ 0 h 84"/>
                <a:gd name="T28" fmla="*/ 59 w 196"/>
                <a:gd name="T29" fmla="*/ 4 h 84"/>
                <a:gd name="T30" fmla="*/ 59 w 196"/>
                <a:gd name="T31" fmla="*/ 13 h 84"/>
                <a:gd name="T32" fmla="*/ 53 w 196"/>
                <a:gd name="T33" fmla="*/ 19 h 84"/>
                <a:gd name="T34" fmla="*/ 44 w 196"/>
                <a:gd name="T35" fmla="*/ 18 h 84"/>
                <a:gd name="T36" fmla="*/ 37 w 196"/>
                <a:gd name="T37" fmla="*/ 12 h 84"/>
                <a:gd name="T38" fmla="*/ 24 w 196"/>
                <a:gd name="T39" fmla="*/ 12 h 84"/>
                <a:gd name="T40" fmla="*/ 15 w 196"/>
                <a:gd name="T41" fmla="*/ 16 h 84"/>
                <a:gd name="T42" fmla="*/ 5 w 196"/>
                <a:gd name="T43" fmla="*/ 22 h 84"/>
                <a:gd name="T44" fmla="*/ 0 w 196"/>
                <a:gd name="T45" fmla="*/ 24 h 84"/>
                <a:gd name="T46" fmla="*/ 4 w 196"/>
                <a:gd name="T47" fmla="*/ 30 h 84"/>
                <a:gd name="T48" fmla="*/ 15 w 196"/>
                <a:gd name="T49" fmla="*/ 38 h 84"/>
                <a:gd name="T50" fmla="*/ 18 w 196"/>
                <a:gd name="T51" fmla="*/ 49 h 84"/>
                <a:gd name="T52" fmla="*/ 31 w 196"/>
                <a:gd name="T53" fmla="*/ 57 h 84"/>
                <a:gd name="T54" fmla="*/ 40 w 196"/>
                <a:gd name="T55" fmla="*/ 63 h 84"/>
                <a:gd name="T56" fmla="*/ 48 w 196"/>
                <a:gd name="T57" fmla="*/ 74 h 84"/>
                <a:gd name="T58" fmla="*/ 71 w 196"/>
                <a:gd name="T59" fmla="*/ 76 h 84"/>
                <a:gd name="T60" fmla="*/ 89 w 196"/>
                <a:gd name="T61" fmla="*/ 80 h 84"/>
                <a:gd name="T62" fmla="*/ 100 w 196"/>
                <a:gd name="T63" fmla="*/ 84 h 84"/>
                <a:gd name="T64" fmla="*/ 125 w 196"/>
                <a:gd name="T65" fmla="*/ 78 h 84"/>
                <a:gd name="T66" fmla="*/ 144 w 196"/>
                <a:gd name="T67" fmla="*/ 67 h 84"/>
                <a:gd name="T68" fmla="*/ 148 w 196"/>
                <a:gd name="T69" fmla="*/ 58 h 84"/>
                <a:gd name="T70" fmla="*/ 168 w 196"/>
                <a:gd name="T71" fmla="*/ 54 h 84"/>
                <a:gd name="T72" fmla="*/ 181 w 196"/>
                <a:gd name="T73" fmla="*/ 46 h 84"/>
                <a:gd name="T74" fmla="*/ 195 w 196"/>
                <a:gd name="T75" fmla="*/ 4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6" h="84">
                  <a:moveTo>
                    <a:pt x="187" y="35"/>
                  </a:moveTo>
                  <a:cubicBezTo>
                    <a:pt x="185" y="33"/>
                    <a:pt x="182" y="34"/>
                    <a:pt x="181" y="36"/>
                  </a:cubicBezTo>
                  <a:cubicBezTo>
                    <a:pt x="180" y="38"/>
                    <a:pt x="179" y="35"/>
                    <a:pt x="175" y="35"/>
                  </a:cubicBezTo>
                  <a:cubicBezTo>
                    <a:pt x="172" y="35"/>
                    <a:pt x="171" y="37"/>
                    <a:pt x="169" y="35"/>
                  </a:cubicBezTo>
                  <a:cubicBezTo>
                    <a:pt x="166" y="32"/>
                    <a:pt x="170" y="31"/>
                    <a:pt x="170" y="31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75" y="18"/>
                    <a:pt x="175" y="18"/>
                    <a:pt x="175" y="18"/>
                  </a:cubicBezTo>
                  <a:cubicBezTo>
                    <a:pt x="174" y="18"/>
                    <a:pt x="171" y="17"/>
                    <a:pt x="170" y="18"/>
                  </a:cubicBezTo>
                  <a:cubicBezTo>
                    <a:pt x="169" y="18"/>
                    <a:pt x="165" y="18"/>
                    <a:pt x="165" y="17"/>
                  </a:cubicBezTo>
                  <a:cubicBezTo>
                    <a:pt x="165" y="15"/>
                    <a:pt x="159" y="15"/>
                    <a:pt x="157" y="16"/>
                  </a:cubicBezTo>
                  <a:cubicBezTo>
                    <a:pt x="156" y="17"/>
                    <a:pt x="153" y="18"/>
                    <a:pt x="152" y="20"/>
                  </a:cubicBezTo>
                  <a:cubicBezTo>
                    <a:pt x="152" y="21"/>
                    <a:pt x="149" y="21"/>
                    <a:pt x="147" y="22"/>
                  </a:cubicBezTo>
                  <a:cubicBezTo>
                    <a:pt x="146" y="22"/>
                    <a:pt x="140" y="23"/>
                    <a:pt x="139" y="24"/>
                  </a:cubicBezTo>
                  <a:cubicBezTo>
                    <a:pt x="139" y="24"/>
                    <a:pt x="132" y="24"/>
                    <a:pt x="131" y="24"/>
                  </a:cubicBezTo>
                  <a:cubicBezTo>
                    <a:pt x="130" y="23"/>
                    <a:pt x="124" y="24"/>
                    <a:pt x="123" y="22"/>
                  </a:cubicBezTo>
                  <a:cubicBezTo>
                    <a:pt x="122" y="21"/>
                    <a:pt x="120" y="20"/>
                    <a:pt x="120" y="19"/>
                  </a:cubicBezTo>
                  <a:cubicBezTo>
                    <a:pt x="120" y="17"/>
                    <a:pt x="115" y="17"/>
                    <a:pt x="115" y="16"/>
                  </a:cubicBezTo>
                  <a:cubicBezTo>
                    <a:pt x="114" y="15"/>
                    <a:pt x="110" y="15"/>
                    <a:pt x="110" y="15"/>
                  </a:cubicBezTo>
                  <a:cubicBezTo>
                    <a:pt x="109" y="15"/>
                    <a:pt x="105" y="14"/>
                    <a:pt x="104" y="14"/>
                  </a:cubicBezTo>
                  <a:cubicBezTo>
                    <a:pt x="103" y="13"/>
                    <a:pt x="100" y="14"/>
                    <a:pt x="98" y="14"/>
                  </a:cubicBezTo>
                  <a:cubicBezTo>
                    <a:pt x="97" y="14"/>
                    <a:pt x="95" y="16"/>
                    <a:pt x="94" y="17"/>
                  </a:cubicBezTo>
                  <a:cubicBezTo>
                    <a:pt x="93" y="17"/>
                    <a:pt x="89" y="14"/>
                    <a:pt x="88" y="15"/>
                  </a:cubicBezTo>
                  <a:cubicBezTo>
                    <a:pt x="88" y="15"/>
                    <a:pt x="86" y="13"/>
                    <a:pt x="85" y="12"/>
                  </a:cubicBezTo>
                  <a:cubicBezTo>
                    <a:pt x="84" y="11"/>
                    <a:pt x="85" y="8"/>
                    <a:pt x="84" y="7"/>
                  </a:cubicBezTo>
                  <a:cubicBezTo>
                    <a:pt x="83" y="5"/>
                    <a:pt x="79" y="5"/>
                    <a:pt x="78" y="5"/>
                  </a:cubicBezTo>
                  <a:cubicBezTo>
                    <a:pt x="76" y="4"/>
                    <a:pt x="74" y="3"/>
                    <a:pt x="73" y="3"/>
                  </a:cubicBezTo>
                  <a:cubicBezTo>
                    <a:pt x="72" y="3"/>
                    <a:pt x="70" y="3"/>
                    <a:pt x="69" y="2"/>
                  </a:cubicBezTo>
                  <a:cubicBezTo>
                    <a:pt x="69" y="1"/>
                    <a:pt x="66" y="0"/>
                    <a:pt x="65" y="0"/>
                  </a:cubicBezTo>
                  <a:cubicBezTo>
                    <a:pt x="63" y="0"/>
                    <a:pt x="63" y="1"/>
                    <a:pt x="62" y="2"/>
                  </a:cubicBezTo>
                  <a:cubicBezTo>
                    <a:pt x="62" y="3"/>
                    <a:pt x="60" y="3"/>
                    <a:pt x="59" y="4"/>
                  </a:cubicBezTo>
                  <a:cubicBezTo>
                    <a:pt x="59" y="6"/>
                    <a:pt x="56" y="6"/>
                    <a:pt x="57" y="7"/>
                  </a:cubicBezTo>
                  <a:cubicBezTo>
                    <a:pt x="57" y="9"/>
                    <a:pt x="58" y="12"/>
                    <a:pt x="59" y="13"/>
                  </a:cubicBezTo>
                  <a:cubicBezTo>
                    <a:pt x="60" y="13"/>
                    <a:pt x="59" y="16"/>
                    <a:pt x="59" y="16"/>
                  </a:cubicBezTo>
                  <a:cubicBezTo>
                    <a:pt x="58" y="17"/>
                    <a:pt x="54" y="18"/>
                    <a:pt x="53" y="19"/>
                  </a:cubicBezTo>
                  <a:cubicBezTo>
                    <a:pt x="53" y="20"/>
                    <a:pt x="51" y="19"/>
                    <a:pt x="49" y="18"/>
                  </a:cubicBezTo>
                  <a:cubicBezTo>
                    <a:pt x="47" y="17"/>
                    <a:pt x="45" y="17"/>
                    <a:pt x="44" y="18"/>
                  </a:cubicBezTo>
                  <a:cubicBezTo>
                    <a:pt x="43" y="19"/>
                    <a:pt x="40" y="16"/>
                    <a:pt x="39" y="16"/>
                  </a:cubicBezTo>
                  <a:cubicBezTo>
                    <a:pt x="38" y="16"/>
                    <a:pt x="38" y="12"/>
                    <a:pt x="37" y="12"/>
                  </a:cubicBezTo>
                  <a:cubicBezTo>
                    <a:pt x="36" y="13"/>
                    <a:pt x="29" y="11"/>
                    <a:pt x="28" y="11"/>
                  </a:cubicBezTo>
                  <a:cubicBezTo>
                    <a:pt x="27" y="11"/>
                    <a:pt x="24" y="11"/>
                    <a:pt x="24" y="12"/>
                  </a:cubicBezTo>
                  <a:cubicBezTo>
                    <a:pt x="23" y="13"/>
                    <a:pt x="20" y="12"/>
                    <a:pt x="20" y="14"/>
                  </a:cubicBezTo>
                  <a:cubicBezTo>
                    <a:pt x="19" y="15"/>
                    <a:pt x="16" y="15"/>
                    <a:pt x="15" y="16"/>
                  </a:cubicBezTo>
                  <a:cubicBezTo>
                    <a:pt x="15" y="17"/>
                    <a:pt x="11" y="17"/>
                    <a:pt x="11" y="19"/>
                  </a:cubicBezTo>
                  <a:cubicBezTo>
                    <a:pt x="10" y="21"/>
                    <a:pt x="6" y="22"/>
                    <a:pt x="5" y="22"/>
                  </a:cubicBezTo>
                  <a:cubicBezTo>
                    <a:pt x="4" y="22"/>
                    <a:pt x="1" y="22"/>
                    <a:pt x="1" y="23"/>
                  </a:cubicBezTo>
                  <a:cubicBezTo>
                    <a:pt x="1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9"/>
                    <a:pt x="2" y="29"/>
                    <a:pt x="4" y="30"/>
                  </a:cubicBezTo>
                  <a:cubicBezTo>
                    <a:pt x="6" y="32"/>
                    <a:pt x="8" y="33"/>
                    <a:pt x="10" y="33"/>
                  </a:cubicBezTo>
                  <a:cubicBezTo>
                    <a:pt x="12" y="33"/>
                    <a:pt x="15" y="36"/>
                    <a:pt x="15" y="38"/>
                  </a:cubicBezTo>
                  <a:cubicBezTo>
                    <a:pt x="16" y="39"/>
                    <a:pt x="17" y="41"/>
                    <a:pt x="19" y="42"/>
                  </a:cubicBezTo>
                  <a:cubicBezTo>
                    <a:pt x="20" y="43"/>
                    <a:pt x="18" y="46"/>
                    <a:pt x="18" y="49"/>
                  </a:cubicBezTo>
                  <a:cubicBezTo>
                    <a:pt x="18" y="51"/>
                    <a:pt x="15" y="51"/>
                    <a:pt x="17" y="54"/>
                  </a:cubicBezTo>
                  <a:cubicBezTo>
                    <a:pt x="18" y="56"/>
                    <a:pt x="28" y="57"/>
                    <a:pt x="31" y="57"/>
                  </a:cubicBezTo>
                  <a:cubicBezTo>
                    <a:pt x="34" y="57"/>
                    <a:pt x="35" y="60"/>
                    <a:pt x="35" y="60"/>
                  </a:cubicBezTo>
                  <a:cubicBezTo>
                    <a:pt x="37" y="60"/>
                    <a:pt x="37" y="62"/>
                    <a:pt x="40" y="63"/>
                  </a:cubicBezTo>
                  <a:cubicBezTo>
                    <a:pt x="42" y="63"/>
                    <a:pt x="44" y="64"/>
                    <a:pt x="44" y="68"/>
                  </a:cubicBezTo>
                  <a:cubicBezTo>
                    <a:pt x="45" y="72"/>
                    <a:pt x="48" y="73"/>
                    <a:pt x="48" y="74"/>
                  </a:cubicBezTo>
                  <a:cubicBezTo>
                    <a:pt x="48" y="76"/>
                    <a:pt x="53" y="75"/>
                    <a:pt x="56" y="75"/>
                  </a:cubicBezTo>
                  <a:cubicBezTo>
                    <a:pt x="59" y="76"/>
                    <a:pt x="68" y="75"/>
                    <a:pt x="71" y="76"/>
                  </a:cubicBezTo>
                  <a:cubicBezTo>
                    <a:pt x="73" y="76"/>
                    <a:pt x="79" y="76"/>
                    <a:pt x="82" y="78"/>
                  </a:cubicBezTo>
                  <a:cubicBezTo>
                    <a:pt x="85" y="80"/>
                    <a:pt x="87" y="78"/>
                    <a:pt x="89" y="80"/>
                  </a:cubicBezTo>
                  <a:cubicBezTo>
                    <a:pt x="91" y="81"/>
                    <a:pt x="93" y="82"/>
                    <a:pt x="95" y="81"/>
                  </a:cubicBezTo>
                  <a:cubicBezTo>
                    <a:pt x="98" y="81"/>
                    <a:pt x="98" y="83"/>
                    <a:pt x="100" y="84"/>
                  </a:cubicBezTo>
                  <a:cubicBezTo>
                    <a:pt x="102" y="84"/>
                    <a:pt x="106" y="80"/>
                    <a:pt x="111" y="78"/>
                  </a:cubicBezTo>
                  <a:cubicBezTo>
                    <a:pt x="116" y="76"/>
                    <a:pt x="122" y="77"/>
                    <a:pt x="125" y="78"/>
                  </a:cubicBezTo>
                  <a:cubicBezTo>
                    <a:pt x="128" y="78"/>
                    <a:pt x="133" y="76"/>
                    <a:pt x="136" y="73"/>
                  </a:cubicBezTo>
                  <a:cubicBezTo>
                    <a:pt x="139" y="69"/>
                    <a:pt x="143" y="70"/>
                    <a:pt x="144" y="67"/>
                  </a:cubicBezTo>
                  <a:cubicBezTo>
                    <a:pt x="144" y="64"/>
                    <a:pt x="141" y="62"/>
                    <a:pt x="142" y="60"/>
                  </a:cubicBezTo>
                  <a:cubicBezTo>
                    <a:pt x="144" y="57"/>
                    <a:pt x="147" y="57"/>
                    <a:pt x="148" y="58"/>
                  </a:cubicBezTo>
                  <a:cubicBezTo>
                    <a:pt x="150" y="59"/>
                    <a:pt x="154" y="60"/>
                    <a:pt x="158" y="57"/>
                  </a:cubicBezTo>
                  <a:cubicBezTo>
                    <a:pt x="162" y="54"/>
                    <a:pt x="164" y="55"/>
                    <a:pt x="168" y="54"/>
                  </a:cubicBezTo>
                  <a:cubicBezTo>
                    <a:pt x="171" y="54"/>
                    <a:pt x="171" y="52"/>
                    <a:pt x="173" y="49"/>
                  </a:cubicBezTo>
                  <a:cubicBezTo>
                    <a:pt x="176" y="47"/>
                    <a:pt x="178" y="46"/>
                    <a:pt x="181" y="46"/>
                  </a:cubicBezTo>
                  <a:cubicBezTo>
                    <a:pt x="183" y="46"/>
                    <a:pt x="186" y="43"/>
                    <a:pt x="189" y="44"/>
                  </a:cubicBezTo>
                  <a:cubicBezTo>
                    <a:pt x="191" y="45"/>
                    <a:pt x="195" y="45"/>
                    <a:pt x="195" y="43"/>
                  </a:cubicBezTo>
                  <a:cubicBezTo>
                    <a:pt x="196" y="41"/>
                    <a:pt x="189" y="37"/>
                    <a:pt x="187" y="3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64" name="Freeform 53"/>
            <p:cNvSpPr>
              <a:spLocks/>
            </p:cNvSpPr>
            <p:nvPr/>
          </p:nvSpPr>
          <p:spPr bwMode="auto">
            <a:xfrm>
              <a:off x="5022160" y="3880702"/>
              <a:ext cx="11549" cy="26949"/>
            </a:xfrm>
            <a:custGeom>
              <a:avLst/>
              <a:gdLst>
                <a:gd name="T0" fmla="*/ 2 w 4"/>
                <a:gd name="T1" fmla="*/ 0 h 9"/>
                <a:gd name="T2" fmla="*/ 0 w 4"/>
                <a:gd name="T3" fmla="*/ 5 h 9"/>
                <a:gd name="T4" fmla="*/ 3 w 4"/>
                <a:gd name="T5" fmla="*/ 9 h 9"/>
                <a:gd name="T6" fmla="*/ 3 w 4"/>
                <a:gd name="T7" fmla="*/ 2 h 9"/>
                <a:gd name="T8" fmla="*/ 4 w 4"/>
                <a:gd name="T9" fmla="*/ 0 h 9"/>
                <a:gd name="T10" fmla="*/ 2 w 4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9">
                  <a:moveTo>
                    <a:pt x="2" y="0"/>
                  </a:moveTo>
                  <a:cubicBezTo>
                    <a:pt x="1" y="1"/>
                    <a:pt x="0" y="4"/>
                    <a:pt x="0" y="5"/>
                  </a:cubicBezTo>
                  <a:cubicBezTo>
                    <a:pt x="0" y="5"/>
                    <a:pt x="1" y="7"/>
                    <a:pt x="3" y="9"/>
                  </a:cubicBezTo>
                  <a:cubicBezTo>
                    <a:pt x="3" y="6"/>
                    <a:pt x="3" y="3"/>
                    <a:pt x="3" y="2"/>
                  </a:cubicBezTo>
                  <a:cubicBezTo>
                    <a:pt x="3" y="1"/>
                    <a:pt x="3" y="1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65" name="Freeform 54"/>
            <p:cNvSpPr>
              <a:spLocks/>
            </p:cNvSpPr>
            <p:nvPr/>
          </p:nvSpPr>
          <p:spPr bwMode="auto">
            <a:xfrm>
              <a:off x="5006761" y="3865303"/>
              <a:ext cx="26949" cy="79563"/>
            </a:xfrm>
            <a:custGeom>
              <a:avLst/>
              <a:gdLst>
                <a:gd name="T0" fmla="*/ 4 w 9"/>
                <a:gd name="T1" fmla="*/ 26 h 26"/>
                <a:gd name="T2" fmla="*/ 5 w 9"/>
                <a:gd name="T3" fmla="*/ 26 h 26"/>
                <a:gd name="T4" fmla="*/ 7 w 9"/>
                <a:gd name="T5" fmla="*/ 17 h 26"/>
                <a:gd name="T6" fmla="*/ 8 w 9"/>
                <a:gd name="T7" fmla="*/ 14 h 26"/>
                <a:gd name="T8" fmla="*/ 5 w 9"/>
                <a:gd name="T9" fmla="*/ 10 h 26"/>
                <a:gd name="T10" fmla="*/ 7 w 9"/>
                <a:gd name="T11" fmla="*/ 5 h 26"/>
                <a:gd name="T12" fmla="*/ 9 w 9"/>
                <a:gd name="T13" fmla="*/ 5 h 26"/>
                <a:gd name="T14" fmla="*/ 9 w 9"/>
                <a:gd name="T15" fmla="*/ 1 h 26"/>
                <a:gd name="T16" fmla="*/ 6 w 9"/>
                <a:gd name="T17" fmla="*/ 0 h 26"/>
                <a:gd name="T18" fmla="*/ 5 w 9"/>
                <a:gd name="T19" fmla="*/ 3 h 26"/>
                <a:gd name="T20" fmla="*/ 0 w 9"/>
                <a:gd name="T21" fmla="*/ 14 h 26"/>
                <a:gd name="T22" fmla="*/ 4 w 9"/>
                <a:gd name="T23" fmla="*/ 25 h 26"/>
                <a:gd name="T24" fmla="*/ 4 w 9"/>
                <a:gd name="T2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26">
                  <a:moveTo>
                    <a:pt x="4" y="26"/>
                  </a:moveTo>
                  <a:cubicBezTo>
                    <a:pt x="4" y="26"/>
                    <a:pt x="5" y="26"/>
                    <a:pt x="5" y="26"/>
                  </a:cubicBezTo>
                  <a:cubicBezTo>
                    <a:pt x="5" y="22"/>
                    <a:pt x="6" y="18"/>
                    <a:pt x="7" y="17"/>
                  </a:cubicBezTo>
                  <a:cubicBezTo>
                    <a:pt x="7" y="16"/>
                    <a:pt x="7" y="15"/>
                    <a:pt x="8" y="14"/>
                  </a:cubicBezTo>
                  <a:cubicBezTo>
                    <a:pt x="6" y="12"/>
                    <a:pt x="5" y="10"/>
                    <a:pt x="5" y="10"/>
                  </a:cubicBezTo>
                  <a:cubicBezTo>
                    <a:pt x="5" y="9"/>
                    <a:pt x="6" y="6"/>
                    <a:pt x="7" y="5"/>
                  </a:cubicBezTo>
                  <a:cubicBezTo>
                    <a:pt x="7" y="5"/>
                    <a:pt x="8" y="5"/>
                    <a:pt x="9" y="5"/>
                  </a:cubicBezTo>
                  <a:cubicBezTo>
                    <a:pt x="9" y="4"/>
                    <a:pt x="9" y="3"/>
                    <a:pt x="9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4" y="6"/>
                    <a:pt x="1" y="12"/>
                    <a:pt x="0" y="14"/>
                  </a:cubicBezTo>
                  <a:cubicBezTo>
                    <a:pt x="4" y="25"/>
                    <a:pt x="4" y="25"/>
                    <a:pt x="4" y="25"/>
                  </a:cubicBezTo>
                  <a:lnTo>
                    <a:pt x="4" y="2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66" name="Freeform 55"/>
            <p:cNvSpPr>
              <a:spLocks/>
            </p:cNvSpPr>
            <p:nvPr/>
          </p:nvSpPr>
          <p:spPr bwMode="auto">
            <a:xfrm>
              <a:off x="5022160" y="3865303"/>
              <a:ext cx="78279" cy="88546"/>
            </a:xfrm>
            <a:custGeom>
              <a:avLst/>
              <a:gdLst>
                <a:gd name="T0" fmla="*/ 24 w 26"/>
                <a:gd name="T1" fmla="*/ 0 h 29"/>
                <a:gd name="T2" fmla="*/ 16 w 26"/>
                <a:gd name="T3" fmla="*/ 3 h 29"/>
                <a:gd name="T4" fmla="*/ 10 w 26"/>
                <a:gd name="T5" fmla="*/ 7 h 29"/>
                <a:gd name="T6" fmla="*/ 5 w 26"/>
                <a:gd name="T7" fmla="*/ 4 h 29"/>
                <a:gd name="T8" fmla="*/ 4 w 26"/>
                <a:gd name="T9" fmla="*/ 1 h 29"/>
                <a:gd name="T10" fmla="*/ 4 w 26"/>
                <a:gd name="T11" fmla="*/ 1 h 29"/>
                <a:gd name="T12" fmla="*/ 3 w 26"/>
                <a:gd name="T13" fmla="*/ 7 h 29"/>
                <a:gd name="T14" fmla="*/ 2 w 26"/>
                <a:gd name="T15" fmla="*/ 17 h 29"/>
                <a:gd name="T16" fmla="*/ 0 w 26"/>
                <a:gd name="T17" fmla="*/ 26 h 29"/>
                <a:gd name="T18" fmla="*/ 5 w 26"/>
                <a:gd name="T19" fmla="*/ 28 h 29"/>
                <a:gd name="T20" fmla="*/ 10 w 26"/>
                <a:gd name="T21" fmla="*/ 25 h 29"/>
                <a:gd name="T22" fmla="*/ 14 w 26"/>
                <a:gd name="T23" fmla="*/ 23 h 29"/>
                <a:gd name="T24" fmla="*/ 18 w 26"/>
                <a:gd name="T25" fmla="*/ 20 h 29"/>
                <a:gd name="T26" fmla="*/ 13 w 26"/>
                <a:gd name="T27" fmla="*/ 15 h 29"/>
                <a:gd name="T28" fmla="*/ 19 w 26"/>
                <a:gd name="T29" fmla="*/ 11 h 29"/>
                <a:gd name="T30" fmla="*/ 26 w 26"/>
                <a:gd name="T31" fmla="*/ 9 h 29"/>
                <a:gd name="T32" fmla="*/ 26 w 26"/>
                <a:gd name="T33" fmla="*/ 9 h 29"/>
                <a:gd name="T34" fmla="*/ 25 w 26"/>
                <a:gd name="T35" fmla="*/ 3 h 29"/>
                <a:gd name="T36" fmla="*/ 24 w 26"/>
                <a:gd name="T3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29">
                  <a:moveTo>
                    <a:pt x="24" y="0"/>
                  </a:moveTo>
                  <a:cubicBezTo>
                    <a:pt x="20" y="2"/>
                    <a:pt x="17" y="3"/>
                    <a:pt x="16" y="3"/>
                  </a:cubicBezTo>
                  <a:cubicBezTo>
                    <a:pt x="15" y="4"/>
                    <a:pt x="10" y="7"/>
                    <a:pt x="10" y="7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3"/>
                    <a:pt x="4" y="6"/>
                    <a:pt x="3" y="7"/>
                  </a:cubicBezTo>
                  <a:cubicBezTo>
                    <a:pt x="3" y="8"/>
                    <a:pt x="3" y="16"/>
                    <a:pt x="2" y="17"/>
                  </a:cubicBezTo>
                  <a:cubicBezTo>
                    <a:pt x="1" y="18"/>
                    <a:pt x="0" y="22"/>
                    <a:pt x="0" y="26"/>
                  </a:cubicBezTo>
                  <a:cubicBezTo>
                    <a:pt x="2" y="27"/>
                    <a:pt x="4" y="28"/>
                    <a:pt x="5" y="28"/>
                  </a:cubicBezTo>
                  <a:cubicBezTo>
                    <a:pt x="8" y="29"/>
                    <a:pt x="10" y="26"/>
                    <a:pt x="10" y="25"/>
                  </a:cubicBezTo>
                  <a:cubicBezTo>
                    <a:pt x="10" y="23"/>
                    <a:pt x="12" y="23"/>
                    <a:pt x="14" y="23"/>
                  </a:cubicBezTo>
                  <a:cubicBezTo>
                    <a:pt x="16" y="23"/>
                    <a:pt x="16" y="21"/>
                    <a:pt x="18" y="20"/>
                  </a:cubicBezTo>
                  <a:cubicBezTo>
                    <a:pt x="19" y="19"/>
                    <a:pt x="15" y="15"/>
                    <a:pt x="13" y="15"/>
                  </a:cubicBezTo>
                  <a:cubicBezTo>
                    <a:pt x="12" y="14"/>
                    <a:pt x="15" y="11"/>
                    <a:pt x="19" y="11"/>
                  </a:cubicBezTo>
                  <a:cubicBezTo>
                    <a:pt x="24" y="10"/>
                    <a:pt x="23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7"/>
                    <a:pt x="25" y="4"/>
                    <a:pt x="25" y="3"/>
                  </a:cubicBezTo>
                  <a:cubicBezTo>
                    <a:pt x="24" y="2"/>
                    <a:pt x="24" y="1"/>
                    <a:pt x="24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67" name="Freeform 56"/>
            <p:cNvSpPr>
              <a:spLocks/>
            </p:cNvSpPr>
            <p:nvPr/>
          </p:nvSpPr>
          <p:spPr bwMode="auto">
            <a:xfrm>
              <a:off x="5683044" y="3647147"/>
              <a:ext cx="205323" cy="91112"/>
            </a:xfrm>
            <a:custGeom>
              <a:avLst/>
              <a:gdLst>
                <a:gd name="T0" fmla="*/ 63 w 68"/>
                <a:gd name="T1" fmla="*/ 6 h 30"/>
                <a:gd name="T2" fmla="*/ 57 w 68"/>
                <a:gd name="T3" fmla="*/ 4 h 30"/>
                <a:gd name="T4" fmla="*/ 41 w 68"/>
                <a:gd name="T5" fmla="*/ 3 h 30"/>
                <a:gd name="T6" fmla="*/ 32 w 68"/>
                <a:gd name="T7" fmla="*/ 1 h 30"/>
                <a:gd name="T8" fmla="*/ 26 w 68"/>
                <a:gd name="T9" fmla="*/ 4 h 30"/>
                <a:gd name="T10" fmla="*/ 20 w 68"/>
                <a:gd name="T11" fmla="*/ 5 h 30"/>
                <a:gd name="T12" fmla="*/ 12 w 68"/>
                <a:gd name="T13" fmla="*/ 5 h 30"/>
                <a:gd name="T14" fmla="*/ 8 w 68"/>
                <a:gd name="T15" fmla="*/ 9 h 30"/>
                <a:gd name="T16" fmla="*/ 6 w 68"/>
                <a:gd name="T17" fmla="*/ 12 h 30"/>
                <a:gd name="T18" fmla="*/ 8 w 68"/>
                <a:gd name="T19" fmla="*/ 15 h 30"/>
                <a:gd name="T20" fmla="*/ 13 w 68"/>
                <a:gd name="T21" fmla="*/ 14 h 30"/>
                <a:gd name="T22" fmla="*/ 22 w 68"/>
                <a:gd name="T23" fmla="*/ 18 h 30"/>
                <a:gd name="T24" fmla="*/ 19 w 68"/>
                <a:gd name="T25" fmla="*/ 21 h 30"/>
                <a:gd name="T26" fmla="*/ 13 w 68"/>
                <a:gd name="T27" fmla="*/ 22 h 30"/>
                <a:gd name="T28" fmla="*/ 4 w 68"/>
                <a:gd name="T29" fmla="*/ 24 h 30"/>
                <a:gd name="T30" fmla="*/ 0 w 68"/>
                <a:gd name="T31" fmla="*/ 27 h 30"/>
                <a:gd name="T32" fmla="*/ 9 w 68"/>
                <a:gd name="T33" fmla="*/ 28 h 30"/>
                <a:gd name="T34" fmla="*/ 14 w 68"/>
                <a:gd name="T35" fmla="*/ 28 h 30"/>
                <a:gd name="T36" fmla="*/ 19 w 68"/>
                <a:gd name="T37" fmla="*/ 29 h 30"/>
                <a:gd name="T38" fmla="*/ 28 w 68"/>
                <a:gd name="T39" fmla="*/ 29 h 30"/>
                <a:gd name="T40" fmla="*/ 29 w 68"/>
                <a:gd name="T41" fmla="*/ 26 h 30"/>
                <a:gd name="T42" fmla="*/ 31 w 68"/>
                <a:gd name="T43" fmla="*/ 24 h 30"/>
                <a:gd name="T44" fmla="*/ 35 w 68"/>
                <a:gd name="T45" fmla="*/ 22 h 30"/>
                <a:gd name="T46" fmla="*/ 39 w 68"/>
                <a:gd name="T47" fmla="*/ 21 h 30"/>
                <a:gd name="T48" fmla="*/ 42 w 68"/>
                <a:gd name="T49" fmla="*/ 22 h 30"/>
                <a:gd name="T50" fmla="*/ 46 w 68"/>
                <a:gd name="T51" fmla="*/ 19 h 30"/>
                <a:gd name="T52" fmla="*/ 52 w 68"/>
                <a:gd name="T53" fmla="*/ 18 h 30"/>
                <a:gd name="T54" fmla="*/ 57 w 68"/>
                <a:gd name="T55" fmla="*/ 15 h 30"/>
                <a:gd name="T56" fmla="*/ 62 w 68"/>
                <a:gd name="T57" fmla="*/ 12 h 30"/>
                <a:gd name="T58" fmla="*/ 67 w 68"/>
                <a:gd name="T59" fmla="*/ 9 h 30"/>
                <a:gd name="T60" fmla="*/ 68 w 68"/>
                <a:gd name="T61" fmla="*/ 8 h 30"/>
                <a:gd name="T62" fmla="*/ 63 w 68"/>
                <a:gd name="T63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8" h="30">
                  <a:moveTo>
                    <a:pt x="63" y="6"/>
                  </a:moveTo>
                  <a:cubicBezTo>
                    <a:pt x="60" y="3"/>
                    <a:pt x="59" y="5"/>
                    <a:pt x="57" y="4"/>
                  </a:cubicBezTo>
                  <a:cubicBezTo>
                    <a:pt x="54" y="4"/>
                    <a:pt x="43" y="3"/>
                    <a:pt x="41" y="3"/>
                  </a:cubicBezTo>
                  <a:cubicBezTo>
                    <a:pt x="38" y="4"/>
                    <a:pt x="34" y="2"/>
                    <a:pt x="32" y="1"/>
                  </a:cubicBezTo>
                  <a:cubicBezTo>
                    <a:pt x="31" y="0"/>
                    <a:pt x="26" y="1"/>
                    <a:pt x="26" y="4"/>
                  </a:cubicBezTo>
                  <a:cubicBezTo>
                    <a:pt x="26" y="6"/>
                    <a:pt x="24" y="6"/>
                    <a:pt x="20" y="5"/>
                  </a:cubicBezTo>
                  <a:cubicBezTo>
                    <a:pt x="17" y="3"/>
                    <a:pt x="12" y="3"/>
                    <a:pt x="12" y="5"/>
                  </a:cubicBezTo>
                  <a:cubicBezTo>
                    <a:pt x="12" y="7"/>
                    <a:pt x="9" y="8"/>
                    <a:pt x="8" y="9"/>
                  </a:cubicBezTo>
                  <a:cubicBezTo>
                    <a:pt x="7" y="9"/>
                    <a:pt x="7" y="11"/>
                    <a:pt x="6" y="12"/>
                  </a:cubicBezTo>
                  <a:cubicBezTo>
                    <a:pt x="7" y="13"/>
                    <a:pt x="8" y="14"/>
                    <a:pt x="8" y="15"/>
                  </a:cubicBezTo>
                  <a:cubicBezTo>
                    <a:pt x="10" y="16"/>
                    <a:pt x="13" y="16"/>
                    <a:pt x="13" y="14"/>
                  </a:cubicBezTo>
                  <a:cubicBezTo>
                    <a:pt x="14" y="13"/>
                    <a:pt x="19" y="16"/>
                    <a:pt x="22" y="18"/>
                  </a:cubicBezTo>
                  <a:cubicBezTo>
                    <a:pt x="25" y="21"/>
                    <a:pt x="20" y="19"/>
                    <a:pt x="19" y="21"/>
                  </a:cubicBezTo>
                  <a:cubicBezTo>
                    <a:pt x="18" y="24"/>
                    <a:pt x="14" y="21"/>
                    <a:pt x="13" y="22"/>
                  </a:cubicBezTo>
                  <a:cubicBezTo>
                    <a:pt x="12" y="23"/>
                    <a:pt x="6" y="24"/>
                    <a:pt x="4" y="24"/>
                  </a:cubicBezTo>
                  <a:cubicBezTo>
                    <a:pt x="2" y="23"/>
                    <a:pt x="0" y="26"/>
                    <a:pt x="0" y="27"/>
                  </a:cubicBezTo>
                  <a:cubicBezTo>
                    <a:pt x="0" y="29"/>
                    <a:pt x="6" y="27"/>
                    <a:pt x="9" y="28"/>
                  </a:cubicBezTo>
                  <a:cubicBezTo>
                    <a:pt x="11" y="30"/>
                    <a:pt x="13" y="27"/>
                    <a:pt x="14" y="28"/>
                  </a:cubicBezTo>
                  <a:cubicBezTo>
                    <a:pt x="16" y="30"/>
                    <a:pt x="18" y="29"/>
                    <a:pt x="19" y="29"/>
                  </a:cubicBezTo>
                  <a:cubicBezTo>
                    <a:pt x="21" y="30"/>
                    <a:pt x="28" y="29"/>
                    <a:pt x="28" y="29"/>
                  </a:cubicBezTo>
                  <a:cubicBezTo>
                    <a:pt x="28" y="28"/>
                    <a:pt x="29" y="27"/>
                    <a:pt x="29" y="26"/>
                  </a:cubicBezTo>
                  <a:cubicBezTo>
                    <a:pt x="29" y="24"/>
                    <a:pt x="30" y="24"/>
                    <a:pt x="31" y="24"/>
                  </a:cubicBezTo>
                  <a:cubicBezTo>
                    <a:pt x="33" y="24"/>
                    <a:pt x="34" y="22"/>
                    <a:pt x="35" y="22"/>
                  </a:cubicBezTo>
                  <a:cubicBezTo>
                    <a:pt x="36" y="22"/>
                    <a:pt x="37" y="20"/>
                    <a:pt x="39" y="21"/>
                  </a:cubicBezTo>
                  <a:cubicBezTo>
                    <a:pt x="40" y="21"/>
                    <a:pt x="41" y="23"/>
                    <a:pt x="42" y="22"/>
                  </a:cubicBezTo>
                  <a:cubicBezTo>
                    <a:pt x="44" y="21"/>
                    <a:pt x="44" y="22"/>
                    <a:pt x="46" y="19"/>
                  </a:cubicBezTo>
                  <a:cubicBezTo>
                    <a:pt x="48" y="17"/>
                    <a:pt x="49" y="17"/>
                    <a:pt x="52" y="18"/>
                  </a:cubicBezTo>
                  <a:cubicBezTo>
                    <a:pt x="55" y="18"/>
                    <a:pt x="56" y="17"/>
                    <a:pt x="57" y="15"/>
                  </a:cubicBezTo>
                  <a:cubicBezTo>
                    <a:pt x="58" y="13"/>
                    <a:pt x="60" y="13"/>
                    <a:pt x="62" y="12"/>
                  </a:cubicBezTo>
                  <a:cubicBezTo>
                    <a:pt x="63" y="11"/>
                    <a:pt x="66" y="10"/>
                    <a:pt x="67" y="9"/>
                  </a:cubicBezTo>
                  <a:cubicBezTo>
                    <a:pt x="68" y="9"/>
                    <a:pt x="68" y="9"/>
                    <a:pt x="68" y="8"/>
                  </a:cubicBezTo>
                  <a:cubicBezTo>
                    <a:pt x="65" y="6"/>
                    <a:pt x="65" y="8"/>
                    <a:pt x="63" y="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68" name="Freeform 57"/>
            <p:cNvSpPr>
              <a:spLocks/>
            </p:cNvSpPr>
            <p:nvPr/>
          </p:nvSpPr>
          <p:spPr bwMode="auto">
            <a:xfrm>
              <a:off x="5115839" y="3638164"/>
              <a:ext cx="129610" cy="57747"/>
            </a:xfrm>
            <a:custGeom>
              <a:avLst/>
              <a:gdLst>
                <a:gd name="T0" fmla="*/ 17 w 43"/>
                <a:gd name="T1" fmla="*/ 15 h 19"/>
                <a:gd name="T2" fmla="*/ 21 w 43"/>
                <a:gd name="T3" fmla="*/ 18 h 19"/>
                <a:gd name="T4" fmla="*/ 22 w 43"/>
                <a:gd name="T5" fmla="*/ 19 h 19"/>
                <a:gd name="T6" fmla="*/ 28 w 43"/>
                <a:gd name="T7" fmla="*/ 18 h 19"/>
                <a:gd name="T8" fmla="*/ 33 w 43"/>
                <a:gd name="T9" fmla="*/ 18 h 19"/>
                <a:gd name="T10" fmla="*/ 33 w 43"/>
                <a:gd name="T11" fmla="*/ 17 h 19"/>
                <a:gd name="T12" fmla="*/ 37 w 43"/>
                <a:gd name="T13" fmla="*/ 18 h 19"/>
                <a:gd name="T14" fmla="*/ 42 w 43"/>
                <a:gd name="T15" fmla="*/ 18 h 19"/>
                <a:gd name="T16" fmla="*/ 40 w 43"/>
                <a:gd name="T17" fmla="*/ 16 h 19"/>
                <a:gd name="T18" fmla="*/ 41 w 43"/>
                <a:gd name="T19" fmla="*/ 13 h 19"/>
                <a:gd name="T20" fmla="*/ 38 w 43"/>
                <a:gd name="T21" fmla="*/ 11 h 19"/>
                <a:gd name="T22" fmla="*/ 36 w 43"/>
                <a:gd name="T23" fmla="*/ 8 h 19"/>
                <a:gd name="T24" fmla="*/ 33 w 43"/>
                <a:gd name="T25" fmla="*/ 7 h 19"/>
                <a:gd name="T26" fmla="*/ 27 w 43"/>
                <a:gd name="T27" fmla="*/ 8 h 19"/>
                <a:gd name="T28" fmla="*/ 23 w 43"/>
                <a:gd name="T29" fmla="*/ 6 h 19"/>
                <a:gd name="T30" fmla="*/ 19 w 43"/>
                <a:gd name="T31" fmla="*/ 3 h 19"/>
                <a:gd name="T32" fmla="*/ 10 w 43"/>
                <a:gd name="T33" fmla="*/ 2 h 19"/>
                <a:gd name="T34" fmla="*/ 2 w 43"/>
                <a:gd name="T35" fmla="*/ 0 h 19"/>
                <a:gd name="T36" fmla="*/ 0 w 43"/>
                <a:gd name="T37" fmla="*/ 1 h 19"/>
                <a:gd name="T38" fmla="*/ 9 w 43"/>
                <a:gd name="T39" fmla="*/ 7 h 19"/>
                <a:gd name="T40" fmla="*/ 12 w 43"/>
                <a:gd name="T41" fmla="*/ 13 h 19"/>
                <a:gd name="T42" fmla="*/ 10 w 43"/>
                <a:gd name="T43" fmla="*/ 15 h 19"/>
                <a:gd name="T44" fmla="*/ 17 w 43"/>
                <a:gd name="T45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" h="19">
                  <a:moveTo>
                    <a:pt x="17" y="15"/>
                  </a:moveTo>
                  <a:cubicBezTo>
                    <a:pt x="19" y="14"/>
                    <a:pt x="20" y="16"/>
                    <a:pt x="21" y="18"/>
                  </a:cubicBezTo>
                  <a:cubicBezTo>
                    <a:pt x="21" y="19"/>
                    <a:pt x="22" y="19"/>
                    <a:pt x="22" y="19"/>
                  </a:cubicBezTo>
                  <a:cubicBezTo>
                    <a:pt x="24" y="19"/>
                    <a:pt x="26" y="18"/>
                    <a:pt x="28" y="18"/>
                  </a:cubicBezTo>
                  <a:cubicBezTo>
                    <a:pt x="30" y="17"/>
                    <a:pt x="32" y="18"/>
                    <a:pt x="33" y="18"/>
                  </a:cubicBezTo>
                  <a:cubicBezTo>
                    <a:pt x="33" y="18"/>
                    <a:pt x="33" y="17"/>
                    <a:pt x="33" y="17"/>
                  </a:cubicBezTo>
                  <a:cubicBezTo>
                    <a:pt x="34" y="16"/>
                    <a:pt x="36" y="17"/>
                    <a:pt x="37" y="18"/>
                  </a:cubicBezTo>
                  <a:cubicBezTo>
                    <a:pt x="38" y="19"/>
                    <a:pt x="41" y="19"/>
                    <a:pt x="42" y="18"/>
                  </a:cubicBezTo>
                  <a:cubicBezTo>
                    <a:pt x="43" y="18"/>
                    <a:pt x="41" y="17"/>
                    <a:pt x="40" y="16"/>
                  </a:cubicBezTo>
                  <a:cubicBezTo>
                    <a:pt x="40" y="15"/>
                    <a:pt x="41" y="14"/>
                    <a:pt x="41" y="13"/>
                  </a:cubicBezTo>
                  <a:cubicBezTo>
                    <a:pt x="40" y="13"/>
                    <a:pt x="38" y="11"/>
                    <a:pt x="38" y="11"/>
                  </a:cubicBezTo>
                  <a:cubicBezTo>
                    <a:pt x="37" y="12"/>
                    <a:pt x="37" y="8"/>
                    <a:pt x="36" y="8"/>
                  </a:cubicBezTo>
                  <a:cubicBezTo>
                    <a:pt x="35" y="8"/>
                    <a:pt x="35" y="7"/>
                    <a:pt x="33" y="7"/>
                  </a:cubicBezTo>
                  <a:cubicBezTo>
                    <a:pt x="32" y="7"/>
                    <a:pt x="28" y="7"/>
                    <a:pt x="27" y="8"/>
                  </a:cubicBezTo>
                  <a:cubicBezTo>
                    <a:pt x="26" y="8"/>
                    <a:pt x="25" y="6"/>
                    <a:pt x="23" y="6"/>
                  </a:cubicBezTo>
                  <a:cubicBezTo>
                    <a:pt x="22" y="6"/>
                    <a:pt x="20" y="4"/>
                    <a:pt x="19" y="3"/>
                  </a:cubicBezTo>
                  <a:cubicBezTo>
                    <a:pt x="18" y="2"/>
                    <a:pt x="12" y="4"/>
                    <a:pt x="10" y="2"/>
                  </a:cubicBezTo>
                  <a:cubicBezTo>
                    <a:pt x="8" y="1"/>
                    <a:pt x="4" y="0"/>
                    <a:pt x="2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3" y="3"/>
                    <a:pt x="9" y="3"/>
                    <a:pt x="9" y="7"/>
                  </a:cubicBezTo>
                  <a:cubicBezTo>
                    <a:pt x="10" y="11"/>
                    <a:pt x="13" y="9"/>
                    <a:pt x="12" y="13"/>
                  </a:cubicBezTo>
                  <a:cubicBezTo>
                    <a:pt x="12" y="14"/>
                    <a:pt x="11" y="14"/>
                    <a:pt x="10" y="15"/>
                  </a:cubicBezTo>
                  <a:cubicBezTo>
                    <a:pt x="13" y="15"/>
                    <a:pt x="16" y="15"/>
                    <a:pt x="17" y="1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69" name="Freeform 58"/>
            <p:cNvSpPr>
              <a:spLocks noEditPoints="1"/>
            </p:cNvSpPr>
            <p:nvPr/>
          </p:nvSpPr>
          <p:spPr bwMode="auto">
            <a:xfrm>
              <a:off x="4855335" y="3671529"/>
              <a:ext cx="354182" cy="139876"/>
            </a:xfrm>
            <a:custGeom>
              <a:avLst/>
              <a:gdLst>
                <a:gd name="T0" fmla="*/ 114 w 117"/>
                <a:gd name="T1" fmla="*/ 32 h 46"/>
                <a:gd name="T2" fmla="*/ 114 w 117"/>
                <a:gd name="T3" fmla="*/ 25 h 46"/>
                <a:gd name="T4" fmla="*/ 113 w 117"/>
                <a:gd name="T5" fmla="*/ 20 h 46"/>
                <a:gd name="T6" fmla="*/ 115 w 117"/>
                <a:gd name="T7" fmla="*/ 17 h 46"/>
                <a:gd name="T8" fmla="*/ 114 w 117"/>
                <a:gd name="T9" fmla="*/ 15 h 46"/>
                <a:gd name="T10" fmla="*/ 109 w 117"/>
                <a:gd name="T11" fmla="*/ 13 h 46"/>
                <a:gd name="T12" fmla="*/ 107 w 117"/>
                <a:gd name="T13" fmla="*/ 7 h 46"/>
                <a:gd name="T14" fmla="*/ 103 w 117"/>
                <a:gd name="T15" fmla="*/ 4 h 46"/>
                <a:gd name="T16" fmla="*/ 96 w 117"/>
                <a:gd name="T17" fmla="*/ 4 h 46"/>
                <a:gd name="T18" fmla="*/ 85 w 117"/>
                <a:gd name="T19" fmla="*/ 8 h 46"/>
                <a:gd name="T20" fmla="*/ 74 w 117"/>
                <a:gd name="T21" fmla="*/ 8 h 46"/>
                <a:gd name="T22" fmla="*/ 67 w 117"/>
                <a:gd name="T23" fmla="*/ 6 h 46"/>
                <a:gd name="T24" fmla="*/ 61 w 117"/>
                <a:gd name="T25" fmla="*/ 3 h 46"/>
                <a:gd name="T26" fmla="*/ 52 w 117"/>
                <a:gd name="T27" fmla="*/ 1 h 46"/>
                <a:gd name="T28" fmla="*/ 33 w 117"/>
                <a:gd name="T29" fmla="*/ 7 h 46"/>
                <a:gd name="T30" fmla="*/ 19 w 117"/>
                <a:gd name="T31" fmla="*/ 7 h 46"/>
                <a:gd name="T32" fmla="*/ 16 w 117"/>
                <a:gd name="T33" fmla="*/ 12 h 46"/>
                <a:gd name="T34" fmla="*/ 3 w 117"/>
                <a:gd name="T35" fmla="*/ 13 h 46"/>
                <a:gd name="T36" fmla="*/ 2 w 117"/>
                <a:gd name="T37" fmla="*/ 18 h 46"/>
                <a:gd name="T38" fmla="*/ 4 w 117"/>
                <a:gd name="T39" fmla="*/ 20 h 46"/>
                <a:gd name="T40" fmla="*/ 5 w 117"/>
                <a:gd name="T41" fmla="*/ 24 h 46"/>
                <a:gd name="T42" fmla="*/ 5 w 117"/>
                <a:gd name="T43" fmla="*/ 29 h 46"/>
                <a:gd name="T44" fmla="*/ 5 w 117"/>
                <a:gd name="T45" fmla="*/ 32 h 46"/>
                <a:gd name="T46" fmla="*/ 8 w 117"/>
                <a:gd name="T47" fmla="*/ 35 h 46"/>
                <a:gd name="T48" fmla="*/ 12 w 117"/>
                <a:gd name="T49" fmla="*/ 38 h 46"/>
                <a:gd name="T50" fmla="*/ 15 w 117"/>
                <a:gd name="T51" fmla="*/ 39 h 46"/>
                <a:gd name="T52" fmla="*/ 19 w 117"/>
                <a:gd name="T53" fmla="*/ 43 h 46"/>
                <a:gd name="T54" fmla="*/ 27 w 117"/>
                <a:gd name="T55" fmla="*/ 41 h 46"/>
                <a:gd name="T56" fmla="*/ 32 w 117"/>
                <a:gd name="T57" fmla="*/ 39 h 46"/>
                <a:gd name="T58" fmla="*/ 41 w 117"/>
                <a:gd name="T59" fmla="*/ 44 h 46"/>
                <a:gd name="T60" fmla="*/ 47 w 117"/>
                <a:gd name="T61" fmla="*/ 43 h 46"/>
                <a:gd name="T62" fmla="*/ 53 w 117"/>
                <a:gd name="T63" fmla="*/ 39 h 46"/>
                <a:gd name="T64" fmla="*/ 58 w 117"/>
                <a:gd name="T65" fmla="*/ 40 h 46"/>
                <a:gd name="T66" fmla="*/ 63 w 117"/>
                <a:gd name="T67" fmla="*/ 39 h 46"/>
                <a:gd name="T68" fmla="*/ 61 w 117"/>
                <a:gd name="T69" fmla="*/ 44 h 46"/>
                <a:gd name="T70" fmla="*/ 61 w 117"/>
                <a:gd name="T71" fmla="*/ 46 h 46"/>
                <a:gd name="T72" fmla="*/ 65 w 117"/>
                <a:gd name="T73" fmla="*/ 42 h 46"/>
                <a:gd name="T74" fmla="*/ 67 w 117"/>
                <a:gd name="T75" fmla="*/ 40 h 46"/>
                <a:gd name="T76" fmla="*/ 73 w 117"/>
                <a:gd name="T77" fmla="*/ 40 h 46"/>
                <a:gd name="T78" fmla="*/ 77 w 117"/>
                <a:gd name="T79" fmla="*/ 40 h 46"/>
                <a:gd name="T80" fmla="*/ 84 w 117"/>
                <a:gd name="T81" fmla="*/ 40 h 46"/>
                <a:gd name="T82" fmla="*/ 92 w 117"/>
                <a:gd name="T83" fmla="*/ 37 h 46"/>
                <a:gd name="T84" fmla="*/ 99 w 117"/>
                <a:gd name="T85" fmla="*/ 36 h 46"/>
                <a:gd name="T86" fmla="*/ 102 w 117"/>
                <a:gd name="T87" fmla="*/ 37 h 46"/>
                <a:gd name="T88" fmla="*/ 104 w 117"/>
                <a:gd name="T89" fmla="*/ 35 h 46"/>
                <a:gd name="T90" fmla="*/ 110 w 117"/>
                <a:gd name="T91" fmla="*/ 36 h 46"/>
                <a:gd name="T92" fmla="*/ 117 w 117"/>
                <a:gd name="T93" fmla="*/ 37 h 46"/>
                <a:gd name="T94" fmla="*/ 114 w 117"/>
                <a:gd name="T95" fmla="*/ 32 h 46"/>
                <a:gd name="T96" fmla="*/ 10 w 117"/>
                <a:gd name="T97" fmla="*/ 8 h 46"/>
                <a:gd name="T98" fmla="*/ 18 w 117"/>
                <a:gd name="T99" fmla="*/ 8 h 46"/>
                <a:gd name="T100" fmla="*/ 13 w 117"/>
                <a:gd name="T101" fmla="*/ 4 h 46"/>
                <a:gd name="T102" fmla="*/ 12 w 117"/>
                <a:gd name="T103" fmla="*/ 1 h 46"/>
                <a:gd name="T104" fmla="*/ 9 w 117"/>
                <a:gd name="T105" fmla="*/ 1 h 46"/>
                <a:gd name="T106" fmla="*/ 3 w 117"/>
                <a:gd name="T107" fmla="*/ 1 h 46"/>
                <a:gd name="T108" fmla="*/ 4 w 117"/>
                <a:gd name="T109" fmla="*/ 5 h 46"/>
                <a:gd name="T110" fmla="*/ 2 w 117"/>
                <a:gd name="T111" fmla="*/ 8 h 46"/>
                <a:gd name="T112" fmla="*/ 0 w 117"/>
                <a:gd name="T113" fmla="*/ 10 h 46"/>
                <a:gd name="T114" fmla="*/ 4 w 117"/>
                <a:gd name="T115" fmla="*/ 12 h 46"/>
                <a:gd name="T116" fmla="*/ 10 w 117"/>
                <a:gd name="T117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7" h="46">
                  <a:moveTo>
                    <a:pt x="114" y="32"/>
                  </a:moveTo>
                  <a:cubicBezTo>
                    <a:pt x="113" y="32"/>
                    <a:pt x="114" y="26"/>
                    <a:pt x="114" y="25"/>
                  </a:cubicBezTo>
                  <a:cubicBezTo>
                    <a:pt x="113" y="25"/>
                    <a:pt x="112" y="20"/>
                    <a:pt x="113" y="20"/>
                  </a:cubicBezTo>
                  <a:cubicBezTo>
                    <a:pt x="115" y="20"/>
                    <a:pt x="113" y="17"/>
                    <a:pt x="115" y="17"/>
                  </a:cubicBezTo>
                  <a:cubicBezTo>
                    <a:pt x="115" y="16"/>
                    <a:pt x="114" y="15"/>
                    <a:pt x="114" y="15"/>
                  </a:cubicBezTo>
                  <a:cubicBezTo>
                    <a:pt x="113" y="14"/>
                    <a:pt x="110" y="16"/>
                    <a:pt x="109" y="13"/>
                  </a:cubicBezTo>
                  <a:cubicBezTo>
                    <a:pt x="108" y="10"/>
                    <a:pt x="109" y="10"/>
                    <a:pt x="107" y="7"/>
                  </a:cubicBezTo>
                  <a:cubicBezTo>
                    <a:pt x="106" y="5"/>
                    <a:pt x="105" y="3"/>
                    <a:pt x="103" y="4"/>
                  </a:cubicBezTo>
                  <a:cubicBezTo>
                    <a:pt x="102" y="4"/>
                    <a:pt x="99" y="4"/>
                    <a:pt x="96" y="4"/>
                  </a:cubicBezTo>
                  <a:cubicBezTo>
                    <a:pt x="93" y="7"/>
                    <a:pt x="87" y="9"/>
                    <a:pt x="85" y="8"/>
                  </a:cubicBezTo>
                  <a:cubicBezTo>
                    <a:pt x="82" y="7"/>
                    <a:pt x="78" y="8"/>
                    <a:pt x="74" y="8"/>
                  </a:cubicBezTo>
                  <a:cubicBezTo>
                    <a:pt x="70" y="8"/>
                    <a:pt x="69" y="6"/>
                    <a:pt x="67" y="6"/>
                  </a:cubicBezTo>
                  <a:cubicBezTo>
                    <a:pt x="64" y="6"/>
                    <a:pt x="64" y="3"/>
                    <a:pt x="61" y="3"/>
                  </a:cubicBezTo>
                  <a:cubicBezTo>
                    <a:pt x="58" y="3"/>
                    <a:pt x="60" y="2"/>
                    <a:pt x="52" y="1"/>
                  </a:cubicBezTo>
                  <a:cubicBezTo>
                    <a:pt x="43" y="0"/>
                    <a:pt x="36" y="4"/>
                    <a:pt x="33" y="7"/>
                  </a:cubicBezTo>
                  <a:cubicBezTo>
                    <a:pt x="30" y="9"/>
                    <a:pt x="20" y="7"/>
                    <a:pt x="19" y="7"/>
                  </a:cubicBezTo>
                  <a:cubicBezTo>
                    <a:pt x="18" y="8"/>
                    <a:pt x="19" y="11"/>
                    <a:pt x="16" y="12"/>
                  </a:cubicBezTo>
                  <a:cubicBezTo>
                    <a:pt x="13" y="14"/>
                    <a:pt x="6" y="12"/>
                    <a:pt x="3" y="13"/>
                  </a:cubicBezTo>
                  <a:cubicBezTo>
                    <a:pt x="1" y="14"/>
                    <a:pt x="0" y="18"/>
                    <a:pt x="2" y="18"/>
                  </a:cubicBezTo>
                  <a:cubicBezTo>
                    <a:pt x="4" y="18"/>
                    <a:pt x="5" y="19"/>
                    <a:pt x="4" y="20"/>
                  </a:cubicBezTo>
                  <a:cubicBezTo>
                    <a:pt x="4" y="21"/>
                    <a:pt x="6" y="23"/>
                    <a:pt x="5" y="24"/>
                  </a:cubicBezTo>
                  <a:cubicBezTo>
                    <a:pt x="4" y="25"/>
                    <a:pt x="4" y="28"/>
                    <a:pt x="5" y="29"/>
                  </a:cubicBezTo>
                  <a:cubicBezTo>
                    <a:pt x="7" y="30"/>
                    <a:pt x="7" y="32"/>
                    <a:pt x="5" y="32"/>
                  </a:cubicBezTo>
                  <a:cubicBezTo>
                    <a:pt x="3" y="32"/>
                    <a:pt x="8" y="34"/>
                    <a:pt x="8" y="35"/>
                  </a:cubicBezTo>
                  <a:cubicBezTo>
                    <a:pt x="8" y="36"/>
                    <a:pt x="12" y="37"/>
                    <a:pt x="12" y="38"/>
                  </a:cubicBezTo>
                  <a:cubicBezTo>
                    <a:pt x="12" y="39"/>
                    <a:pt x="13" y="39"/>
                    <a:pt x="15" y="39"/>
                  </a:cubicBezTo>
                  <a:cubicBezTo>
                    <a:pt x="17" y="38"/>
                    <a:pt x="18" y="41"/>
                    <a:pt x="19" y="43"/>
                  </a:cubicBezTo>
                  <a:cubicBezTo>
                    <a:pt x="20" y="44"/>
                    <a:pt x="27" y="43"/>
                    <a:pt x="27" y="41"/>
                  </a:cubicBezTo>
                  <a:cubicBezTo>
                    <a:pt x="27" y="39"/>
                    <a:pt x="29" y="39"/>
                    <a:pt x="32" y="39"/>
                  </a:cubicBezTo>
                  <a:cubicBezTo>
                    <a:pt x="35" y="39"/>
                    <a:pt x="39" y="43"/>
                    <a:pt x="41" y="44"/>
                  </a:cubicBezTo>
                  <a:cubicBezTo>
                    <a:pt x="42" y="44"/>
                    <a:pt x="45" y="43"/>
                    <a:pt x="47" y="43"/>
                  </a:cubicBezTo>
                  <a:cubicBezTo>
                    <a:pt x="49" y="43"/>
                    <a:pt x="52" y="40"/>
                    <a:pt x="53" y="39"/>
                  </a:cubicBezTo>
                  <a:cubicBezTo>
                    <a:pt x="54" y="38"/>
                    <a:pt x="56" y="41"/>
                    <a:pt x="58" y="40"/>
                  </a:cubicBezTo>
                  <a:cubicBezTo>
                    <a:pt x="60" y="39"/>
                    <a:pt x="62" y="38"/>
                    <a:pt x="63" y="39"/>
                  </a:cubicBezTo>
                  <a:cubicBezTo>
                    <a:pt x="64" y="40"/>
                    <a:pt x="60" y="42"/>
                    <a:pt x="61" y="44"/>
                  </a:cubicBezTo>
                  <a:cubicBezTo>
                    <a:pt x="61" y="45"/>
                    <a:pt x="61" y="45"/>
                    <a:pt x="61" y="46"/>
                  </a:cubicBezTo>
                  <a:cubicBezTo>
                    <a:pt x="65" y="46"/>
                    <a:pt x="65" y="43"/>
                    <a:pt x="65" y="42"/>
                  </a:cubicBezTo>
                  <a:cubicBezTo>
                    <a:pt x="65" y="41"/>
                    <a:pt x="66" y="39"/>
                    <a:pt x="67" y="40"/>
                  </a:cubicBezTo>
                  <a:cubicBezTo>
                    <a:pt x="69" y="41"/>
                    <a:pt x="70" y="41"/>
                    <a:pt x="73" y="40"/>
                  </a:cubicBezTo>
                  <a:cubicBezTo>
                    <a:pt x="76" y="39"/>
                    <a:pt x="76" y="38"/>
                    <a:pt x="77" y="40"/>
                  </a:cubicBezTo>
                  <a:cubicBezTo>
                    <a:pt x="78" y="41"/>
                    <a:pt x="80" y="40"/>
                    <a:pt x="84" y="40"/>
                  </a:cubicBezTo>
                  <a:cubicBezTo>
                    <a:pt x="88" y="40"/>
                    <a:pt x="89" y="37"/>
                    <a:pt x="92" y="37"/>
                  </a:cubicBezTo>
                  <a:cubicBezTo>
                    <a:pt x="96" y="38"/>
                    <a:pt x="99" y="36"/>
                    <a:pt x="99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3" y="36"/>
                    <a:pt x="103" y="35"/>
                    <a:pt x="104" y="35"/>
                  </a:cubicBezTo>
                  <a:cubicBezTo>
                    <a:pt x="107" y="35"/>
                    <a:pt x="108" y="37"/>
                    <a:pt x="110" y="36"/>
                  </a:cubicBezTo>
                  <a:cubicBezTo>
                    <a:pt x="111" y="35"/>
                    <a:pt x="116" y="40"/>
                    <a:pt x="117" y="37"/>
                  </a:cubicBezTo>
                  <a:cubicBezTo>
                    <a:pt x="117" y="36"/>
                    <a:pt x="115" y="32"/>
                    <a:pt x="114" y="32"/>
                  </a:cubicBezTo>
                  <a:close/>
                  <a:moveTo>
                    <a:pt x="10" y="8"/>
                  </a:moveTo>
                  <a:cubicBezTo>
                    <a:pt x="12" y="8"/>
                    <a:pt x="17" y="9"/>
                    <a:pt x="18" y="8"/>
                  </a:cubicBezTo>
                  <a:cubicBezTo>
                    <a:pt x="19" y="6"/>
                    <a:pt x="15" y="5"/>
                    <a:pt x="13" y="4"/>
                  </a:cubicBezTo>
                  <a:cubicBezTo>
                    <a:pt x="13" y="3"/>
                    <a:pt x="12" y="2"/>
                    <a:pt x="12" y="1"/>
                  </a:cubicBezTo>
                  <a:cubicBezTo>
                    <a:pt x="11" y="1"/>
                    <a:pt x="10" y="1"/>
                    <a:pt x="9" y="1"/>
                  </a:cubicBezTo>
                  <a:cubicBezTo>
                    <a:pt x="8" y="0"/>
                    <a:pt x="4" y="1"/>
                    <a:pt x="3" y="1"/>
                  </a:cubicBezTo>
                  <a:cubicBezTo>
                    <a:pt x="2" y="1"/>
                    <a:pt x="4" y="4"/>
                    <a:pt x="4" y="5"/>
                  </a:cubicBezTo>
                  <a:cubicBezTo>
                    <a:pt x="4" y="7"/>
                    <a:pt x="2" y="7"/>
                    <a:pt x="2" y="8"/>
                  </a:cubicBezTo>
                  <a:cubicBezTo>
                    <a:pt x="2" y="9"/>
                    <a:pt x="1" y="9"/>
                    <a:pt x="0" y="10"/>
                  </a:cubicBezTo>
                  <a:cubicBezTo>
                    <a:pt x="2" y="11"/>
                    <a:pt x="3" y="12"/>
                    <a:pt x="4" y="12"/>
                  </a:cubicBezTo>
                  <a:cubicBezTo>
                    <a:pt x="7" y="12"/>
                    <a:pt x="8" y="9"/>
                    <a:pt x="10" y="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70" name="Freeform 59"/>
            <p:cNvSpPr>
              <a:spLocks/>
            </p:cNvSpPr>
            <p:nvPr/>
          </p:nvSpPr>
          <p:spPr bwMode="auto">
            <a:xfrm>
              <a:off x="5846019" y="3813972"/>
              <a:ext cx="42348" cy="39781"/>
            </a:xfrm>
            <a:custGeom>
              <a:avLst/>
              <a:gdLst>
                <a:gd name="T0" fmla="*/ 7 w 14"/>
                <a:gd name="T1" fmla="*/ 0 h 13"/>
                <a:gd name="T2" fmla="*/ 0 w 14"/>
                <a:gd name="T3" fmla="*/ 4 h 13"/>
                <a:gd name="T4" fmla="*/ 1 w 14"/>
                <a:gd name="T5" fmla="*/ 6 h 13"/>
                <a:gd name="T6" fmla="*/ 4 w 14"/>
                <a:gd name="T7" fmla="*/ 10 h 13"/>
                <a:gd name="T8" fmla="*/ 5 w 14"/>
                <a:gd name="T9" fmla="*/ 13 h 13"/>
                <a:gd name="T10" fmla="*/ 8 w 14"/>
                <a:gd name="T11" fmla="*/ 13 h 13"/>
                <a:gd name="T12" fmla="*/ 14 w 14"/>
                <a:gd name="T13" fmla="*/ 6 h 13"/>
                <a:gd name="T14" fmla="*/ 7 w 14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3">
                  <a:moveTo>
                    <a:pt x="7" y="0"/>
                  </a:moveTo>
                  <a:cubicBezTo>
                    <a:pt x="4" y="0"/>
                    <a:pt x="0" y="2"/>
                    <a:pt x="0" y="4"/>
                  </a:cubicBezTo>
                  <a:cubicBezTo>
                    <a:pt x="0" y="4"/>
                    <a:pt x="0" y="5"/>
                    <a:pt x="1" y="6"/>
                  </a:cubicBezTo>
                  <a:cubicBezTo>
                    <a:pt x="1" y="7"/>
                    <a:pt x="3" y="9"/>
                    <a:pt x="4" y="10"/>
                  </a:cubicBezTo>
                  <a:cubicBezTo>
                    <a:pt x="5" y="10"/>
                    <a:pt x="5" y="12"/>
                    <a:pt x="5" y="13"/>
                  </a:cubicBezTo>
                  <a:cubicBezTo>
                    <a:pt x="6" y="13"/>
                    <a:pt x="7" y="13"/>
                    <a:pt x="8" y="13"/>
                  </a:cubicBezTo>
                  <a:cubicBezTo>
                    <a:pt x="9" y="13"/>
                    <a:pt x="13" y="7"/>
                    <a:pt x="14" y="6"/>
                  </a:cubicBezTo>
                  <a:cubicBezTo>
                    <a:pt x="14" y="4"/>
                    <a:pt x="9" y="0"/>
                    <a:pt x="7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71" name="Freeform 60"/>
            <p:cNvSpPr>
              <a:spLocks/>
            </p:cNvSpPr>
            <p:nvPr/>
          </p:nvSpPr>
          <p:spPr bwMode="auto">
            <a:xfrm>
              <a:off x="6698109" y="3656130"/>
              <a:ext cx="130893" cy="121911"/>
            </a:xfrm>
            <a:custGeom>
              <a:avLst/>
              <a:gdLst>
                <a:gd name="T0" fmla="*/ 41 w 43"/>
                <a:gd name="T1" fmla="*/ 2 h 40"/>
                <a:gd name="T2" fmla="*/ 36 w 43"/>
                <a:gd name="T3" fmla="*/ 0 h 40"/>
                <a:gd name="T4" fmla="*/ 32 w 43"/>
                <a:gd name="T5" fmla="*/ 5 h 40"/>
                <a:gd name="T6" fmla="*/ 28 w 43"/>
                <a:gd name="T7" fmla="*/ 8 h 40"/>
                <a:gd name="T8" fmla="*/ 25 w 43"/>
                <a:gd name="T9" fmla="*/ 10 h 40"/>
                <a:gd name="T10" fmla="*/ 21 w 43"/>
                <a:gd name="T11" fmla="*/ 11 h 40"/>
                <a:gd name="T12" fmla="*/ 17 w 43"/>
                <a:gd name="T13" fmla="*/ 10 h 40"/>
                <a:gd name="T14" fmla="*/ 13 w 43"/>
                <a:gd name="T15" fmla="*/ 14 h 40"/>
                <a:gd name="T16" fmla="*/ 2 w 43"/>
                <a:gd name="T17" fmla="*/ 21 h 40"/>
                <a:gd name="T18" fmla="*/ 0 w 43"/>
                <a:gd name="T19" fmla="*/ 23 h 40"/>
                <a:gd name="T20" fmla="*/ 7 w 43"/>
                <a:gd name="T21" fmla="*/ 27 h 40"/>
                <a:gd name="T22" fmla="*/ 3 w 43"/>
                <a:gd name="T23" fmla="*/ 34 h 40"/>
                <a:gd name="T24" fmla="*/ 5 w 43"/>
                <a:gd name="T25" fmla="*/ 37 h 40"/>
                <a:gd name="T26" fmla="*/ 8 w 43"/>
                <a:gd name="T27" fmla="*/ 39 h 40"/>
                <a:gd name="T28" fmla="*/ 13 w 43"/>
                <a:gd name="T29" fmla="*/ 38 h 40"/>
                <a:gd name="T30" fmla="*/ 14 w 43"/>
                <a:gd name="T31" fmla="*/ 39 h 40"/>
                <a:gd name="T32" fmla="*/ 18 w 43"/>
                <a:gd name="T33" fmla="*/ 36 h 40"/>
                <a:gd name="T34" fmla="*/ 23 w 43"/>
                <a:gd name="T35" fmla="*/ 35 h 40"/>
                <a:gd name="T36" fmla="*/ 27 w 43"/>
                <a:gd name="T37" fmla="*/ 34 h 40"/>
                <a:gd name="T38" fmla="*/ 21 w 43"/>
                <a:gd name="T39" fmla="*/ 28 h 40"/>
                <a:gd name="T40" fmla="*/ 23 w 43"/>
                <a:gd name="T41" fmla="*/ 23 h 40"/>
                <a:gd name="T42" fmla="*/ 34 w 43"/>
                <a:gd name="T43" fmla="*/ 16 h 40"/>
                <a:gd name="T44" fmla="*/ 36 w 43"/>
                <a:gd name="T45" fmla="*/ 9 h 40"/>
                <a:gd name="T46" fmla="*/ 43 w 43"/>
                <a:gd name="T47" fmla="*/ 2 h 40"/>
                <a:gd name="T48" fmla="*/ 41 w 43"/>
                <a:gd name="T49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3" h="40">
                  <a:moveTo>
                    <a:pt x="41" y="2"/>
                  </a:moveTo>
                  <a:cubicBezTo>
                    <a:pt x="39" y="3"/>
                    <a:pt x="38" y="0"/>
                    <a:pt x="36" y="0"/>
                  </a:cubicBezTo>
                  <a:cubicBezTo>
                    <a:pt x="34" y="0"/>
                    <a:pt x="34" y="5"/>
                    <a:pt x="32" y="5"/>
                  </a:cubicBezTo>
                  <a:cubicBezTo>
                    <a:pt x="30" y="5"/>
                    <a:pt x="31" y="7"/>
                    <a:pt x="28" y="8"/>
                  </a:cubicBezTo>
                  <a:cubicBezTo>
                    <a:pt x="25" y="8"/>
                    <a:pt x="24" y="8"/>
                    <a:pt x="25" y="10"/>
                  </a:cubicBezTo>
                  <a:cubicBezTo>
                    <a:pt x="27" y="12"/>
                    <a:pt x="24" y="11"/>
                    <a:pt x="21" y="11"/>
                  </a:cubicBezTo>
                  <a:cubicBezTo>
                    <a:pt x="19" y="11"/>
                    <a:pt x="19" y="10"/>
                    <a:pt x="17" y="10"/>
                  </a:cubicBezTo>
                  <a:cubicBezTo>
                    <a:pt x="16" y="10"/>
                    <a:pt x="15" y="13"/>
                    <a:pt x="13" y="14"/>
                  </a:cubicBezTo>
                  <a:cubicBezTo>
                    <a:pt x="12" y="16"/>
                    <a:pt x="4" y="19"/>
                    <a:pt x="2" y="21"/>
                  </a:cubicBezTo>
                  <a:cubicBezTo>
                    <a:pt x="1" y="21"/>
                    <a:pt x="1" y="22"/>
                    <a:pt x="0" y="23"/>
                  </a:cubicBezTo>
                  <a:cubicBezTo>
                    <a:pt x="3" y="24"/>
                    <a:pt x="6" y="25"/>
                    <a:pt x="7" y="27"/>
                  </a:cubicBezTo>
                  <a:cubicBezTo>
                    <a:pt x="9" y="29"/>
                    <a:pt x="5" y="32"/>
                    <a:pt x="3" y="34"/>
                  </a:cubicBezTo>
                  <a:cubicBezTo>
                    <a:pt x="2" y="36"/>
                    <a:pt x="4" y="36"/>
                    <a:pt x="5" y="37"/>
                  </a:cubicBezTo>
                  <a:cubicBezTo>
                    <a:pt x="5" y="39"/>
                    <a:pt x="7" y="40"/>
                    <a:pt x="8" y="39"/>
                  </a:cubicBezTo>
                  <a:cubicBezTo>
                    <a:pt x="9" y="38"/>
                    <a:pt x="10" y="38"/>
                    <a:pt x="13" y="38"/>
                  </a:cubicBezTo>
                  <a:cubicBezTo>
                    <a:pt x="13" y="38"/>
                    <a:pt x="14" y="38"/>
                    <a:pt x="14" y="39"/>
                  </a:cubicBezTo>
                  <a:cubicBezTo>
                    <a:pt x="15" y="38"/>
                    <a:pt x="17" y="37"/>
                    <a:pt x="18" y="36"/>
                  </a:cubicBezTo>
                  <a:cubicBezTo>
                    <a:pt x="19" y="35"/>
                    <a:pt x="21" y="35"/>
                    <a:pt x="23" y="35"/>
                  </a:cubicBezTo>
                  <a:cubicBezTo>
                    <a:pt x="25" y="35"/>
                    <a:pt x="26" y="34"/>
                    <a:pt x="27" y="34"/>
                  </a:cubicBezTo>
                  <a:cubicBezTo>
                    <a:pt x="24" y="31"/>
                    <a:pt x="22" y="29"/>
                    <a:pt x="21" y="28"/>
                  </a:cubicBezTo>
                  <a:cubicBezTo>
                    <a:pt x="19" y="27"/>
                    <a:pt x="20" y="24"/>
                    <a:pt x="23" y="23"/>
                  </a:cubicBezTo>
                  <a:cubicBezTo>
                    <a:pt x="25" y="22"/>
                    <a:pt x="32" y="17"/>
                    <a:pt x="34" y="16"/>
                  </a:cubicBezTo>
                  <a:cubicBezTo>
                    <a:pt x="36" y="15"/>
                    <a:pt x="34" y="12"/>
                    <a:pt x="36" y="9"/>
                  </a:cubicBezTo>
                  <a:cubicBezTo>
                    <a:pt x="37" y="7"/>
                    <a:pt x="40" y="4"/>
                    <a:pt x="43" y="2"/>
                  </a:cubicBezTo>
                  <a:cubicBezTo>
                    <a:pt x="42" y="2"/>
                    <a:pt x="42" y="2"/>
                    <a:pt x="41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72" name="Freeform 61"/>
            <p:cNvSpPr>
              <a:spLocks/>
            </p:cNvSpPr>
            <p:nvPr/>
          </p:nvSpPr>
          <p:spPr bwMode="auto">
            <a:xfrm>
              <a:off x="5885800" y="3932033"/>
              <a:ext cx="142443" cy="82129"/>
            </a:xfrm>
            <a:custGeom>
              <a:avLst/>
              <a:gdLst>
                <a:gd name="T0" fmla="*/ 47 w 47"/>
                <a:gd name="T1" fmla="*/ 17 h 27"/>
                <a:gd name="T2" fmla="*/ 45 w 47"/>
                <a:gd name="T3" fmla="*/ 17 h 27"/>
                <a:gd name="T4" fmla="*/ 37 w 47"/>
                <a:gd name="T5" fmla="*/ 16 h 27"/>
                <a:gd name="T6" fmla="*/ 25 w 47"/>
                <a:gd name="T7" fmla="*/ 11 h 27"/>
                <a:gd name="T8" fmla="*/ 12 w 47"/>
                <a:gd name="T9" fmla="*/ 2 h 27"/>
                <a:gd name="T10" fmla="*/ 7 w 47"/>
                <a:gd name="T11" fmla="*/ 1 h 27"/>
                <a:gd name="T12" fmla="*/ 4 w 47"/>
                <a:gd name="T13" fmla="*/ 2 h 27"/>
                <a:gd name="T14" fmla="*/ 1 w 47"/>
                <a:gd name="T15" fmla="*/ 5 h 27"/>
                <a:gd name="T16" fmla="*/ 0 w 47"/>
                <a:gd name="T17" fmla="*/ 10 h 27"/>
                <a:gd name="T18" fmla="*/ 3 w 47"/>
                <a:gd name="T19" fmla="*/ 13 h 27"/>
                <a:gd name="T20" fmla="*/ 8 w 47"/>
                <a:gd name="T21" fmla="*/ 15 h 27"/>
                <a:gd name="T22" fmla="*/ 13 w 47"/>
                <a:gd name="T23" fmla="*/ 17 h 27"/>
                <a:gd name="T24" fmla="*/ 18 w 47"/>
                <a:gd name="T25" fmla="*/ 20 h 27"/>
                <a:gd name="T26" fmla="*/ 24 w 47"/>
                <a:gd name="T27" fmla="*/ 19 h 27"/>
                <a:gd name="T28" fmla="*/ 27 w 47"/>
                <a:gd name="T29" fmla="*/ 23 h 27"/>
                <a:gd name="T30" fmla="*/ 35 w 47"/>
                <a:gd name="T31" fmla="*/ 26 h 27"/>
                <a:gd name="T32" fmla="*/ 46 w 47"/>
                <a:gd name="T33" fmla="*/ 25 h 27"/>
                <a:gd name="T34" fmla="*/ 46 w 47"/>
                <a:gd name="T35" fmla="*/ 19 h 27"/>
                <a:gd name="T36" fmla="*/ 47 w 47"/>
                <a:gd name="T37" fmla="*/ 1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7" h="27">
                  <a:moveTo>
                    <a:pt x="47" y="17"/>
                  </a:moveTo>
                  <a:cubicBezTo>
                    <a:pt x="46" y="17"/>
                    <a:pt x="46" y="17"/>
                    <a:pt x="45" y="17"/>
                  </a:cubicBezTo>
                  <a:cubicBezTo>
                    <a:pt x="42" y="17"/>
                    <a:pt x="39" y="16"/>
                    <a:pt x="37" y="16"/>
                  </a:cubicBezTo>
                  <a:cubicBezTo>
                    <a:pt x="35" y="16"/>
                    <a:pt x="28" y="13"/>
                    <a:pt x="25" y="11"/>
                  </a:cubicBezTo>
                  <a:cubicBezTo>
                    <a:pt x="22" y="9"/>
                    <a:pt x="14" y="4"/>
                    <a:pt x="12" y="2"/>
                  </a:cubicBezTo>
                  <a:cubicBezTo>
                    <a:pt x="10" y="0"/>
                    <a:pt x="8" y="0"/>
                    <a:pt x="7" y="1"/>
                  </a:cubicBezTo>
                  <a:cubicBezTo>
                    <a:pt x="7" y="2"/>
                    <a:pt x="6" y="2"/>
                    <a:pt x="4" y="2"/>
                  </a:cubicBezTo>
                  <a:cubicBezTo>
                    <a:pt x="3" y="3"/>
                    <a:pt x="1" y="4"/>
                    <a:pt x="1" y="5"/>
                  </a:cubicBezTo>
                  <a:cubicBezTo>
                    <a:pt x="1" y="7"/>
                    <a:pt x="0" y="9"/>
                    <a:pt x="0" y="10"/>
                  </a:cubicBezTo>
                  <a:cubicBezTo>
                    <a:pt x="0" y="11"/>
                    <a:pt x="2" y="12"/>
                    <a:pt x="3" y="13"/>
                  </a:cubicBezTo>
                  <a:cubicBezTo>
                    <a:pt x="4" y="14"/>
                    <a:pt x="8" y="14"/>
                    <a:pt x="8" y="15"/>
                  </a:cubicBezTo>
                  <a:cubicBezTo>
                    <a:pt x="8" y="16"/>
                    <a:pt x="11" y="17"/>
                    <a:pt x="13" y="17"/>
                  </a:cubicBezTo>
                  <a:cubicBezTo>
                    <a:pt x="14" y="18"/>
                    <a:pt x="17" y="20"/>
                    <a:pt x="18" y="20"/>
                  </a:cubicBezTo>
                  <a:cubicBezTo>
                    <a:pt x="19" y="21"/>
                    <a:pt x="22" y="19"/>
                    <a:pt x="24" y="19"/>
                  </a:cubicBezTo>
                  <a:cubicBezTo>
                    <a:pt x="25" y="19"/>
                    <a:pt x="27" y="22"/>
                    <a:pt x="27" y="23"/>
                  </a:cubicBezTo>
                  <a:cubicBezTo>
                    <a:pt x="27" y="24"/>
                    <a:pt x="34" y="25"/>
                    <a:pt x="35" y="26"/>
                  </a:cubicBezTo>
                  <a:cubicBezTo>
                    <a:pt x="37" y="27"/>
                    <a:pt x="44" y="27"/>
                    <a:pt x="46" y="25"/>
                  </a:cubicBezTo>
                  <a:cubicBezTo>
                    <a:pt x="47" y="24"/>
                    <a:pt x="46" y="21"/>
                    <a:pt x="46" y="19"/>
                  </a:cubicBezTo>
                  <a:cubicBezTo>
                    <a:pt x="46" y="18"/>
                    <a:pt x="46" y="18"/>
                    <a:pt x="47" y="1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73" name="Freeform 62"/>
            <p:cNvSpPr>
              <a:spLocks/>
            </p:cNvSpPr>
            <p:nvPr/>
          </p:nvSpPr>
          <p:spPr bwMode="auto">
            <a:xfrm>
              <a:off x="6094973" y="3967964"/>
              <a:ext cx="160409" cy="358032"/>
            </a:xfrm>
            <a:custGeom>
              <a:avLst/>
              <a:gdLst>
                <a:gd name="T0" fmla="*/ 43 w 53"/>
                <a:gd name="T1" fmla="*/ 107 h 118"/>
                <a:gd name="T2" fmla="*/ 41 w 53"/>
                <a:gd name="T3" fmla="*/ 103 h 118"/>
                <a:gd name="T4" fmla="*/ 39 w 53"/>
                <a:gd name="T5" fmla="*/ 95 h 118"/>
                <a:gd name="T6" fmla="*/ 37 w 53"/>
                <a:gd name="T7" fmla="*/ 88 h 118"/>
                <a:gd name="T8" fmla="*/ 38 w 53"/>
                <a:gd name="T9" fmla="*/ 84 h 118"/>
                <a:gd name="T10" fmla="*/ 38 w 53"/>
                <a:gd name="T11" fmla="*/ 81 h 118"/>
                <a:gd name="T12" fmla="*/ 37 w 53"/>
                <a:gd name="T13" fmla="*/ 77 h 118"/>
                <a:gd name="T14" fmla="*/ 32 w 53"/>
                <a:gd name="T15" fmla="*/ 71 h 118"/>
                <a:gd name="T16" fmla="*/ 33 w 53"/>
                <a:gd name="T17" fmla="*/ 61 h 118"/>
                <a:gd name="T18" fmla="*/ 37 w 53"/>
                <a:gd name="T19" fmla="*/ 59 h 118"/>
                <a:gd name="T20" fmla="*/ 41 w 53"/>
                <a:gd name="T21" fmla="*/ 58 h 118"/>
                <a:gd name="T22" fmla="*/ 47 w 53"/>
                <a:gd name="T23" fmla="*/ 55 h 118"/>
                <a:gd name="T24" fmla="*/ 50 w 53"/>
                <a:gd name="T25" fmla="*/ 52 h 118"/>
                <a:gd name="T26" fmla="*/ 53 w 53"/>
                <a:gd name="T27" fmla="*/ 47 h 118"/>
                <a:gd name="T28" fmla="*/ 53 w 53"/>
                <a:gd name="T29" fmla="*/ 47 h 118"/>
                <a:gd name="T30" fmla="*/ 51 w 53"/>
                <a:gd name="T31" fmla="*/ 47 h 118"/>
                <a:gd name="T32" fmla="*/ 47 w 53"/>
                <a:gd name="T33" fmla="*/ 45 h 118"/>
                <a:gd name="T34" fmla="*/ 43 w 53"/>
                <a:gd name="T35" fmla="*/ 44 h 118"/>
                <a:gd name="T36" fmla="*/ 43 w 53"/>
                <a:gd name="T37" fmla="*/ 40 h 118"/>
                <a:gd name="T38" fmla="*/ 41 w 53"/>
                <a:gd name="T39" fmla="*/ 37 h 118"/>
                <a:gd name="T40" fmla="*/ 39 w 53"/>
                <a:gd name="T41" fmla="*/ 32 h 118"/>
                <a:gd name="T42" fmla="*/ 33 w 53"/>
                <a:gd name="T43" fmla="*/ 31 h 118"/>
                <a:gd name="T44" fmla="*/ 32 w 53"/>
                <a:gd name="T45" fmla="*/ 28 h 118"/>
                <a:gd name="T46" fmla="*/ 37 w 53"/>
                <a:gd name="T47" fmla="*/ 19 h 118"/>
                <a:gd name="T48" fmla="*/ 39 w 53"/>
                <a:gd name="T49" fmla="*/ 10 h 118"/>
                <a:gd name="T50" fmla="*/ 36 w 53"/>
                <a:gd name="T51" fmla="*/ 7 h 118"/>
                <a:gd name="T52" fmla="*/ 35 w 53"/>
                <a:gd name="T53" fmla="*/ 3 h 118"/>
                <a:gd name="T54" fmla="*/ 31 w 53"/>
                <a:gd name="T55" fmla="*/ 1 h 118"/>
                <a:gd name="T56" fmla="*/ 30 w 53"/>
                <a:gd name="T57" fmla="*/ 2 h 118"/>
                <a:gd name="T58" fmla="*/ 30 w 53"/>
                <a:gd name="T59" fmla="*/ 2 h 118"/>
                <a:gd name="T60" fmla="*/ 28 w 53"/>
                <a:gd name="T61" fmla="*/ 5 h 118"/>
                <a:gd name="T62" fmla="*/ 29 w 53"/>
                <a:gd name="T63" fmla="*/ 9 h 118"/>
                <a:gd name="T64" fmla="*/ 26 w 53"/>
                <a:gd name="T65" fmla="*/ 9 h 118"/>
                <a:gd name="T66" fmla="*/ 21 w 53"/>
                <a:gd name="T67" fmla="*/ 11 h 118"/>
                <a:gd name="T68" fmla="*/ 17 w 53"/>
                <a:gd name="T69" fmla="*/ 16 h 118"/>
                <a:gd name="T70" fmla="*/ 15 w 53"/>
                <a:gd name="T71" fmla="*/ 24 h 118"/>
                <a:gd name="T72" fmla="*/ 13 w 53"/>
                <a:gd name="T73" fmla="*/ 32 h 118"/>
                <a:gd name="T74" fmla="*/ 8 w 53"/>
                <a:gd name="T75" fmla="*/ 31 h 118"/>
                <a:gd name="T76" fmla="*/ 7 w 53"/>
                <a:gd name="T77" fmla="*/ 37 h 118"/>
                <a:gd name="T78" fmla="*/ 5 w 53"/>
                <a:gd name="T79" fmla="*/ 44 h 118"/>
                <a:gd name="T80" fmla="*/ 2 w 53"/>
                <a:gd name="T81" fmla="*/ 49 h 118"/>
                <a:gd name="T82" fmla="*/ 0 w 53"/>
                <a:gd name="T83" fmla="*/ 51 h 118"/>
                <a:gd name="T84" fmla="*/ 6 w 53"/>
                <a:gd name="T85" fmla="*/ 57 h 118"/>
                <a:gd name="T86" fmla="*/ 13 w 53"/>
                <a:gd name="T87" fmla="*/ 69 h 118"/>
                <a:gd name="T88" fmla="*/ 12 w 53"/>
                <a:gd name="T89" fmla="*/ 79 h 118"/>
                <a:gd name="T90" fmla="*/ 15 w 53"/>
                <a:gd name="T91" fmla="*/ 83 h 118"/>
                <a:gd name="T92" fmla="*/ 21 w 53"/>
                <a:gd name="T93" fmla="*/ 82 h 118"/>
                <a:gd name="T94" fmla="*/ 26 w 53"/>
                <a:gd name="T95" fmla="*/ 76 h 118"/>
                <a:gd name="T96" fmla="*/ 29 w 53"/>
                <a:gd name="T97" fmla="*/ 78 h 118"/>
                <a:gd name="T98" fmla="*/ 32 w 53"/>
                <a:gd name="T99" fmla="*/ 85 h 118"/>
                <a:gd name="T100" fmla="*/ 35 w 53"/>
                <a:gd name="T101" fmla="*/ 99 h 118"/>
                <a:gd name="T102" fmla="*/ 37 w 53"/>
                <a:gd name="T103" fmla="*/ 109 h 118"/>
                <a:gd name="T104" fmla="*/ 38 w 53"/>
                <a:gd name="T105" fmla="*/ 116 h 118"/>
                <a:gd name="T106" fmla="*/ 38 w 53"/>
                <a:gd name="T107" fmla="*/ 118 h 118"/>
                <a:gd name="T108" fmla="*/ 43 w 53"/>
                <a:gd name="T109" fmla="*/ 10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3" h="118">
                  <a:moveTo>
                    <a:pt x="43" y="107"/>
                  </a:moveTo>
                  <a:cubicBezTo>
                    <a:pt x="43" y="105"/>
                    <a:pt x="41" y="105"/>
                    <a:pt x="41" y="103"/>
                  </a:cubicBezTo>
                  <a:cubicBezTo>
                    <a:pt x="41" y="101"/>
                    <a:pt x="41" y="97"/>
                    <a:pt x="39" y="95"/>
                  </a:cubicBezTo>
                  <a:cubicBezTo>
                    <a:pt x="36" y="93"/>
                    <a:pt x="35" y="90"/>
                    <a:pt x="37" y="88"/>
                  </a:cubicBezTo>
                  <a:cubicBezTo>
                    <a:pt x="38" y="87"/>
                    <a:pt x="37" y="84"/>
                    <a:pt x="38" y="84"/>
                  </a:cubicBezTo>
                  <a:cubicBezTo>
                    <a:pt x="38" y="84"/>
                    <a:pt x="39" y="82"/>
                    <a:pt x="38" y="81"/>
                  </a:cubicBezTo>
                  <a:cubicBezTo>
                    <a:pt x="36" y="80"/>
                    <a:pt x="38" y="77"/>
                    <a:pt x="37" y="77"/>
                  </a:cubicBezTo>
                  <a:cubicBezTo>
                    <a:pt x="35" y="76"/>
                    <a:pt x="32" y="72"/>
                    <a:pt x="32" y="71"/>
                  </a:cubicBezTo>
                  <a:cubicBezTo>
                    <a:pt x="32" y="70"/>
                    <a:pt x="33" y="63"/>
                    <a:pt x="33" y="61"/>
                  </a:cubicBezTo>
                  <a:cubicBezTo>
                    <a:pt x="33" y="60"/>
                    <a:pt x="36" y="59"/>
                    <a:pt x="37" y="59"/>
                  </a:cubicBezTo>
                  <a:cubicBezTo>
                    <a:pt x="37" y="59"/>
                    <a:pt x="40" y="60"/>
                    <a:pt x="41" y="58"/>
                  </a:cubicBezTo>
                  <a:cubicBezTo>
                    <a:pt x="42" y="56"/>
                    <a:pt x="46" y="56"/>
                    <a:pt x="47" y="55"/>
                  </a:cubicBezTo>
                  <a:cubicBezTo>
                    <a:pt x="47" y="53"/>
                    <a:pt x="50" y="53"/>
                    <a:pt x="50" y="52"/>
                  </a:cubicBezTo>
                  <a:cubicBezTo>
                    <a:pt x="50" y="51"/>
                    <a:pt x="53" y="47"/>
                    <a:pt x="53" y="4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3" y="46"/>
                    <a:pt x="52" y="47"/>
                    <a:pt x="51" y="47"/>
                  </a:cubicBezTo>
                  <a:cubicBezTo>
                    <a:pt x="48" y="49"/>
                    <a:pt x="46" y="47"/>
                    <a:pt x="47" y="45"/>
                  </a:cubicBezTo>
                  <a:cubicBezTo>
                    <a:pt x="47" y="44"/>
                    <a:pt x="45" y="44"/>
                    <a:pt x="43" y="44"/>
                  </a:cubicBezTo>
                  <a:cubicBezTo>
                    <a:pt x="42" y="44"/>
                    <a:pt x="43" y="41"/>
                    <a:pt x="43" y="40"/>
                  </a:cubicBezTo>
                  <a:cubicBezTo>
                    <a:pt x="44" y="38"/>
                    <a:pt x="43" y="37"/>
                    <a:pt x="41" y="37"/>
                  </a:cubicBezTo>
                  <a:cubicBezTo>
                    <a:pt x="39" y="37"/>
                    <a:pt x="38" y="33"/>
                    <a:pt x="39" y="32"/>
                  </a:cubicBezTo>
                  <a:cubicBezTo>
                    <a:pt x="40" y="31"/>
                    <a:pt x="35" y="30"/>
                    <a:pt x="33" y="31"/>
                  </a:cubicBezTo>
                  <a:cubicBezTo>
                    <a:pt x="31" y="32"/>
                    <a:pt x="33" y="29"/>
                    <a:pt x="32" y="28"/>
                  </a:cubicBezTo>
                  <a:cubicBezTo>
                    <a:pt x="32" y="26"/>
                    <a:pt x="35" y="21"/>
                    <a:pt x="37" y="19"/>
                  </a:cubicBezTo>
                  <a:cubicBezTo>
                    <a:pt x="40" y="16"/>
                    <a:pt x="39" y="13"/>
                    <a:pt x="39" y="10"/>
                  </a:cubicBezTo>
                  <a:cubicBezTo>
                    <a:pt x="39" y="7"/>
                    <a:pt x="38" y="7"/>
                    <a:pt x="36" y="7"/>
                  </a:cubicBezTo>
                  <a:cubicBezTo>
                    <a:pt x="35" y="7"/>
                    <a:pt x="35" y="5"/>
                    <a:pt x="35" y="3"/>
                  </a:cubicBezTo>
                  <a:cubicBezTo>
                    <a:pt x="35" y="2"/>
                    <a:pt x="32" y="0"/>
                    <a:pt x="31" y="1"/>
                  </a:cubicBezTo>
                  <a:cubicBezTo>
                    <a:pt x="31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29" y="5"/>
                    <a:pt x="28" y="5"/>
                  </a:cubicBezTo>
                  <a:cubicBezTo>
                    <a:pt x="27" y="5"/>
                    <a:pt x="27" y="7"/>
                    <a:pt x="29" y="9"/>
                  </a:cubicBezTo>
                  <a:cubicBezTo>
                    <a:pt x="30" y="11"/>
                    <a:pt x="27" y="10"/>
                    <a:pt x="26" y="9"/>
                  </a:cubicBezTo>
                  <a:cubicBezTo>
                    <a:pt x="26" y="8"/>
                    <a:pt x="23" y="10"/>
                    <a:pt x="21" y="11"/>
                  </a:cubicBezTo>
                  <a:cubicBezTo>
                    <a:pt x="19" y="13"/>
                    <a:pt x="17" y="14"/>
                    <a:pt x="17" y="16"/>
                  </a:cubicBezTo>
                  <a:cubicBezTo>
                    <a:pt x="17" y="19"/>
                    <a:pt x="15" y="22"/>
                    <a:pt x="15" y="24"/>
                  </a:cubicBezTo>
                  <a:cubicBezTo>
                    <a:pt x="16" y="26"/>
                    <a:pt x="13" y="30"/>
                    <a:pt x="13" y="32"/>
                  </a:cubicBezTo>
                  <a:cubicBezTo>
                    <a:pt x="13" y="33"/>
                    <a:pt x="9" y="31"/>
                    <a:pt x="8" y="31"/>
                  </a:cubicBezTo>
                  <a:cubicBezTo>
                    <a:pt x="7" y="31"/>
                    <a:pt x="8" y="36"/>
                    <a:pt x="7" y="37"/>
                  </a:cubicBezTo>
                  <a:cubicBezTo>
                    <a:pt x="6" y="39"/>
                    <a:pt x="6" y="44"/>
                    <a:pt x="5" y="44"/>
                  </a:cubicBezTo>
                  <a:cubicBezTo>
                    <a:pt x="4" y="44"/>
                    <a:pt x="2" y="49"/>
                    <a:pt x="2" y="49"/>
                  </a:cubicBezTo>
                  <a:cubicBezTo>
                    <a:pt x="2" y="49"/>
                    <a:pt x="1" y="50"/>
                    <a:pt x="0" y="51"/>
                  </a:cubicBezTo>
                  <a:cubicBezTo>
                    <a:pt x="1" y="53"/>
                    <a:pt x="3" y="56"/>
                    <a:pt x="6" y="57"/>
                  </a:cubicBezTo>
                  <a:cubicBezTo>
                    <a:pt x="10" y="58"/>
                    <a:pt x="12" y="66"/>
                    <a:pt x="13" y="69"/>
                  </a:cubicBezTo>
                  <a:cubicBezTo>
                    <a:pt x="14" y="73"/>
                    <a:pt x="13" y="77"/>
                    <a:pt x="12" y="79"/>
                  </a:cubicBezTo>
                  <a:cubicBezTo>
                    <a:pt x="11" y="82"/>
                    <a:pt x="13" y="82"/>
                    <a:pt x="15" y="83"/>
                  </a:cubicBezTo>
                  <a:cubicBezTo>
                    <a:pt x="17" y="84"/>
                    <a:pt x="19" y="84"/>
                    <a:pt x="21" y="82"/>
                  </a:cubicBezTo>
                  <a:cubicBezTo>
                    <a:pt x="22" y="80"/>
                    <a:pt x="26" y="78"/>
                    <a:pt x="26" y="76"/>
                  </a:cubicBezTo>
                  <a:cubicBezTo>
                    <a:pt x="26" y="73"/>
                    <a:pt x="28" y="77"/>
                    <a:pt x="29" y="78"/>
                  </a:cubicBezTo>
                  <a:cubicBezTo>
                    <a:pt x="31" y="80"/>
                    <a:pt x="31" y="82"/>
                    <a:pt x="32" y="85"/>
                  </a:cubicBezTo>
                  <a:cubicBezTo>
                    <a:pt x="32" y="88"/>
                    <a:pt x="32" y="96"/>
                    <a:pt x="35" y="99"/>
                  </a:cubicBezTo>
                  <a:cubicBezTo>
                    <a:pt x="38" y="101"/>
                    <a:pt x="38" y="107"/>
                    <a:pt x="37" y="109"/>
                  </a:cubicBezTo>
                  <a:cubicBezTo>
                    <a:pt x="37" y="111"/>
                    <a:pt x="39" y="114"/>
                    <a:pt x="38" y="116"/>
                  </a:cubicBezTo>
                  <a:cubicBezTo>
                    <a:pt x="38" y="116"/>
                    <a:pt x="38" y="117"/>
                    <a:pt x="38" y="118"/>
                  </a:cubicBezTo>
                  <a:cubicBezTo>
                    <a:pt x="40" y="118"/>
                    <a:pt x="43" y="107"/>
                    <a:pt x="43" y="10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74" name="Freeform 63"/>
            <p:cNvSpPr>
              <a:spLocks/>
            </p:cNvSpPr>
            <p:nvPr/>
          </p:nvSpPr>
          <p:spPr bwMode="auto">
            <a:xfrm>
              <a:off x="6039792" y="3974380"/>
              <a:ext cx="57747" cy="37215"/>
            </a:xfrm>
            <a:custGeom>
              <a:avLst/>
              <a:gdLst>
                <a:gd name="T0" fmla="*/ 18 w 19"/>
                <a:gd name="T1" fmla="*/ 4 h 12"/>
                <a:gd name="T2" fmla="*/ 11 w 19"/>
                <a:gd name="T3" fmla="*/ 2 h 12"/>
                <a:gd name="T4" fmla="*/ 6 w 19"/>
                <a:gd name="T5" fmla="*/ 1 h 12"/>
                <a:gd name="T6" fmla="*/ 1 w 19"/>
                <a:gd name="T7" fmla="*/ 5 h 12"/>
                <a:gd name="T8" fmla="*/ 0 w 19"/>
                <a:gd name="T9" fmla="*/ 8 h 12"/>
                <a:gd name="T10" fmla="*/ 2 w 19"/>
                <a:gd name="T11" fmla="*/ 9 h 12"/>
                <a:gd name="T12" fmla="*/ 6 w 19"/>
                <a:gd name="T13" fmla="*/ 10 h 12"/>
                <a:gd name="T14" fmla="*/ 12 w 19"/>
                <a:gd name="T15" fmla="*/ 11 h 12"/>
                <a:gd name="T16" fmla="*/ 18 w 19"/>
                <a:gd name="T17" fmla="*/ 10 h 12"/>
                <a:gd name="T18" fmla="*/ 17 w 19"/>
                <a:gd name="T19" fmla="*/ 4 h 12"/>
                <a:gd name="T20" fmla="*/ 18 w 19"/>
                <a:gd name="T2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2">
                  <a:moveTo>
                    <a:pt x="18" y="4"/>
                  </a:moveTo>
                  <a:cubicBezTo>
                    <a:pt x="14" y="1"/>
                    <a:pt x="13" y="3"/>
                    <a:pt x="11" y="2"/>
                  </a:cubicBezTo>
                  <a:cubicBezTo>
                    <a:pt x="8" y="1"/>
                    <a:pt x="7" y="0"/>
                    <a:pt x="6" y="1"/>
                  </a:cubicBezTo>
                  <a:cubicBezTo>
                    <a:pt x="5" y="2"/>
                    <a:pt x="3" y="2"/>
                    <a:pt x="1" y="5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9"/>
                    <a:pt x="1" y="9"/>
                    <a:pt x="2" y="9"/>
                  </a:cubicBezTo>
                  <a:cubicBezTo>
                    <a:pt x="3" y="9"/>
                    <a:pt x="4" y="11"/>
                    <a:pt x="6" y="10"/>
                  </a:cubicBezTo>
                  <a:cubicBezTo>
                    <a:pt x="8" y="10"/>
                    <a:pt x="9" y="11"/>
                    <a:pt x="12" y="11"/>
                  </a:cubicBezTo>
                  <a:cubicBezTo>
                    <a:pt x="14" y="10"/>
                    <a:pt x="17" y="12"/>
                    <a:pt x="18" y="10"/>
                  </a:cubicBezTo>
                  <a:cubicBezTo>
                    <a:pt x="19" y="8"/>
                    <a:pt x="17" y="4"/>
                    <a:pt x="17" y="4"/>
                  </a:cubicBezTo>
                  <a:cubicBezTo>
                    <a:pt x="17" y="4"/>
                    <a:pt x="18" y="4"/>
                    <a:pt x="18" y="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75" name="Freeform 64"/>
            <p:cNvSpPr>
              <a:spLocks/>
            </p:cNvSpPr>
            <p:nvPr/>
          </p:nvSpPr>
          <p:spPr bwMode="auto">
            <a:xfrm>
              <a:off x="6277197" y="4074475"/>
              <a:ext cx="138593" cy="291302"/>
            </a:xfrm>
            <a:custGeom>
              <a:avLst/>
              <a:gdLst>
                <a:gd name="T0" fmla="*/ 34 w 46"/>
                <a:gd name="T1" fmla="*/ 12 h 96"/>
                <a:gd name="T2" fmla="*/ 28 w 46"/>
                <a:gd name="T3" fmla="*/ 7 h 96"/>
                <a:gd name="T4" fmla="*/ 26 w 46"/>
                <a:gd name="T5" fmla="*/ 3 h 96"/>
                <a:gd name="T6" fmla="*/ 21 w 46"/>
                <a:gd name="T7" fmla="*/ 1 h 96"/>
                <a:gd name="T8" fmla="*/ 16 w 46"/>
                <a:gd name="T9" fmla="*/ 4 h 96"/>
                <a:gd name="T10" fmla="*/ 12 w 46"/>
                <a:gd name="T11" fmla="*/ 5 h 96"/>
                <a:gd name="T12" fmla="*/ 7 w 46"/>
                <a:gd name="T13" fmla="*/ 5 h 96"/>
                <a:gd name="T14" fmla="*/ 2 w 46"/>
                <a:gd name="T15" fmla="*/ 5 h 96"/>
                <a:gd name="T16" fmla="*/ 0 w 46"/>
                <a:gd name="T17" fmla="*/ 7 h 96"/>
                <a:gd name="T18" fmla="*/ 2 w 46"/>
                <a:gd name="T19" fmla="*/ 10 h 96"/>
                <a:gd name="T20" fmla="*/ 6 w 46"/>
                <a:gd name="T21" fmla="*/ 15 h 96"/>
                <a:gd name="T22" fmla="*/ 11 w 46"/>
                <a:gd name="T23" fmla="*/ 17 h 96"/>
                <a:gd name="T24" fmla="*/ 15 w 46"/>
                <a:gd name="T25" fmla="*/ 18 h 96"/>
                <a:gd name="T26" fmla="*/ 17 w 46"/>
                <a:gd name="T27" fmla="*/ 23 h 96"/>
                <a:gd name="T28" fmla="*/ 12 w 46"/>
                <a:gd name="T29" fmla="*/ 26 h 96"/>
                <a:gd name="T30" fmla="*/ 19 w 46"/>
                <a:gd name="T31" fmla="*/ 32 h 96"/>
                <a:gd name="T32" fmla="*/ 22 w 46"/>
                <a:gd name="T33" fmla="*/ 37 h 96"/>
                <a:gd name="T34" fmla="*/ 27 w 46"/>
                <a:gd name="T35" fmla="*/ 44 h 96"/>
                <a:gd name="T36" fmla="*/ 32 w 46"/>
                <a:gd name="T37" fmla="*/ 49 h 96"/>
                <a:gd name="T38" fmla="*/ 34 w 46"/>
                <a:gd name="T39" fmla="*/ 55 h 96"/>
                <a:gd name="T40" fmla="*/ 36 w 46"/>
                <a:gd name="T41" fmla="*/ 65 h 96"/>
                <a:gd name="T42" fmla="*/ 31 w 46"/>
                <a:gd name="T43" fmla="*/ 73 h 96"/>
                <a:gd name="T44" fmla="*/ 26 w 46"/>
                <a:gd name="T45" fmla="*/ 76 h 96"/>
                <a:gd name="T46" fmla="*/ 26 w 46"/>
                <a:gd name="T47" fmla="*/ 82 h 96"/>
                <a:gd name="T48" fmla="*/ 19 w 46"/>
                <a:gd name="T49" fmla="*/ 82 h 96"/>
                <a:gd name="T50" fmla="*/ 15 w 46"/>
                <a:gd name="T51" fmla="*/ 85 h 96"/>
                <a:gd name="T52" fmla="*/ 18 w 46"/>
                <a:gd name="T53" fmla="*/ 87 h 96"/>
                <a:gd name="T54" fmla="*/ 16 w 46"/>
                <a:gd name="T55" fmla="*/ 92 h 96"/>
                <a:gd name="T56" fmla="*/ 19 w 46"/>
                <a:gd name="T57" fmla="*/ 95 h 96"/>
                <a:gd name="T58" fmla="*/ 25 w 46"/>
                <a:gd name="T59" fmla="*/ 90 h 96"/>
                <a:gd name="T60" fmla="*/ 26 w 46"/>
                <a:gd name="T61" fmla="*/ 88 h 96"/>
                <a:gd name="T62" fmla="*/ 28 w 46"/>
                <a:gd name="T63" fmla="*/ 85 h 96"/>
                <a:gd name="T64" fmla="*/ 32 w 46"/>
                <a:gd name="T65" fmla="*/ 84 h 96"/>
                <a:gd name="T66" fmla="*/ 40 w 46"/>
                <a:gd name="T67" fmla="*/ 80 h 96"/>
                <a:gd name="T68" fmla="*/ 45 w 46"/>
                <a:gd name="T69" fmla="*/ 72 h 96"/>
                <a:gd name="T70" fmla="*/ 43 w 46"/>
                <a:gd name="T71" fmla="*/ 57 h 96"/>
                <a:gd name="T72" fmla="*/ 38 w 46"/>
                <a:gd name="T73" fmla="*/ 47 h 96"/>
                <a:gd name="T74" fmla="*/ 27 w 46"/>
                <a:gd name="T75" fmla="*/ 39 h 96"/>
                <a:gd name="T76" fmla="*/ 25 w 46"/>
                <a:gd name="T77" fmla="*/ 34 h 96"/>
                <a:gd name="T78" fmla="*/ 23 w 46"/>
                <a:gd name="T79" fmla="*/ 26 h 96"/>
                <a:gd name="T80" fmla="*/ 28 w 46"/>
                <a:gd name="T81" fmla="*/ 20 h 96"/>
                <a:gd name="T82" fmla="*/ 30 w 46"/>
                <a:gd name="T83" fmla="*/ 17 h 96"/>
                <a:gd name="T84" fmla="*/ 35 w 46"/>
                <a:gd name="T85" fmla="*/ 13 h 96"/>
                <a:gd name="T86" fmla="*/ 35 w 46"/>
                <a:gd name="T87" fmla="*/ 13 h 96"/>
                <a:gd name="T88" fmla="*/ 34 w 46"/>
                <a:gd name="T89" fmla="*/ 1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6" h="96">
                  <a:moveTo>
                    <a:pt x="34" y="12"/>
                  </a:moveTo>
                  <a:cubicBezTo>
                    <a:pt x="32" y="12"/>
                    <a:pt x="28" y="8"/>
                    <a:pt x="28" y="7"/>
                  </a:cubicBezTo>
                  <a:cubicBezTo>
                    <a:pt x="28" y="6"/>
                    <a:pt x="30" y="4"/>
                    <a:pt x="26" y="3"/>
                  </a:cubicBezTo>
                  <a:cubicBezTo>
                    <a:pt x="22" y="3"/>
                    <a:pt x="22" y="2"/>
                    <a:pt x="21" y="1"/>
                  </a:cubicBezTo>
                  <a:cubicBezTo>
                    <a:pt x="20" y="0"/>
                    <a:pt x="17" y="2"/>
                    <a:pt x="16" y="4"/>
                  </a:cubicBezTo>
                  <a:cubicBezTo>
                    <a:pt x="15" y="6"/>
                    <a:pt x="14" y="3"/>
                    <a:pt x="12" y="5"/>
                  </a:cubicBezTo>
                  <a:cubicBezTo>
                    <a:pt x="10" y="6"/>
                    <a:pt x="8" y="3"/>
                    <a:pt x="7" y="5"/>
                  </a:cubicBezTo>
                  <a:cubicBezTo>
                    <a:pt x="6" y="6"/>
                    <a:pt x="3" y="4"/>
                    <a:pt x="2" y="5"/>
                  </a:cubicBezTo>
                  <a:cubicBezTo>
                    <a:pt x="1" y="6"/>
                    <a:pt x="1" y="6"/>
                    <a:pt x="0" y="7"/>
                  </a:cubicBezTo>
                  <a:cubicBezTo>
                    <a:pt x="1" y="8"/>
                    <a:pt x="2" y="9"/>
                    <a:pt x="2" y="10"/>
                  </a:cubicBezTo>
                  <a:cubicBezTo>
                    <a:pt x="2" y="11"/>
                    <a:pt x="6" y="13"/>
                    <a:pt x="6" y="15"/>
                  </a:cubicBezTo>
                  <a:cubicBezTo>
                    <a:pt x="6" y="17"/>
                    <a:pt x="10" y="18"/>
                    <a:pt x="11" y="17"/>
                  </a:cubicBezTo>
                  <a:cubicBezTo>
                    <a:pt x="12" y="17"/>
                    <a:pt x="15" y="16"/>
                    <a:pt x="15" y="18"/>
                  </a:cubicBezTo>
                  <a:cubicBezTo>
                    <a:pt x="15" y="21"/>
                    <a:pt x="17" y="21"/>
                    <a:pt x="17" y="23"/>
                  </a:cubicBezTo>
                  <a:cubicBezTo>
                    <a:pt x="17" y="25"/>
                    <a:pt x="13" y="24"/>
                    <a:pt x="12" y="26"/>
                  </a:cubicBezTo>
                  <a:cubicBezTo>
                    <a:pt x="12" y="28"/>
                    <a:pt x="19" y="30"/>
                    <a:pt x="19" y="32"/>
                  </a:cubicBezTo>
                  <a:cubicBezTo>
                    <a:pt x="19" y="33"/>
                    <a:pt x="21" y="35"/>
                    <a:pt x="22" y="37"/>
                  </a:cubicBezTo>
                  <a:cubicBezTo>
                    <a:pt x="23" y="39"/>
                    <a:pt x="26" y="42"/>
                    <a:pt x="27" y="44"/>
                  </a:cubicBezTo>
                  <a:cubicBezTo>
                    <a:pt x="28" y="47"/>
                    <a:pt x="31" y="48"/>
                    <a:pt x="32" y="49"/>
                  </a:cubicBezTo>
                  <a:cubicBezTo>
                    <a:pt x="34" y="50"/>
                    <a:pt x="34" y="53"/>
                    <a:pt x="34" y="55"/>
                  </a:cubicBezTo>
                  <a:cubicBezTo>
                    <a:pt x="33" y="58"/>
                    <a:pt x="33" y="62"/>
                    <a:pt x="36" y="65"/>
                  </a:cubicBezTo>
                  <a:cubicBezTo>
                    <a:pt x="38" y="69"/>
                    <a:pt x="33" y="71"/>
                    <a:pt x="31" y="73"/>
                  </a:cubicBezTo>
                  <a:cubicBezTo>
                    <a:pt x="30" y="75"/>
                    <a:pt x="30" y="77"/>
                    <a:pt x="26" y="76"/>
                  </a:cubicBezTo>
                  <a:cubicBezTo>
                    <a:pt x="21" y="75"/>
                    <a:pt x="26" y="80"/>
                    <a:pt x="26" y="82"/>
                  </a:cubicBezTo>
                  <a:cubicBezTo>
                    <a:pt x="25" y="83"/>
                    <a:pt x="19" y="80"/>
                    <a:pt x="19" y="82"/>
                  </a:cubicBezTo>
                  <a:cubicBezTo>
                    <a:pt x="19" y="83"/>
                    <a:pt x="16" y="84"/>
                    <a:pt x="15" y="85"/>
                  </a:cubicBezTo>
                  <a:cubicBezTo>
                    <a:pt x="15" y="86"/>
                    <a:pt x="16" y="86"/>
                    <a:pt x="18" y="87"/>
                  </a:cubicBezTo>
                  <a:cubicBezTo>
                    <a:pt x="19" y="88"/>
                    <a:pt x="16" y="89"/>
                    <a:pt x="16" y="92"/>
                  </a:cubicBezTo>
                  <a:cubicBezTo>
                    <a:pt x="16" y="95"/>
                    <a:pt x="18" y="96"/>
                    <a:pt x="19" y="95"/>
                  </a:cubicBezTo>
                  <a:cubicBezTo>
                    <a:pt x="20" y="93"/>
                    <a:pt x="23" y="91"/>
                    <a:pt x="25" y="90"/>
                  </a:cubicBezTo>
                  <a:cubicBezTo>
                    <a:pt x="26" y="90"/>
                    <a:pt x="25" y="88"/>
                    <a:pt x="26" y="88"/>
                  </a:cubicBezTo>
                  <a:cubicBezTo>
                    <a:pt x="27" y="88"/>
                    <a:pt x="27" y="86"/>
                    <a:pt x="28" y="85"/>
                  </a:cubicBezTo>
                  <a:cubicBezTo>
                    <a:pt x="28" y="83"/>
                    <a:pt x="29" y="84"/>
                    <a:pt x="32" y="84"/>
                  </a:cubicBezTo>
                  <a:cubicBezTo>
                    <a:pt x="34" y="84"/>
                    <a:pt x="37" y="82"/>
                    <a:pt x="40" y="80"/>
                  </a:cubicBezTo>
                  <a:cubicBezTo>
                    <a:pt x="43" y="78"/>
                    <a:pt x="44" y="77"/>
                    <a:pt x="45" y="72"/>
                  </a:cubicBezTo>
                  <a:cubicBezTo>
                    <a:pt x="46" y="66"/>
                    <a:pt x="44" y="59"/>
                    <a:pt x="43" y="57"/>
                  </a:cubicBezTo>
                  <a:cubicBezTo>
                    <a:pt x="43" y="55"/>
                    <a:pt x="39" y="47"/>
                    <a:pt x="38" y="47"/>
                  </a:cubicBezTo>
                  <a:cubicBezTo>
                    <a:pt x="36" y="48"/>
                    <a:pt x="29" y="40"/>
                    <a:pt x="27" y="39"/>
                  </a:cubicBezTo>
                  <a:cubicBezTo>
                    <a:pt x="26" y="38"/>
                    <a:pt x="27" y="36"/>
                    <a:pt x="25" y="34"/>
                  </a:cubicBezTo>
                  <a:cubicBezTo>
                    <a:pt x="23" y="33"/>
                    <a:pt x="23" y="29"/>
                    <a:pt x="23" y="26"/>
                  </a:cubicBezTo>
                  <a:cubicBezTo>
                    <a:pt x="24" y="23"/>
                    <a:pt x="28" y="22"/>
                    <a:pt x="28" y="20"/>
                  </a:cubicBezTo>
                  <a:cubicBezTo>
                    <a:pt x="27" y="18"/>
                    <a:pt x="28" y="17"/>
                    <a:pt x="30" y="17"/>
                  </a:cubicBezTo>
                  <a:cubicBezTo>
                    <a:pt x="32" y="16"/>
                    <a:pt x="34" y="15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2"/>
                    <a:pt x="34" y="12"/>
                    <a:pt x="34" y="1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76" name="Freeform 65"/>
            <p:cNvSpPr>
              <a:spLocks/>
            </p:cNvSpPr>
            <p:nvPr/>
          </p:nvSpPr>
          <p:spPr bwMode="auto">
            <a:xfrm>
              <a:off x="6277197" y="4250283"/>
              <a:ext cx="114211" cy="82129"/>
            </a:xfrm>
            <a:custGeom>
              <a:avLst/>
              <a:gdLst>
                <a:gd name="T0" fmla="*/ 19 w 38"/>
                <a:gd name="T1" fmla="*/ 24 h 27"/>
                <a:gd name="T2" fmla="*/ 26 w 38"/>
                <a:gd name="T3" fmla="*/ 24 h 27"/>
                <a:gd name="T4" fmla="*/ 26 w 38"/>
                <a:gd name="T5" fmla="*/ 18 h 27"/>
                <a:gd name="T6" fmla="*/ 31 w 38"/>
                <a:gd name="T7" fmla="*/ 15 h 27"/>
                <a:gd name="T8" fmla="*/ 36 w 38"/>
                <a:gd name="T9" fmla="*/ 7 h 27"/>
                <a:gd name="T10" fmla="*/ 33 w 38"/>
                <a:gd name="T11" fmla="*/ 0 h 27"/>
                <a:gd name="T12" fmla="*/ 29 w 38"/>
                <a:gd name="T13" fmla="*/ 1 h 27"/>
                <a:gd name="T14" fmla="*/ 25 w 38"/>
                <a:gd name="T15" fmla="*/ 2 h 27"/>
                <a:gd name="T16" fmla="*/ 23 w 38"/>
                <a:gd name="T17" fmla="*/ 4 h 27"/>
                <a:gd name="T18" fmla="*/ 19 w 38"/>
                <a:gd name="T19" fmla="*/ 1 h 27"/>
                <a:gd name="T20" fmla="*/ 11 w 38"/>
                <a:gd name="T21" fmla="*/ 1 h 27"/>
                <a:gd name="T22" fmla="*/ 2 w 38"/>
                <a:gd name="T23" fmla="*/ 5 h 27"/>
                <a:gd name="T24" fmla="*/ 3 w 38"/>
                <a:gd name="T25" fmla="*/ 11 h 27"/>
                <a:gd name="T26" fmla="*/ 3 w 38"/>
                <a:gd name="T27" fmla="*/ 15 h 27"/>
                <a:gd name="T28" fmla="*/ 3 w 38"/>
                <a:gd name="T29" fmla="*/ 16 h 27"/>
                <a:gd name="T30" fmla="*/ 5 w 38"/>
                <a:gd name="T31" fmla="*/ 21 h 27"/>
                <a:gd name="T32" fmla="*/ 9 w 38"/>
                <a:gd name="T33" fmla="*/ 22 h 27"/>
                <a:gd name="T34" fmla="*/ 9 w 38"/>
                <a:gd name="T35" fmla="*/ 25 h 27"/>
                <a:gd name="T36" fmla="*/ 14 w 38"/>
                <a:gd name="T37" fmla="*/ 26 h 27"/>
                <a:gd name="T38" fmla="*/ 15 w 38"/>
                <a:gd name="T39" fmla="*/ 27 h 27"/>
                <a:gd name="T40" fmla="*/ 19 w 38"/>
                <a:gd name="T41" fmla="*/ 2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" h="27">
                  <a:moveTo>
                    <a:pt x="19" y="24"/>
                  </a:moveTo>
                  <a:cubicBezTo>
                    <a:pt x="19" y="22"/>
                    <a:pt x="25" y="25"/>
                    <a:pt x="26" y="24"/>
                  </a:cubicBezTo>
                  <a:cubicBezTo>
                    <a:pt x="26" y="22"/>
                    <a:pt x="21" y="17"/>
                    <a:pt x="26" y="18"/>
                  </a:cubicBezTo>
                  <a:cubicBezTo>
                    <a:pt x="30" y="19"/>
                    <a:pt x="30" y="17"/>
                    <a:pt x="31" y="15"/>
                  </a:cubicBezTo>
                  <a:cubicBezTo>
                    <a:pt x="33" y="13"/>
                    <a:pt x="38" y="11"/>
                    <a:pt x="36" y="7"/>
                  </a:cubicBezTo>
                  <a:cubicBezTo>
                    <a:pt x="34" y="5"/>
                    <a:pt x="33" y="2"/>
                    <a:pt x="33" y="0"/>
                  </a:cubicBezTo>
                  <a:cubicBezTo>
                    <a:pt x="32" y="1"/>
                    <a:pt x="30" y="1"/>
                    <a:pt x="29" y="1"/>
                  </a:cubicBezTo>
                  <a:cubicBezTo>
                    <a:pt x="28" y="0"/>
                    <a:pt x="25" y="0"/>
                    <a:pt x="25" y="2"/>
                  </a:cubicBezTo>
                  <a:cubicBezTo>
                    <a:pt x="25" y="4"/>
                    <a:pt x="23" y="5"/>
                    <a:pt x="23" y="4"/>
                  </a:cubicBezTo>
                  <a:cubicBezTo>
                    <a:pt x="23" y="2"/>
                    <a:pt x="21" y="3"/>
                    <a:pt x="19" y="1"/>
                  </a:cubicBezTo>
                  <a:cubicBezTo>
                    <a:pt x="18" y="0"/>
                    <a:pt x="13" y="2"/>
                    <a:pt x="11" y="1"/>
                  </a:cubicBezTo>
                  <a:cubicBezTo>
                    <a:pt x="9" y="0"/>
                    <a:pt x="5" y="2"/>
                    <a:pt x="2" y="5"/>
                  </a:cubicBezTo>
                  <a:cubicBezTo>
                    <a:pt x="0" y="8"/>
                    <a:pt x="3" y="8"/>
                    <a:pt x="3" y="11"/>
                  </a:cubicBezTo>
                  <a:cubicBezTo>
                    <a:pt x="3" y="13"/>
                    <a:pt x="4" y="13"/>
                    <a:pt x="3" y="15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6" y="17"/>
                    <a:pt x="5" y="20"/>
                    <a:pt x="5" y="21"/>
                  </a:cubicBezTo>
                  <a:cubicBezTo>
                    <a:pt x="5" y="23"/>
                    <a:pt x="8" y="22"/>
                    <a:pt x="9" y="22"/>
                  </a:cubicBezTo>
                  <a:cubicBezTo>
                    <a:pt x="10" y="22"/>
                    <a:pt x="8" y="24"/>
                    <a:pt x="9" y="25"/>
                  </a:cubicBezTo>
                  <a:cubicBezTo>
                    <a:pt x="10" y="27"/>
                    <a:pt x="14" y="24"/>
                    <a:pt x="14" y="26"/>
                  </a:cubicBezTo>
                  <a:cubicBezTo>
                    <a:pt x="14" y="26"/>
                    <a:pt x="15" y="26"/>
                    <a:pt x="15" y="27"/>
                  </a:cubicBezTo>
                  <a:cubicBezTo>
                    <a:pt x="16" y="26"/>
                    <a:pt x="19" y="25"/>
                    <a:pt x="19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77" name="Freeform 66"/>
            <p:cNvSpPr>
              <a:spLocks/>
            </p:cNvSpPr>
            <p:nvPr/>
          </p:nvSpPr>
          <p:spPr bwMode="auto">
            <a:xfrm>
              <a:off x="6239982" y="4092441"/>
              <a:ext cx="139876" cy="173241"/>
            </a:xfrm>
            <a:custGeom>
              <a:avLst/>
              <a:gdLst>
                <a:gd name="T0" fmla="*/ 31 w 46"/>
                <a:gd name="T1" fmla="*/ 26 h 57"/>
                <a:gd name="T2" fmla="*/ 24 w 46"/>
                <a:gd name="T3" fmla="*/ 20 h 57"/>
                <a:gd name="T4" fmla="*/ 29 w 46"/>
                <a:gd name="T5" fmla="*/ 17 h 57"/>
                <a:gd name="T6" fmla="*/ 27 w 46"/>
                <a:gd name="T7" fmla="*/ 12 h 57"/>
                <a:gd name="T8" fmla="*/ 23 w 46"/>
                <a:gd name="T9" fmla="*/ 11 h 57"/>
                <a:gd name="T10" fmla="*/ 18 w 46"/>
                <a:gd name="T11" fmla="*/ 9 h 57"/>
                <a:gd name="T12" fmla="*/ 14 w 46"/>
                <a:gd name="T13" fmla="*/ 4 h 57"/>
                <a:gd name="T14" fmla="*/ 12 w 46"/>
                <a:gd name="T15" fmla="*/ 1 h 57"/>
                <a:gd name="T16" fmla="*/ 10 w 46"/>
                <a:gd name="T17" fmla="*/ 1 h 57"/>
                <a:gd name="T18" fmla="*/ 9 w 46"/>
                <a:gd name="T19" fmla="*/ 4 h 57"/>
                <a:gd name="T20" fmla="*/ 8 w 46"/>
                <a:gd name="T21" fmla="*/ 9 h 57"/>
                <a:gd name="T22" fmla="*/ 5 w 46"/>
                <a:gd name="T23" fmla="*/ 6 h 57"/>
                <a:gd name="T24" fmla="*/ 2 w 46"/>
                <a:gd name="T25" fmla="*/ 11 h 57"/>
                <a:gd name="T26" fmla="*/ 0 w 46"/>
                <a:gd name="T27" fmla="*/ 13 h 57"/>
                <a:gd name="T28" fmla="*/ 1 w 46"/>
                <a:gd name="T29" fmla="*/ 14 h 57"/>
                <a:gd name="T30" fmla="*/ 2 w 46"/>
                <a:gd name="T31" fmla="*/ 19 h 57"/>
                <a:gd name="T32" fmla="*/ 6 w 46"/>
                <a:gd name="T33" fmla="*/ 20 h 57"/>
                <a:gd name="T34" fmla="*/ 5 w 46"/>
                <a:gd name="T35" fmla="*/ 27 h 57"/>
                <a:gd name="T36" fmla="*/ 4 w 46"/>
                <a:gd name="T37" fmla="*/ 32 h 57"/>
                <a:gd name="T38" fmla="*/ 9 w 46"/>
                <a:gd name="T39" fmla="*/ 30 h 57"/>
                <a:gd name="T40" fmla="*/ 14 w 46"/>
                <a:gd name="T41" fmla="*/ 29 h 57"/>
                <a:gd name="T42" fmla="*/ 18 w 46"/>
                <a:gd name="T43" fmla="*/ 28 h 57"/>
                <a:gd name="T44" fmla="*/ 24 w 46"/>
                <a:gd name="T45" fmla="*/ 28 h 57"/>
                <a:gd name="T46" fmla="*/ 28 w 46"/>
                <a:gd name="T47" fmla="*/ 33 h 57"/>
                <a:gd name="T48" fmla="*/ 29 w 46"/>
                <a:gd name="T49" fmla="*/ 40 h 57"/>
                <a:gd name="T50" fmla="*/ 33 w 46"/>
                <a:gd name="T51" fmla="*/ 47 h 57"/>
                <a:gd name="T52" fmla="*/ 32 w 46"/>
                <a:gd name="T53" fmla="*/ 54 h 57"/>
                <a:gd name="T54" fmla="*/ 35 w 46"/>
                <a:gd name="T55" fmla="*/ 56 h 57"/>
                <a:gd name="T56" fmla="*/ 37 w 46"/>
                <a:gd name="T57" fmla="*/ 54 h 57"/>
                <a:gd name="T58" fmla="*/ 41 w 46"/>
                <a:gd name="T59" fmla="*/ 53 h 57"/>
                <a:gd name="T60" fmla="*/ 45 w 46"/>
                <a:gd name="T61" fmla="*/ 52 h 57"/>
                <a:gd name="T62" fmla="*/ 46 w 46"/>
                <a:gd name="T63" fmla="*/ 49 h 57"/>
                <a:gd name="T64" fmla="*/ 44 w 46"/>
                <a:gd name="T65" fmla="*/ 43 h 57"/>
                <a:gd name="T66" fmla="*/ 39 w 46"/>
                <a:gd name="T67" fmla="*/ 38 h 57"/>
                <a:gd name="T68" fmla="*/ 34 w 46"/>
                <a:gd name="T69" fmla="*/ 31 h 57"/>
                <a:gd name="T70" fmla="*/ 31 w 46"/>
                <a:gd name="T71" fmla="*/ 2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6" h="57">
                  <a:moveTo>
                    <a:pt x="31" y="26"/>
                  </a:moveTo>
                  <a:cubicBezTo>
                    <a:pt x="31" y="24"/>
                    <a:pt x="24" y="22"/>
                    <a:pt x="24" y="20"/>
                  </a:cubicBezTo>
                  <a:cubicBezTo>
                    <a:pt x="25" y="18"/>
                    <a:pt x="29" y="19"/>
                    <a:pt x="29" y="17"/>
                  </a:cubicBezTo>
                  <a:cubicBezTo>
                    <a:pt x="29" y="15"/>
                    <a:pt x="27" y="15"/>
                    <a:pt x="27" y="12"/>
                  </a:cubicBezTo>
                  <a:cubicBezTo>
                    <a:pt x="27" y="10"/>
                    <a:pt x="24" y="11"/>
                    <a:pt x="23" y="11"/>
                  </a:cubicBezTo>
                  <a:cubicBezTo>
                    <a:pt x="22" y="12"/>
                    <a:pt x="18" y="11"/>
                    <a:pt x="18" y="9"/>
                  </a:cubicBezTo>
                  <a:cubicBezTo>
                    <a:pt x="18" y="7"/>
                    <a:pt x="14" y="5"/>
                    <a:pt x="14" y="4"/>
                  </a:cubicBezTo>
                  <a:cubicBezTo>
                    <a:pt x="14" y="3"/>
                    <a:pt x="13" y="2"/>
                    <a:pt x="12" y="1"/>
                  </a:cubicBezTo>
                  <a:cubicBezTo>
                    <a:pt x="11" y="1"/>
                    <a:pt x="10" y="1"/>
                    <a:pt x="10" y="1"/>
                  </a:cubicBezTo>
                  <a:cubicBezTo>
                    <a:pt x="9" y="0"/>
                    <a:pt x="8" y="3"/>
                    <a:pt x="9" y="4"/>
                  </a:cubicBezTo>
                  <a:cubicBezTo>
                    <a:pt x="9" y="5"/>
                    <a:pt x="10" y="9"/>
                    <a:pt x="8" y="9"/>
                  </a:cubicBezTo>
                  <a:cubicBezTo>
                    <a:pt x="6" y="8"/>
                    <a:pt x="6" y="6"/>
                    <a:pt x="5" y="6"/>
                  </a:cubicBezTo>
                  <a:cubicBezTo>
                    <a:pt x="5" y="6"/>
                    <a:pt x="2" y="10"/>
                    <a:pt x="2" y="11"/>
                  </a:cubicBezTo>
                  <a:cubicBezTo>
                    <a:pt x="2" y="12"/>
                    <a:pt x="1" y="12"/>
                    <a:pt x="0" y="13"/>
                  </a:cubicBezTo>
                  <a:cubicBezTo>
                    <a:pt x="0" y="13"/>
                    <a:pt x="1" y="14"/>
                    <a:pt x="1" y="14"/>
                  </a:cubicBezTo>
                  <a:cubicBezTo>
                    <a:pt x="2" y="15"/>
                    <a:pt x="1" y="17"/>
                    <a:pt x="2" y="19"/>
                  </a:cubicBezTo>
                  <a:cubicBezTo>
                    <a:pt x="2" y="21"/>
                    <a:pt x="5" y="18"/>
                    <a:pt x="6" y="20"/>
                  </a:cubicBezTo>
                  <a:cubicBezTo>
                    <a:pt x="7" y="23"/>
                    <a:pt x="5" y="24"/>
                    <a:pt x="5" y="27"/>
                  </a:cubicBezTo>
                  <a:cubicBezTo>
                    <a:pt x="5" y="30"/>
                    <a:pt x="3" y="29"/>
                    <a:pt x="4" y="32"/>
                  </a:cubicBezTo>
                  <a:cubicBezTo>
                    <a:pt x="4" y="34"/>
                    <a:pt x="7" y="31"/>
                    <a:pt x="9" y="30"/>
                  </a:cubicBezTo>
                  <a:cubicBezTo>
                    <a:pt x="11" y="28"/>
                    <a:pt x="13" y="28"/>
                    <a:pt x="14" y="29"/>
                  </a:cubicBezTo>
                  <a:cubicBezTo>
                    <a:pt x="15" y="31"/>
                    <a:pt x="17" y="30"/>
                    <a:pt x="18" y="28"/>
                  </a:cubicBezTo>
                  <a:cubicBezTo>
                    <a:pt x="18" y="27"/>
                    <a:pt x="22" y="27"/>
                    <a:pt x="24" y="28"/>
                  </a:cubicBezTo>
                  <a:cubicBezTo>
                    <a:pt x="25" y="30"/>
                    <a:pt x="26" y="32"/>
                    <a:pt x="28" y="33"/>
                  </a:cubicBezTo>
                  <a:cubicBezTo>
                    <a:pt x="30" y="34"/>
                    <a:pt x="27" y="40"/>
                    <a:pt x="29" y="40"/>
                  </a:cubicBezTo>
                  <a:cubicBezTo>
                    <a:pt x="31" y="41"/>
                    <a:pt x="33" y="44"/>
                    <a:pt x="33" y="47"/>
                  </a:cubicBezTo>
                  <a:cubicBezTo>
                    <a:pt x="33" y="49"/>
                    <a:pt x="34" y="51"/>
                    <a:pt x="32" y="54"/>
                  </a:cubicBezTo>
                  <a:cubicBezTo>
                    <a:pt x="34" y="55"/>
                    <a:pt x="35" y="55"/>
                    <a:pt x="35" y="56"/>
                  </a:cubicBezTo>
                  <a:cubicBezTo>
                    <a:pt x="35" y="57"/>
                    <a:pt x="37" y="56"/>
                    <a:pt x="37" y="54"/>
                  </a:cubicBezTo>
                  <a:cubicBezTo>
                    <a:pt x="37" y="52"/>
                    <a:pt x="40" y="52"/>
                    <a:pt x="41" y="53"/>
                  </a:cubicBezTo>
                  <a:cubicBezTo>
                    <a:pt x="42" y="53"/>
                    <a:pt x="44" y="53"/>
                    <a:pt x="45" y="52"/>
                  </a:cubicBezTo>
                  <a:cubicBezTo>
                    <a:pt x="45" y="51"/>
                    <a:pt x="45" y="50"/>
                    <a:pt x="46" y="49"/>
                  </a:cubicBezTo>
                  <a:cubicBezTo>
                    <a:pt x="46" y="47"/>
                    <a:pt x="46" y="44"/>
                    <a:pt x="44" y="43"/>
                  </a:cubicBezTo>
                  <a:cubicBezTo>
                    <a:pt x="43" y="42"/>
                    <a:pt x="40" y="41"/>
                    <a:pt x="39" y="38"/>
                  </a:cubicBezTo>
                  <a:cubicBezTo>
                    <a:pt x="38" y="36"/>
                    <a:pt x="35" y="33"/>
                    <a:pt x="34" y="31"/>
                  </a:cubicBezTo>
                  <a:cubicBezTo>
                    <a:pt x="33" y="29"/>
                    <a:pt x="31" y="27"/>
                    <a:pt x="31" y="2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78" name="Freeform 67"/>
            <p:cNvSpPr>
              <a:spLocks/>
            </p:cNvSpPr>
            <p:nvPr/>
          </p:nvSpPr>
          <p:spPr bwMode="auto">
            <a:xfrm>
              <a:off x="6191218" y="4132223"/>
              <a:ext cx="152709" cy="287452"/>
            </a:xfrm>
            <a:custGeom>
              <a:avLst/>
              <a:gdLst>
                <a:gd name="T0" fmla="*/ 31 w 50"/>
                <a:gd name="T1" fmla="*/ 50 h 95"/>
                <a:gd name="T2" fmla="*/ 30 w 50"/>
                <a:gd name="T3" fmla="*/ 44 h 95"/>
                <a:gd name="T4" fmla="*/ 39 w 50"/>
                <a:gd name="T5" fmla="*/ 40 h 95"/>
                <a:gd name="T6" fmla="*/ 47 w 50"/>
                <a:gd name="T7" fmla="*/ 40 h 95"/>
                <a:gd name="T8" fmla="*/ 48 w 50"/>
                <a:gd name="T9" fmla="*/ 41 h 95"/>
                <a:gd name="T10" fmla="*/ 49 w 50"/>
                <a:gd name="T11" fmla="*/ 34 h 95"/>
                <a:gd name="T12" fmla="*/ 45 w 50"/>
                <a:gd name="T13" fmla="*/ 27 h 95"/>
                <a:gd name="T14" fmla="*/ 44 w 50"/>
                <a:gd name="T15" fmla="*/ 20 h 95"/>
                <a:gd name="T16" fmla="*/ 40 w 50"/>
                <a:gd name="T17" fmla="*/ 15 h 95"/>
                <a:gd name="T18" fmla="*/ 34 w 50"/>
                <a:gd name="T19" fmla="*/ 15 h 95"/>
                <a:gd name="T20" fmla="*/ 30 w 50"/>
                <a:gd name="T21" fmla="*/ 16 h 95"/>
                <a:gd name="T22" fmla="*/ 25 w 50"/>
                <a:gd name="T23" fmla="*/ 17 h 95"/>
                <a:gd name="T24" fmla="*/ 20 w 50"/>
                <a:gd name="T25" fmla="*/ 19 h 95"/>
                <a:gd name="T26" fmla="*/ 21 w 50"/>
                <a:gd name="T27" fmla="*/ 14 h 95"/>
                <a:gd name="T28" fmla="*/ 22 w 50"/>
                <a:gd name="T29" fmla="*/ 7 h 95"/>
                <a:gd name="T30" fmla="*/ 18 w 50"/>
                <a:gd name="T31" fmla="*/ 6 h 95"/>
                <a:gd name="T32" fmla="*/ 17 w 50"/>
                <a:gd name="T33" fmla="*/ 1 h 95"/>
                <a:gd name="T34" fmla="*/ 16 w 50"/>
                <a:gd name="T35" fmla="*/ 0 h 95"/>
                <a:gd name="T36" fmla="*/ 15 w 50"/>
                <a:gd name="T37" fmla="*/ 1 h 95"/>
                <a:gd name="T38" fmla="*/ 9 w 50"/>
                <a:gd name="T39" fmla="*/ 4 h 95"/>
                <a:gd name="T40" fmla="*/ 5 w 50"/>
                <a:gd name="T41" fmla="*/ 5 h 95"/>
                <a:gd name="T42" fmla="*/ 1 w 50"/>
                <a:gd name="T43" fmla="*/ 7 h 95"/>
                <a:gd name="T44" fmla="*/ 0 w 50"/>
                <a:gd name="T45" fmla="*/ 17 h 95"/>
                <a:gd name="T46" fmla="*/ 5 w 50"/>
                <a:gd name="T47" fmla="*/ 23 h 95"/>
                <a:gd name="T48" fmla="*/ 6 w 50"/>
                <a:gd name="T49" fmla="*/ 27 h 95"/>
                <a:gd name="T50" fmla="*/ 6 w 50"/>
                <a:gd name="T51" fmla="*/ 30 h 95"/>
                <a:gd name="T52" fmla="*/ 5 w 50"/>
                <a:gd name="T53" fmla="*/ 34 h 95"/>
                <a:gd name="T54" fmla="*/ 7 w 50"/>
                <a:gd name="T55" fmla="*/ 41 h 95"/>
                <a:gd name="T56" fmla="*/ 9 w 50"/>
                <a:gd name="T57" fmla="*/ 49 h 95"/>
                <a:gd name="T58" fmla="*/ 11 w 50"/>
                <a:gd name="T59" fmla="*/ 53 h 95"/>
                <a:gd name="T60" fmla="*/ 6 w 50"/>
                <a:gd name="T61" fmla="*/ 64 h 95"/>
                <a:gd name="T62" fmla="*/ 4 w 50"/>
                <a:gd name="T63" fmla="*/ 73 h 95"/>
                <a:gd name="T64" fmla="*/ 4 w 50"/>
                <a:gd name="T65" fmla="*/ 78 h 95"/>
                <a:gd name="T66" fmla="*/ 13 w 50"/>
                <a:gd name="T67" fmla="*/ 86 h 95"/>
                <a:gd name="T68" fmla="*/ 15 w 50"/>
                <a:gd name="T69" fmla="*/ 89 h 95"/>
                <a:gd name="T70" fmla="*/ 18 w 50"/>
                <a:gd name="T71" fmla="*/ 90 h 95"/>
                <a:gd name="T72" fmla="*/ 21 w 50"/>
                <a:gd name="T73" fmla="*/ 93 h 95"/>
                <a:gd name="T74" fmla="*/ 26 w 50"/>
                <a:gd name="T75" fmla="*/ 94 h 95"/>
                <a:gd name="T76" fmla="*/ 28 w 50"/>
                <a:gd name="T77" fmla="*/ 91 h 95"/>
                <a:gd name="T78" fmla="*/ 21 w 50"/>
                <a:gd name="T79" fmla="*/ 87 h 95"/>
                <a:gd name="T80" fmla="*/ 17 w 50"/>
                <a:gd name="T81" fmla="*/ 80 h 95"/>
                <a:gd name="T82" fmla="*/ 14 w 50"/>
                <a:gd name="T83" fmla="*/ 74 h 95"/>
                <a:gd name="T84" fmla="*/ 10 w 50"/>
                <a:gd name="T85" fmla="*/ 71 h 95"/>
                <a:gd name="T86" fmla="*/ 11 w 50"/>
                <a:gd name="T87" fmla="*/ 61 h 95"/>
                <a:gd name="T88" fmla="*/ 14 w 50"/>
                <a:gd name="T89" fmla="*/ 49 h 95"/>
                <a:gd name="T90" fmla="*/ 20 w 50"/>
                <a:gd name="T91" fmla="*/ 47 h 95"/>
                <a:gd name="T92" fmla="*/ 24 w 50"/>
                <a:gd name="T93" fmla="*/ 51 h 95"/>
                <a:gd name="T94" fmla="*/ 31 w 50"/>
                <a:gd name="T95" fmla="*/ 54 h 95"/>
                <a:gd name="T96" fmla="*/ 31 w 50"/>
                <a:gd name="T97" fmla="*/ 55 h 95"/>
                <a:gd name="T98" fmla="*/ 31 w 50"/>
                <a:gd name="T99" fmla="*/ 54 h 95"/>
                <a:gd name="T100" fmla="*/ 31 w 50"/>
                <a:gd name="T101" fmla="*/ 5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0" h="95">
                  <a:moveTo>
                    <a:pt x="31" y="50"/>
                  </a:moveTo>
                  <a:cubicBezTo>
                    <a:pt x="31" y="47"/>
                    <a:pt x="28" y="47"/>
                    <a:pt x="30" y="44"/>
                  </a:cubicBezTo>
                  <a:cubicBezTo>
                    <a:pt x="33" y="41"/>
                    <a:pt x="37" y="39"/>
                    <a:pt x="39" y="40"/>
                  </a:cubicBezTo>
                  <a:cubicBezTo>
                    <a:pt x="41" y="41"/>
                    <a:pt x="46" y="39"/>
                    <a:pt x="47" y="40"/>
                  </a:cubicBezTo>
                  <a:cubicBezTo>
                    <a:pt x="48" y="40"/>
                    <a:pt x="48" y="41"/>
                    <a:pt x="48" y="41"/>
                  </a:cubicBezTo>
                  <a:cubicBezTo>
                    <a:pt x="50" y="38"/>
                    <a:pt x="49" y="36"/>
                    <a:pt x="49" y="34"/>
                  </a:cubicBezTo>
                  <a:cubicBezTo>
                    <a:pt x="49" y="31"/>
                    <a:pt x="47" y="28"/>
                    <a:pt x="45" y="27"/>
                  </a:cubicBezTo>
                  <a:cubicBezTo>
                    <a:pt x="43" y="27"/>
                    <a:pt x="46" y="21"/>
                    <a:pt x="44" y="20"/>
                  </a:cubicBezTo>
                  <a:cubicBezTo>
                    <a:pt x="42" y="19"/>
                    <a:pt x="41" y="17"/>
                    <a:pt x="40" y="15"/>
                  </a:cubicBezTo>
                  <a:cubicBezTo>
                    <a:pt x="38" y="14"/>
                    <a:pt x="34" y="14"/>
                    <a:pt x="34" y="15"/>
                  </a:cubicBezTo>
                  <a:cubicBezTo>
                    <a:pt x="33" y="17"/>
                    <a:pt x="31" y="18"/>
                    <a:pt x="30" y="16"/>
                  </a:cubicBezTo>
                  <a:cubicBezTo>
                    <a:pt x="29" y="15"/>
                    <a:pt x="27" y="15"/>
                    <a:pt x="25" y="17"/>
                  </a:cubicBezTo>
                  <a:cubicBezTo>
                    <a:pt x="23" y="18"/>
                    <a:pt x="20" y="21"/>
                    <a:pt x="20" y="19"/>
                  </a:cubicBezTo>
                  <a:cubicBezTo>
                    <a:pt x="19" y="16"/>
                    <a:pt x="21" y="17"/>
                    <a:pt x="21" y="14"/>
                  </a:cubicBezTo>
                  <a:cubicBezTo>
                    <a:pt x="21" y="11"/>
                    <a:pt x="23" y="10"/>
                    <a:pt x="22" y="7"/>
                  </a:cubicBezTo>
                  <a:cubicBezTo>
                    <a:pt x="21" y="5"/>
                    <a:pt x="18" y="8"/>
                    <a:pt x="18" y="6"/>
                  </a:cubicBezTo>
                  <a:cubicBezTo>
                    <a:pt x="17" y="4"/>
                    <a:pt x="18" y="2"/>
                    <a:pt x="17" y="1"/>
                  </a:cubicBezTo>
                  <a:cubicBezTo>
                    <a:pt x="17" y="1"/>
                    <a:pt x="16" y="0"/>
                    <a:pt x="16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14" y="2"/>
                    <a:pt x="10" y="2"/>
                    <a:pt x="9" y="4"/>
                  </a:cubicBezTo>
                  <a:cubicBezTo>
                    <a:pt x="8" y="6"/>
                    <a:pt x="5" y="5"/>
                    <a:pt x="5" y="5"/>
                  </a:cubicBezTo>
                  <a:cubicBezTo>
                    <a:pt x="4" y="5"/>
                    <a:pt x="1" y="6"/>
                    <a:pt x="1" y="7"/>
                  </a:cubicBezTo>
                  <a:cubicBezTo>
                    <a:pt x="1" y="9"/>
                    <a:pt x="0" y="16"/>
                    <a:pt x="0" y="17"/>
                  </a:cubicBezTo>
                  <a:cubicBezTo>
                    <a:pt x="0" y="18"/>
                    <a:pt x="3" y="22"/>
                    <a:pt x="5" y="23"/>
                  </a:cubicBezTo>
                  <a:cubicBezTo>
                    <a:pt x="6" y="23"/>
                    <a:pt x="4" y="26"/>
                    <a:pt x="6" y="27"/>
                  </a:cubicBezTo>
                  <a:cubicBezTo>
                    <a:pt x="7" y="28"/>
                    <a:pt x="6" y="30"/>
                    <a:pt x="6" y="30"/>
                  </a:cubicBezTo>
                  <a:cubicBezTo>
                    <a:pt x="5" y="30"/>
                    <a:pt x="6" y="33"/>
                    <a:pt x="5" y="34"/>
                  </a:cubicBezTo>
                  <a:cubicBezTo>
                    <a:pt x="3" y="36"/>
                    <a:pt x="4" y="39"/>
                    <a:pt x="7" y="41"/>
                  </a:cubicBezTo>
                  <a:cubicBezTo>
                    <a:pt x="9" y="43"/>
                    <a:pt x="9" y="47"/>
                    <a:pt x="9" y="49"/>
                  </a:cubicBezTo>
                  <a:cubicBezTo>
                    <a:pt x="9" y="51"/>
                    <a:pt x="11" y="51"/>
                    <a:pt x="11" y="53"/>
                  </a:cubicBezTo>
                  <a:cubicBezTo>
                    <a:pt x="11" y="53"/>
                    <a:pt x="8" y="64"/>
                    <a:pt x="6" y="64"/>
                  </a:cubicBezTo>
                  <a:cubicBezTo>
                    <a:pt x="5" y="66"/>
                    <a:pt x="5" y="71"/>
                    <a:pt x="4" y="73"/>
                  </a:cubicBezTo>
                  <a:cubicBezTo>
                    <a:pt x="3" y="76"/>
                    <a:pt x="3" y="78"/>
                    <a:pt x="4" y="78"/>
                  </a:cubicBezTo>
                  <a:cubicBezTo>
                    <a:pt x="6" y="79"/>
                    <a:pt x="9" y="82"/>
                    <a:pt x="13" y="86"/>
                  </a:cubicBezTo>
                  <a:cubicBezTo>
                    <a:pt x="13" y="87"/>
                    <a:pt x="14" y="88"/>
                    <a:pt x="15" y="89"/>
                  </a:cubicBezTo>
                  <a:cubicBezTo>
                    <a:pt x="16" y="89"/>
                    <a:pt x="17" y="89"/>
                    <a:pt x="18" y="90"/>
                  </a:cubicBezTo>
                  <a:cubicBezTo>
                    <a:pt x="21" y="90"/>
                    <a:pt x="21" y="92"/>
                    <a:pt x="21" y="93"/>
                  </a:cubicBezTo>
                  <a:cubicBezTo>
                    <a:pt x="21" y="95"/>
                    <a:pt x="25" y="94"/>
                    <a:pt x="26" y="94"/>
                  </a:cubicBezTo>
                  <a:cubicBezTo>
                    <a:pt x="27" y="94"/>
                    <a:pt x="26" y="92"/>
                    <a:pt x="28" y="91"/>
                  </a:cubicBezTo>
                  <a:cubicBezTo>
                    <a:pt x="27" y="90"/>
                    <a:pt x="24" y="88"/>
                    <a:pt x="21" y="87"/>
                  </a:cubicBezTo>
                  <a:cubicBezTo>
                    <a:pt x="18" y="87"/>
                    <a:pt x="16" y="82"/>
                    <a:pt x="17" y="80"/>
                  </a:cubicBezTo>
                  <a:cubicBezTo>
                    <a:pt x="17" y="78"/>
                    <a:pt x="14" y="76"/>
                    <a:pt x="14" y="74"/>
                  </a:cubicBezTo>
                  <a:cubicBezTo>
                    <a:pt x="14" y="73"/>
                    <a:pt x="12" y="72"/>
                    <a:pt x="10" y="71"/>
                  </a:cubicBezTo>
                  <a:cubicBezTo>
                    <a:pt x="8" y="70"/>
                    <a:pt x="11" y="64"/>
                    <a:pt x="11" y="61"/>
                  </a:cubicBezTo>
                  <a:cubicBezTo>
                    <a:pt x="11" y="59"/>
                    <a:pt x="16" y="51"/>
                    <a:pt x="14" y="49"/>
                  </a:cubicBezTo>
                  <a:cubicBezTo>
                    <a:pt x="13" y="46"/>
                    <a:pt x="19" y="45"/>
                    <a:pt x="20" y="47"/>
                  </a:cubicBezTo>
                  <a:cubicBezTo>
                    <a:pt x="20" y="50"/>
                    <a:pt x="21" y="51"/>
                    <a:pt x="24" y="51"/>
                  </a:cubicBezTo>
                  <a:cubicBezTo>
                    <a:pt x="28" y="51"/>
                    <a:pt x="28" y="54"/>
                    <a:pt x="31" y="54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31" y="55"/>
                    <a:pt x="31" y="55"/>
                    <a:pt x="31" y="54"/>
                  </a:cubicBezTo>
                  <a:cubicBezTo>
                    <a:pt x="32" y="52"/>
                    <a:pt x="31" y="52"/>
                    <a:pt x="31" y="5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79" name="Freeform 68"/>
            <p:cNvSpPr>
              <a:spLocks/>
            </p:cNvSpPr>
            <p:nvPr/>
          </p:nvSpPr>
          <p:spPr bwMode="auto">
            <a:xfrm>
              <a:off x="4637180" y="3355845"/>
              <a:ext cx="184791" cy="148859"/>
            </a:xfrm>
            <a:custGeom>
              <a:avLst/>
              <a:gdLst>
                <a:gd name="T0" fmla="*/ 2 w 61"/>
                <a:gd name="T1" fmla="*/ 10 h 49"/>
                <a:gd name="T2" fmla="*/ 1 w 61"/>
                <a:gd name="T3" fmla="*/ 17 h 49"/>
                <a:gd name="T4" fmla="*/ 2 w 61"/>
                <a:gd name="T5" fmla="*/ 19 h 49"/>
                <a:gd name="T6" fmla="*/ 3 w 61"/>
                <a:gd name="T7" fmla="*/ 22 h 49"/>
                <a:gd name="T8" fmla="*/ 4 w 61"/>
                <a:gd name="T9" fmla="*/ 26 h 49"/>
                <a:gd name="T10" fmla="*/ 6 w 61"/>
                <a:gd name="T11" fmla="*/ 31 h 49"/>
                <a:gd name="T12" fmla="*/ 6 w 61"/>
                <a:gd name="T13" fmla="*/ 33 h 49"/>
                <a:gd name="T14" fmla="*/ 9 w 61"/>
                <a:gd name="T15" fmla="*/ 36 h 49"/>
                <a:gd name="T16" fmla="*/ 13 w 61"/>
                <a:gd name="T17" fmla="*/ 38 h 49"/>
                <a:gd name="T18" fmla="*/ 17 w 61"/>
                <a:gd name="T19" fmla="*/ 40 h 49"/>
                <a:gd name="T20" fmla="*/ 20 w 61"/>
                <a:gd name="T21" fmla="*/ 39 h 49"/>
                <a:gd name="T22" fmla="*/ 22 w 61"/>
                <a:gd name="T23" fmla="*/ 41 h 49"/>
                <a:gd name="T24" fmla="*/ 26 w 61"/>
                <a:gd name="T25" fmla="*/ 43 h 49"/>
                <a:gd name="T26" fmla="*/ 29 w 61"/>
                <a:gd name="T27" fmla="*/ 46 h 49"/>
                <a:gd name="T28" fmla="*/ 33 w 61"/>
                <a:gd name="T29" fmla="*/ 46 h 49"/>
                <a:gd name="T30" fmla="*/ 38 w 61"/>
                <a:gd name="T31" fmla="*/ 46 h 49"/>
                <a:gd name="T32" fmla="*/ 43 w 61"/>
                <a:gd name="T33" fmla="*/ 47 h 49"/>
                <a:gd name="T34" fmla="*/ 48 w 61"/>
                <a:gd name="T35" fmla="*/ 48 h 49"/>
                <a:gd name="T36" fmla="*/ 52 w 61"/>
                <a:gd name="T37" fmla="*/ 49 h 49"/>
                <a:gd name="T38" fmla="*/ 51 w 61"/>
                <a:gd name="T39" fmla="*/ 45 h 49"/>
                <a:gd name="T40" fmla="*/ 57 w 61"/>
                <a:gd name="T41" fmla="*/ 39 h 49"/>
                <a:gd name="T42" fmla="*/ 60 w 61"/>
                <a:gd name="T43" fmla="*/ 37 h 49"/>
                <a:gd name="T44" fmla="*/ 57 w 61"/>
                <a:gd name="T45" fmla="*/ 31 h 49"/>
                <a:gd name="T46" fmla="*/ 57 w 61"/>
                <a:gd name="T47" fmla="*/ 25 h 49"/>
                <a:gd name="T48" fmla="*/ 55 w 61"/>
                <a:gd name="T49" fmla="*/ 22 h 49"/>
                <a:gd name="T50" fmla="*/ 59 w 61"/>
                <a:gd name="T51" fmla="*/ 19 h 49"/>
                <a:gd name="T52" fmla="*/ 58 w 61"/>
                <a:gd name="T53" fmla="*/ 13 h 49"/>
                <a:gd name="T54" fmla="*/ 57 w 61"/>
                <a:gd name="T55" fmla="*/ 9 h 49"/>
                <a:gd name="T56" fmla="*/ 53 w 61"/>
                <a:gd name="T57" fmla="*/ 5 h 49"/>
                <a:gd name="T58" fmla="*/ 52 w 61"/>
                <a:gd name="T59" fmla="*/ 5 h 49"/>
                <a:gd name="T60" fmla="*/ 36 w 61"/>
                <a:gd name="T61" fmla="*/ 4 h 49"/>
                <a:gd name="T62" fmla="*/ 33 w 61"/>
                <a:gd name="T63" fmla="*/ 3 h 49"/>
                <a:gd name="T64" fmla="*/ 30 w 61"/>
                <a:gd name="T65" fmla="*/ 5 h 49"/>
                <a:gd name="T66" fmla="*/ 27 w 61"/>
                <a:gd name="T67" fmla="*/ 1 h 49"/>
                <a:gd name="T68" fmla="*/ 13 w 61"/>
                <a:gd name="T69" fmla="*/ 5 h 49"/>
                <a:gd name="T70" fmla="*/ 3 w 61"/>
                <a:gd name="T71" fmla="*/ 8 h 49"/>
                <a:gd name="T72" fmla="*/ 1 w 61"/>
                <a:gd name="T73" fmla="*/ 10 h 49"/>
                <a:gd name="T74" fmla="*/ 2 w 61"/>
                <a:gd name="T75" fmla="*/ 1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1" h="49">
                  <a:moveTo>
                    <a:pt x="2" y="10"/>
                  </a:moveTo>
                  <a:cubicBezTo>
                    <a:pt x="2" y="11"/>
                    <a:pt x="2" y="15"/>
                    <a:pt x="1" y="17"/>
                  </a:cubicBezTo>
                  <a:cubicBezTo>
                    <a:pt x="0" y="18"/>
                    <a:pt x="1" y="19"/>
                    <a:pt x="2" y="19"/>
                  </a:cubicBezTo>
                  <a:cubicBezTo>
                    <a:pt x="3" y="20"/>
                    <a:pt x="3" y="21"/>
                    <a:pt x="3" y="22"/>
                  </a:cubicBezTo>
                  <a:cubicBezTo>
                    <a:pt x="3" y="23"/>
                    <a:pt x="4" y="23"/>
                    <a:pt x="4" y="26"/>
                  </a:cubicBezTo>
                  <a:cubicBezTo>
                    <a:pt x="4" y="28"/>
                    <a:pt x="5" y="30"/>
                    <a:pt x="6" y="31"/>
                  </a:cubicBezTo>
                  <a:cubicBezTo>
                    <a:pt x="6" y="31"/>
                    <a:pt x="6" y="33"/>
                    <a:pt x="6" y="33"/>
                  </a:cubicBezTo>
                  <a:cubicBezTo>
                    <a:pt x="7" y="34"/>
                    <a:pt x="8" y="35"/>
                    <a:pt x="9" y="36"/>
                  </a:cubicBezTo>
                  <a:cubicBezTo>
                    <a:pt x="12" y="37"/>
                    <a:pt x="13" y="37"/>
                    <a:pt x="13" y="38"/>
                  </a:cubicBezTo>
                  <a:cubicBezTo>
                    <a:pt x="14" y="39"/>
                    <a:pt x="16" y="41"/>
                    <a:pt x="17" y="40"/>
                  </a:cubicBezTo>
                  <a:cubicBezTo>
                    <a:pt x="17" y="38"/>
                    <a:pt x="19" y="39"/>
                    <a:pt x="20" y="39"/>
                  </a:cubicBezTo>
                  <a:cubicBezTo>
                    <a:pt x="21" y="39"/>
                    <a:pt x="22" y="41"/>
                    <a:pt x="22" y="41"/>
                  </a:cubicBezTo>
                  <a:cubicBezTo>
                    <a:pt x="22" y="42"/>
                    <a:pt x="25" y="42"/>
                    <a:pt x="26" y="43"/>
                  </a:cubicBezTo>
                  <a:cubicBezTo>
                    <a:pt x="27" y="43"/>
                    <a:pt x="27" y="45"/>
                    <a:pt x="29" y="46"/>
                  </a:cubicBezTo>
                  <a:cubicBezTo>
                    <a:pt x="30" y="47"/>
                    <a:pt x="32" y="45"/>
                    <a:pt x="33" y="46"/>
                  </a:cubicBezTo>
                  <a:cubicBezTo>
                    <a:pt x="34" y="46"/>
                    <a:pt x="36" y="47"/>
                    <a:pt x="38" y="46"/>
                  </a:cubicBezTo>
                  <a:cubicBezTo>
                    <a:pt x="40" y="46"/>
                    <a:pt x="41" y="47"/>
                    <a:pt x="43" y="47"/>
                  </a:cubicBezTo>
                  <a:cubicBezTo>
                    <a:pt x="45" y="47"/>
                    <a:pt x="47" y="47"/>
                    <a:pt x="48" y="48"/>
                  </a:cubicBezTo>
                  <a:cubicBezTo>
                    <a:pt x="48" y="48"/>
                    <a:pt x="50" y="49"/>
                    <a:pt x="52" y="49"/>
                  </a:cubicBezTo>
                  <a:cubicBezTo>
                    <a:pt x="52" y="48"/>
                    <a:pt x="51" y="46"/>
                    <a:pt x="51" y="45"/>
                  </a:cubicBezTo>
                  <a:cubicBezTo>
                    <a:pt x="52" y="44"/>
                    <a:pt x="56" y="40"/>
                    <a:pt x="57" y="39"/>
                  </a:cubicBezTo>
                  <a:cubicBezTo>
                    <a:pt x="58" y="38"/>
                    <a:pt x="59" y="38"/>
                    <a:pt x="60" y="37"/>
                  </a:cubicBezTo>
                  <a:cubicBezTo>
                    <a:pt x="61" y="35"/>
                    <a:pt x="58" y="31"/>
                    <a:pt x="57" y="31"/>
                  </a:cubicBezTo>
                  <a:cubicBezTo>
                    <a:pt x="57" y="30"/>
                    <a:pt x="57" y="26"/>
                    <a:pt x="57" y="25"/>
                  </a:cubicBezTo>
                  <a:cubicBezTo>
                    <a:pt x="57" y="24"/>
                    <a:pt x="55" y="23"/>
                    <a:pt x="55" y="22"/>
                  </a:cubicBezTo>
                  <a:cubicBezTo>
                    <a:pt x="55" y="21"/>
                    <a:pt x="57" y="19"/>
                    <a:pt x="59" y="19"/>
                  </a:cubicBezTo>
                  <a:cubicBezTo>
                    <a:pt x="60" y="18"/>
                    <a:pt x="59" y="14"/>
                    <a:pt x="58" y="13"/>
                  </a:cubicBezTo>
                  <a:cubicBezTo>
                    <a:pt x="57" y="12"/>
                    <a:pt x="57" y="11"/>
                    <a:pt x="57" y="9"/>
                  </a:cubicBezTo>
                  <a:cubicBezTo>
                    <a:pt x="58" y="7"/>
                    <a:pt x="53" y="5"/>
                    <a:pt x="53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48" y="6"/>
                    <a:pt x="37" y="5"/>
                    <a:pt x="36" y="4"/>
                  </a:cubicBezTo>
                  <a:cubicBezTo>
                    <a:pt x="36" y="4"/>
                    <a:pt x="34" y="4"/>
                    <a:pt x="33" y="3"/>
                  </a:cubicBezTo>
                  <a:cubicBezTo>
                    <a:pt x="32" y="4"/>
                    <a:pt x="31" y="5"/>
                    <a:pt x="30" y="5"/>
                  </a:cubicBezTo>
                  <a:cubicBezTo>
                    <a:pt x="27" y="5"/>
                    <a:pt x="27" y="2"/>
                    <a:pt x="27" y="1"/>
                  </a:cubicBezTo>
                  <a:cubicBezTo>
                    <a:pt x="26" y="0"/>
                    <a:pt x="16" y="2"/>
                    <a:pt x="13" y="5"/>
                  </a:cubicBezTo>
                  <a:cubicBezTo>
                    <a:pt x="10" y="8"/>
                    <a:pt x="3" y="7"/>
                    <a:pt x="3" y="8"/>
                  </a:cubicBezTo>
                  <a:cubicBezTo>
                    <a:pt x="3" y="9"/>
                    <a:pt x="2" y="10"/>
                    <a:pt x="1" y="10"/>
                  </a:cubicBezTo>
                  <a:cubicBezTo>
                    <a:pt x="1" y="10"/>
                    <a:pt x="1" y="10"/>
                    <a:pt x="2" y="1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80" name="Freeform 69"/>
            <p:cNvSpPr>
              <a:spLocks/>
            </p:cNvSpPr>
            <p:nvPr/>
          </p:nvSpPr>
          <p:spPr bwMode="auto">
            <a:xfrm>
              <a:off x="4664128" y="3598383"/>
              <a:ext cx="69297" cy="64163"/>
            </a:xfrm>
            <a:custGeom>
              <a:avLst/>
              <a:gdLst>
                <a:gd name="T0" fmla="*/ 17 w 23"/>
                <a:gd name="T1" fmla="*/ 19 h 21"/>
                <a:gd name="T2" fmla="*/ 22 w 23"/>
                <a:gd name="T3" fmla="*/ 12 h 21"/>
                <a:gd name="T4" fmla="*/ 22 w 23"/>
                <a:gd name="T5" fmla="*/ 4 h 21"/>
                <a:gd name="T6" fmla="*/ 17 w 23"/>
                <a:gd name="T7" fmla="*/ 1 h 21"/>
                <a:gd name="T8" fmla="*/ 7 w 23"/>
                <a:gd name="T9" fmla="*/ 0 h 21"/>
                <a:gd name="T10" fmla="*/ 3 w 23"/>
                <a:gd name="T11" fmla="*/ 1 h 21"/>
                <a:gd name="T12" fmla="*/ 0 w 23"/>
                <a:gd name="T13" fmla="*/ 3 h 21"/>
                <a:gd name="T14" fmla="*/ 3 w 23"/>
                <a:gd name="T15" fmla="*/ 7 h 21"/>
                <a:gd name="T16" fmla="*/ 8 w 23"/>
                <a:gd name="T17" fmla="*/ 13 h 21"/>
                <a:gd name="T18" fmla="*/ 13 w 23"/>
                <a:gd name="T19" fmla="*/ 19 h 21"/>
                <a:gd name="T20" fmla="*/ 17 w 23"/>
                <a:gd name="T21" fmla="*/ 21 h 21"/>
                <a:gd name="T22" fmla="*/ 17 w 23"/>
                <a:gd name="T23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21">
                  <a:moveTo>
                    <a:pt x="17" y="19"/>
                  </a:moveTo>
                  <a:cubicBezTo>
                    <a:pt x="17" y="18"/>
                    <a:pt x="21" y="12"/>
                    <a:pt x="22" y="12"/>
                  </a:cubicBezTo>
                  <a:cubicBezTo>
                    <a:pt x="22" y="12"/>
                    <a:pt x="23" y="7"/>
                    <a:pt x="22" y="4"/>
                  </a:cubicBezTo>
                  <a:cubicBezTo>
                    <a:pt x="19" y="2"/>
                    <a:pt x="17" y="1"/>
                    <a:pt x="17" y="1"/>
                  </a:cubicBezTo>
                  <a:cubicBezTo>
                    <a:pt x="17" y="1"/>
                    <a:pt x="9" y="1"/>
                    <a:pt x="7" y="0"/>
                  </a:cubicBezTo>
                  <a:cubicBezTo>
                    <a:pt x="6" y="0"/>
                    <a:pt x="4" y="2"/>
                    <a:pt x="3" y="1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1" y="4"/>
                    <a:pt x="3" y="5"/>
                    <a:pt x="3" y="7"/>
                  </a:cubicBezTo>
                  <a:cubicBezTo>
                    <a:pt x="3" y="9"/>
                    <a:pt x="9" y="12"/>
                    <a:pt x="8" y="13"/>
                  </a:cubicBezTo>
                  <a:cubicBezTo>
                    <a:pt x="8" y="14"/>
                    <a:pt x="12" y="16"/>
                    <a:pt x="13" y="19"/>
                  </a:cubicBezTo>
                  <a:cubicBezTo>
                    <a:pt x="15" y="19"/>
                    <a:pt x="16" y="20"/>
                    <a:pt x="17" y="21"/>
                  </a:cubicBezTo>
                  <a:cubicBezTo>
                    <a:pt x="17" y="20"/>
                    <a:pt x="17" y="20"/>
                    <a:pt x="17" y="1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81" name="Freeform 70"/>
            <p:cNvSpPr>
              <a:spLocks/>
            </p:cNvSpPr>
            <p:nvPr/>
          </p:nvSpPr>
          <p:spPr bwMode="auto">
            <a:xfrm>
              <a:off x="4630763" y="3568868"/>
              <a:ext cx="100095" cy="87262"/>
            </a:xfrm>
            <a:custGeom>
              <a:avLst/>
              <a:gdLst>
                <a:gd name="T0" fmla="*/ 19 w 33"/>
                <a:gd name="T1" fmla="*/ 23 h 29"/>
                <a:gd name="T2" fmla="*/ 14 w 33"/>
                <a:gd name="T3" fmla="*/ 17 h 29"/>
                <a:gd name="T4" fmla="*/ 11 w 33"/>
                <a:gd name="T5" fmla="*/ 13 h 29"/>
                <a:gd name="T6" fmla="*/ 14 w 33"/>
                <a:gd name="T7" fmla="*/ 11 h 29"/>
                <a:gd name="T8" fmla="*/ 18 w 33"/>
                <a:gd name="T9" fmla="*/ 10 h 29"/>
                <a:gd name="T10" fmla="*/ 28 w 33"/>
                <a:gd name="T11" fmla="*/ 11 h 29"/>
                <a:gd name="T12" fmla="*/ 33 w 33"/>
                <a:gd name="T13" fmla="*/ 14 h 29"/>
                <a:gd name="T14" fmla="*/ 33 w 33"/>
                <a:gd name="T15" fmla="*/ 13 h 29"/>
                <a:gd name="T16" fmla="*/ 31 w 33"/>
                <a:gd name="T17" fmla="*/ 8 h 29"/>
                <a:gd name="T18" fmla="*/ 30 w 33"/>
                <a:gd name="T19" fmla="*/ 4 h 29"/>
                <a:gd name="T20" fmla="*/ 27 w 33"/>
                <a:gd name="T21" fmla="*/ 5 h 29"/>
                <a:gd name="T22" fmla="*/ 21 w 33"/>
                <a:gd name="T23" fmla="*/ 4 h 29"/>
                <a:gd name="T24" fmla="*/ 16 w 33"/>
                <a:gd name="T25" fmla="*/ 0 h 29"/>
                <a:gd name="T26" fmla="*/ 12 w 33"/>
                <a:gd name="T27" fmla="*/ 2 h 29"/>
                <a:gd name="T28" fmla="*/ 11 w 33"/>
                <a:gd name="T29" fmla="*/ 5 h 29"/>
                <a:gd name="T30" fmla="*/ 8 w 33"/>
                <a:gd name="T31" fmla="*/ 8 h 29"/>
                <a:gd name="T32" fmla="*/ 4 w 33"/>
                <a:gd name="T33" fmla="*/ 8 h 29"/>
                <a:gd name="T34" fmla="*/ 0 w 33"/>
                <a:gd name="T35" fmla="*/ 9 h 29"/>
                <a:gd name="T36" fmla="*/ 1 w 33"/>
                <a:gd name="T37" fmla="*/ 11 h 29"/>
                <a:gd name="T38" fmla="*/ 6 w 33"/>
                <a:gd name="T39" fmla="*/ 13 h 29"/>
                <a:gd name="T40" fmla="*/ 12 w 33"/>
                <a:gd name="T41" fmla="*/ 22 h 29"/>
                <a:gd name="T42" fmla="*/ 17 w 33"/>
                <a:gd name="T43" fmla="*/ 25 h 29"/>
                <a:gd name="T44" fmla="*/ 22 w 33"/>
                <a:gd name="T45" fmla="*/ 28 h 29"/>
                <a:gd name="T46" fmla="*/ 24 w 33"/>
                <a:gd name="T47" fmla="*/ 29 h 29"/>
                <a:gd name="T48" fmla="*/ 19 w 33"/>
                <a:gd name="T49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" h="29">
                  <a:moveTo>
                    <a:pt x="19" y="23"/>
                  </a:moveTo>
                  <a:cubicBezTo>
                    <a:pt x="20" y="22"/>
                    <a:pt x="14" y="19"/>
                    <a:pt x="14" y="17"/>
                  </a:cubicBezTo>
                  <a:cubicBezTo>
                    <a:pt x="14" y="15"/>
                    <a:pt x="12" y="14"/>
                    <a:pt x="11" y="13"/>
                  </a:cubicBezTo>
                  <a:cubicBezTo>
                    <a:pt x="11" y="11"/>
                    <a:pt x="13" y="10"/>
                    <a:pt x="14" y="11"/>
                  </a:cubicBezTo>
                  <a:cubicBezTo>
                    <a:pt x="15" y="12"/>
                    <a:pt x="17" y="10"/>
                    <a:pt x="18" y="10"/>
                  </a:cubicBezTo>
                  <a:cubicBezTo>
                    <a:pt x="20" y="11"/>
                    <a:pt x="28" y="11"/>
                    <a:pt x="28" y="11"/>
                  </a:cubicBezTo>
                  <a:cubicBezTo>
                    <a:pt x="28" y="11"/>
                    <a:pt x="30" y="12"/>
                    <a:pt x="33" y="14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2" y="11"/>
                    <a:pt x="33" y="9"/>
                    <a:pt x="31" y="8"/>
                  </a:cubicBezTo>
                  <a:cubicBezTo>
                    <a:pt x="30" y="8"/>
                    <a:pt x="30" y="6"/>
                    <a:pt x="30" y="4"/>
                  </a:cubicBezTo>
                  <a:cubicBezTo>
                    <a:pt x="29" y="5"/>
                    <a:pt x="28" y="5"/>
                    <a:pt x="27" y="5"/>
                  </a:cubicBezTo>
                  <a:cubicBezTo>
                    <a:pt x="26" y="5"/>
                    <a:pt x="22" y="5"/>
                    <a:pt x="21" y="4"/>
                  </a:cubicBezTo>
                  <a:cubicBezTo>
                    <a:pt x="20" y="2"/>
                    <a:pt x="17" y="1"/>
                    <a:pt x="16" y="0"/>
                  </a:cubicBezTo>
                  <a:cubicBezTo>
                    <a:pt x="15" y="0"/>
                    <a:pt x="13" y="2"/>
                    <a:pt x="12" y="2"/>
                  </a:cubicBezTo>
                  <a:cubicBezTo>
                    <a:pt x="11" y="2"/>
                    <a:pt x="12" y="5"/>
                    <a:pt x="11" y="5"/>
                  </a:cubicBezTo>
                  <a:cubicBezTo>
                    <a:pt x="9" y="5"/>
                    <a:pt x="9" y="7"/>
                    <a:pt x="8" y="8"/>
                  </a:cubicBezTo>
                  <a:cubicBezTo>
                    <a:pt x="8" y="9"/>
                    <a:pt x="6" y="7"/>
                    <a:pt x="4" y="8"/>
                  </a:cubicBezTo>
                  <a:cubicBezTo>
                    <a:pt x="4" y="8"/>
                    <a:pt x="1" y="9"/>
                    <a:pt x="0" y="9"/>
                  </a:cubicBezTo>
                  <a:cubicBezTo>
                    <a:pt x="0" y="10"/>
                    <a:pt x="0" y="11"/>
                    <a:pt x="1" y="11"/>
                  </a:cubicBezTo>
                  <a:cubicBezTo>
                    <a:pt x="3" y="11"/>
                    <a:pt x="6" y="11"/>
                    <a:pt x="6" y="13"/>
                  </a:cubicBezTo>
                  <a:cubicBezTo>
                    <a:pt x="6" y="16"/>
                    <a:pt x="10" y="21"/>
                    <a:pt x="12" y="22"/>
                  </a:cubicBezTo>
                  <a:cubicBezTo>
                    <a:pt x="13" y="24"/>
                    <a:pt x="16" y="23"/>
                    <a:pt x="17" y="25"/>
                  </a:cubicBezTo>
                  <a:cubicBezTo>
                    <a:pt x="17" y="26"/>
                    <a:pt x="19" y="28"/>
                    <a:pt x="22" y="28"/>
                  </a:cubicBezTo>
                  <a:cubicBezTo>
                    <a:pt x="23" y="28"/>
                    <a:pt x="24" y="28"/>
                    <a:pt x="24" y="29"/>
                  </a:cubicBezTo>
                  <a:cubicBezTo>
                    <a:pt x="23" y="26"/>
                    <a:pt x="19" y="24"/>
                    <a:pt x="19" y="2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82" name="Freeform 71"/>
            <p:cNvSpPr>
              <a:spLocks/>
            </p:cNvSpPr>
            <p:nvPr/>
          </p:nvSpPr>
          <p:spPr bwMode="auto">
            <a:xfrm>
              <a:off x="4715459" y="3574001"/>
              <a:ext cx="82129" cy="100095"/>
            </a:xfrm>
            <a:custGeom>
              <a:avLst/>
              <a:gdLst>
                <a:gd name="T0" fmla="*/ 7 w 27"/>
                <a:gd name="T1" fmla="*/ 28 h 33"/>
                <a:gd name="T2" fmla="*/ 13 w 27"/>
                <a:gd name="T3" fmla="*/ 31 h 33"/>
                <a:gd name="T4" fmla="*/ 24 w 27"/>
                <a:gd name="T5" fmla="*/ 29 h 33"/>
                <a:gd name="T6" fmla="*/ 24 w 27"/>
                <a:gd name="T7" fmla="*/ 28 h 33"/>
                <a:gd name="T8" fmla="*/ 26 w 27"/>
                <a:gd name="T9" fmla="*/ 25 h 33"/>
                <a:gd name="T10" fmla="*/ 24 w 27"/>
                <a:gd name="T11" fmla="*/ 21 h 33"/>
                <a:gd name="T12" fmla="*/ 24 w 27"/>
                <a:gd name="T13" fmla="*/ 17 h 33"/>
                <a:gd name="T14" fmla="*/ 24 w 27"/>
                <a:gd name="T15" fmla="*/ 14 h 33"/>
                <a:gd name="T16" fmla="*/ 17 w 27"/>
                <a:gd name="T17" fmla="*/ 11 h 33"/>
                <a:gd name="T18" fmla="*/ 17 w 27"/>
                <a:gd name="T19" fmla="*/ 8 h 33"/>
                <a:gd name="T20" fmla="*/ 14 w 27"/>
                <a:gd name="T21" fmla="*/ 5 h 33"/>
                <a:gd name="T22" fmla="*/ 12 w 27"/>
                <a:gd name="T23" fmla="*/ 2 h 33"/>
                <a:gd name="T24" fmla="*/ 12 w 27"/>
                <a:gd name="T25" fmla="*/ 1 h 33"/>
                <a:gd name="T26" fmla="*/ 11 w 27"/>
                <a:gd name="T27" fmla="*/ 1 h 33"/>
                <a:gd name="T28" fmla="*/ 8 w 27"/>
                <a:gd name="T29" fmla="*/ 0 h 33"/>
                <a:gd name="T30" fmla="*/ 2 w 27"/>
                <a:gd name="T31" fmla="*/ 2 h 33"/>
                <a:gd name="T32" fmla="*/ 3 w 27"/>
                <a:gd name="T33" fmla="*/ 6 h 33"/>
                <a:gd name="T34" fmla="*/ 5 w 27"/>
                <a:gd name="T35" fmla="*/ 11 h 33"/>
                <a:gd name="T36" fmla="*/ 5 w 27"/>
                <a:gd name="T37" fmla="*/ 20 h 33"/>
                <a:gd name="T38" fmla="*/ 0 w 27"/>
                <a:gd name="T39" fmla="*/ 27 h 33"/>
                <a:gd name="T40" fmla="*/ 0 w 27"/>
                <a:gd name="T41" fmla="*/ 29 h 33"/>
                <a:gd name="T42" fmla="*/ 4 w 27"/>
                <a:gd name="T43" fmla="*/ 32 h 33"/>
                <a:gd name="T44" fmla="*/ 4 w 27"/>
                <a:gd name="T45" fmla="*/ 33 h 33"/>
                <a:gd name="T46" fmla="*/ 7 w 27"/>
                <a:gd name="T47" fmla="*/ 2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" h="33">
                  <a:moveTo>
                    <a:pt x="7" y="28"/>
                  </a:moveTo>
                  <a:cubicBezTo>
                    <a:pt x="9" y="28"/>
                    <a:pt x="13" y="31"/>
                    <a:pt x="13" y="31"/>
                  </a:cubicBezTo>
                  <a:cubicBezTo>
                    <a:pt x="13" y="31"/>
                    <a:pt x="20" y="30"/>
                    <a:pt x="24" y="29"/>
                  </a:cubicBezTo>
                  <a:cubicBezTo>
                    <a:pt x="24" y="29"/>
                    <a:pt x="24" y="28"/>
                    <a:pt x="24" y="28"/>
                  </a:cubicBezTo>
                  <a:cubicBezTo>
                    <a:pt x="24" y="27"/>
                    <a:pt x="25" y="25"/>
                    <a:pt x="26" y="25"/>
                  </a:cubicBezTo>
                  <a:cubicBezTo>
                    <a:pt x="27" y="25"/>
                    <a:pt x="26" y="22"/>
                    <a:pt x="24" y="21"/>
                  </a:cubicBezTo>
                  <a:cubicBezTo>
                    <a:pt x="23" y="20"/>
                    <a:pt x="23" y="18"/>
                    <a:pt x="24" y="17"/>
                  </a:cubicBezTo>
                  <a:cubicBezTo>
                    <a:pt x="25" y="16"/>
                    <a:pt x="24" y="15"/>
                    <a:pt x="24" y="14"/>
                  </a:cubicBezTo>
                  <a:cubicBezTo>
                    <a:pt x="24" y="12"/>
                    <a:pt x="18" y="12"/>
                    <a:pt x="17" y="11"/>
                  </a:cubicBezTo>
                  <a:cubicBezTo>
                    <a:pt x="16" y="11"/>
                    <a:pt x="18" y="8"/>
                    <a:pt x="17" y="8"/>
                  </a:cubicBezTo>
                  <a:cubicBezTo>
                    <a:pt x="15" y="8"/>
                    <a:pt x="14" y="6"/>
                    <a:pt x="14" y="5"/>
                  </a:cubicBezTo>
                  <a:cubicBezTo>
                    <a:pt x="14" y="4"/>
                    <a:pt x="12" y="2"/>
                    <a:pt x="12" y="2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0" y="1"/>
                    <a:pt x="8" y="0"/>
                    <a:pt x="8" y="0"/>
                  </a:cubicBezTo>
                  <a:cubicBezTo>
                    <a:pt x="8" y="0"/>
                    <a:pt x="4" y="2"/>
                    <a:pt x="2" y="2"/>
                  </a:cubicBezTo>
                  <a:cubicBezTo>
                    <a:pt x="2" y="4"/>
                    <a:pt x="2" y="6"/>
                    <a:pt x="3" y="6"/>
                  </a:cubicBezTo>
                  <a:cubicBezTo>
                    <a:pt x="5" y="7"/>
                    <a:pt x="4" y="9"/>
                    <a:pt x="5" y="11"/>
                  </a:cubicBezTo>
                  <a:cubicBezTo>
                    <a:pt x="6" y="12"/>
                    <a:pt x="6" y="20"/>
                    <a:pt x="5" y="20"/>
                  </a:cubicBezTo>
                  <a:cubicBezTo>
                    <a:pt x="4" y="20"/>
                    <a:pt x="0" y="26"/>
                    <a:pt x="0" y="27"/>
                  </a:cubicBezTo>
                  <a:cubicBezTo>
                    <a:pt x="0" y="28"/>
                    <a:pt x="0" y="28"/>
                    <a:pt x="0" y="29"/>
                  </a:cubicBezTo>
                  <a:cubicBezTo>
                    <a:pt x="1" y="31"/>
                    <a:pt x="3" y="32"/>
                    <a:pt x="4" y="32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5" y="30"/>
                    <a:pt x="6" y="28"/>
                    <a:pt x="7" y="2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83" name="Freeform 72"/>
            <p:cNvSpPr>
              <a:spLocks/>
            </p:cNvSpPr>
            <p:nvPr/>
          </p:nvSpPr>
          <p:spPr bwMode="auto">
            <a:xfrm>
              <a:off x="4728292" y="3659980"/>
              <a:ext cx="35932" cy="69297"/>
            </a:xfrm>
            <a:custGeom>
              <a:avLst/>
              <a:gdLst>
                <a:gd name="T0" fmla="*/ 8 w 12"/>
                <a:gd name="T1" fmla="*/ 20 h 23"/>
                <a:gd name="T2" fmla="*/ 9 w 12"/>
                <a:gd name="T3" fmla="*/ 17 h 23"/>
                <a:gd name="T4" fmla="*/ 12 w 12"/>
                <a:gd name="T5" fmla="*/ 14 h 23"/>
                <a:gd name="T6" fmla="*/ 12 w 12"/>
                <a:gd name="T7" fmla="*/ 14 h 23"/>
                <a:gd name="T8" fmla="*/ 8 w 12"/>
                <a:gd name="T9" fmla="*/ 10 h 23"/>
                <a:gd name="T10" fmla="*/ 9 w 12"/>
                <a:gd name="T11" fmla="*/ 3 h 23"/>
                <a:gd name="T12" fmla="*/ 3 w 12"/>
                <a:gd name="T13" fmla="*/ 0 h 23"/>
                <a:gd name="T14" fmla="*/ 0 w 12"/>
                <a:gd name="T15" fmla="*/ 5 h 23"/>
                <a:gd name="T16" fmla="*/ 2 w 12"/>
                <a:gd name="T17" fmla="*/ 9 h 23"/>
                <a:gd name="T18" fmla="*/ 2 w 12"/>
                <a:gd name="T19" fmla="*/ 18 h 23"/>
                <a:gd name="T20" fmla="*/ 6 w 12"/>
                <a:gd name="T21" fmla="*/ 23 h 23"/>
                <a:gd name="T22" fmla="*/ 8 w 12"/>
                <a:gd name="T23" fmla="*/ 2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23">
                  <a:moveTo>
                    <a:pt x="8" y="20"/>
                  </a:moveTo>
                  <a:cubicBezTo>
                    <a:pt x="9" y="19"/>
                    <a:pt x="8" y="18"/>
                    <a:pt x="9" y="17"/>
                  </a:cubicBezTo>
                  <a:cubicBezTo>
                    <a:pt x="10" y="16"/>
                    <a:pt x="11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0" y="12"/>
                    <a:pt x="9" y="11"/>
                    <a:pt x="8" y="10"/>
                  </a:cubicBezTo>
                  <a:cubicBezTo>
                    <a:pt x="8" y="8"/>
                    <a:pt x="8" y="5"/>
                    <a:pt x="9" y="3"/>
                  </a:cubicBezTo>
                  <a:cubicBezTo>
                    <a:pt x="8" y="2"/>
                    <a:pt x="4" y="0"/>
                    <a:pt x="3" y="0"/>
                  </a:cubicBezTo>
                  <a:cubicBezTo>
                    <a:pt x="2" y="0"/>
                    <a:pt x="1" y="2"/>
                    <a:pt x="0" y="5"/>
                  </a:cubicBezTo>
                  <a:cubicBezTo>
                    <a:pt x="3" y="6"/>
                    <a:pt x="4" y="7"/>
                    <a:pt x="2" y="9"/>
                  </a:cubicBezTo>
                  <a:cubicBezTo>
                    <a:pt x="0" y="10"/>
                    <a:pt x="0" y="16"/>
                    <a:pt x="2" y="18"/>
                  </a:cubicBezTo>
                  <a:cubicBezTo>
                    <a:pt x="4" y="19"/>
                    <a:pt x="4" y="22"/>
                    <a:pt x="6" y="23"/>
                  </a:cubicBezTo>
                  <a:cubicBezTo>
                    <a:pt x="7" y="22"/>
                    <a:pt x="7" y="20"/>
                    <a:pt x="8" y="2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84" name="Freeform 73"/>
            <p:cNvSpPr>
              <a:spLocks/>
            </p:cNvSpPr>
            <p:nvPr/>
          </p:nvSpPr>
          <p:spPr bwMode="auto">
            <a:xfrm>
              <a:off x="4552484" y="3507271"/>
              <a:ext cx="142443" cy="64163"/>
            </a:xfrm>
            <a:custGeom>
              <a:avLst/>
              <a:gdLst>
                <a:gd name="T0" fmla="*/ 40 w 47"/>
                <a:gd name="T1" fmla="*/ 2 h 21"/>
                <a:gd name="T2" fmla="*/ 34 w 47"/>
                <a:gd name="T3" fmla="*/ 0 h 21"/>
                <a:gd name="T4" fmla="*/ 33 w 47"/>
                <a:gd name="T5" fmla="*/ 3 h 21"/>
                <a:gd name="T6" fmla="*/ 27 w 47"/>
                <a:gd name="T7" fmla="*/ 3 h 21"/>
                <a:gd name="T8" fmla="*/ 24 w 47"/>
                <a:gd name="T9" fmla="*/ 5 h 21"/>
                <a:gd name="T10" fmla="*/ 21 w 47"/>
                <a:gd name="T11" fmla="*/ 9 h 21"/>
                <a:gd name="T12" fmla="*/ 19 w 47"/>
                <a:gd name="T13" fmla="*/ 11 h 21"/>
                <a:gd name="T14" fmla="*/ 13 w 47"/>
                <a:gd name="T15" fmla="*/ 12 h 21"/>
                <a:gd name="T16" fmla="*/ 9 w 47"/>
                <a:gd name="T17" fmla="*/ 12 h 21"/>
                <a:gd name="T18" fmla="*/ 5 w 47"/>
                <a:gd name="T19" fmla="*/ 13 h 21"/>
                <a:gd name="T20" fmla="*/ 2 w 47"/>
                <a:gd name="T21" fmla="*/ 12 h 21"/>
                <a:gd name="T22" fmla="*/ 1 w 47"/>
                <a:gd name="T23" fmla="*/ 15 h 21"/>
                <a:gd name="T24" fmla="*/ 4 w 47"/>
                <a:gd name="T25" fmla="*/ 17 h 21"/>
                <a:gd name="T26" fmla="*/ 8 w 47"/>
                <a:gd name="T27" fmla="*/ 18 h 21"/>
                <a:gd name="T28" fmla="*/ 12 w 47"/>
                <a:gd name="T29" fmla="*/ 17 h 21"/>
                <a:gd name="T30" fmla="*/ 17 w 47"/>
                <a:gd name="T31" fmla="*/ 16 h 21"/>
                <a:gd name="T32" fmla="*/ 18 w 47"/>
                <a:gd name="T33" fmla="*/ 19 h 21"/>
                <a:gd name="T34" fmla="*/ 24 w 47"/>
                <a:gd name="T35" fmla="*/ 19 h 21"/>
                <a:gd name="T36" fmla="*/ 31 w 47"/>
                <a:gd name="T37" fmla="*/ 21 h 21"/>
                <a:gd name="T38" fmla="*/ 36 w 47"/>
                <a:gd name="T39" fmla="*/ 19 h 21"/>
                <a:gd name="T40" fmla="*/ 40 w 47"/>
                <a:gd name="T41" fmla="*/ 17 h 21"/>
                <a:gd name="T42" fmla="*/ 40 w 47"/>
                <a:gd name="T43" fmla="*/ 17 h 21"/>
                <a:gd name="T44" fmla="*/ 41 w 47"/>
                <a:gd name="T45" fmla="*/ 16 h 21"/>
                <a:gd name="T46" fmla="*/ 42 w 47"/>
                <a:gd name="T47" fmla="*/ 13 h 21"/>
                <a:gd name="T48" fmla="*/ 43 w 47"/>
                <a:gd name="T49" fmla="*/ 11 h 21"/>
                <a:gd name="T50" fmla="*/ 46 w 47"/>
                <a:gd name="T51" fmla="*/ 9 h 21"/>
                <a:gd name="T52" fmla="*/ 47 w 47"/>
                <a:gd name="T53" fmla="*/ 7 h 21"/>
                <a:gd name="T54" fmla="*/ 44 w 47"/>
                <a:gd name="T55" fmla="*/ 2 h 21"/>
                <a:gd name="T56" fmla="*/ 40 w 47"/>
                <a:gd name="T57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7" h="21">
                  <a:moveTo>
                    <a:pt x="40" y="2"/>
                  </a:moveTo>
                  <a:cubicBezTo>
                    <a:pt x="38" y="0"/>
                    <a:pt x="34" y="0"/>
                    <a:pt x="34" y="0"/>
                  </a:cubicBezTo>
                  <a:cubicBezTo>
                    <a:pt x="34" y="0"/>
                    <a:pt x="33" y="2"/>
                    <a:pt x="33" y="3"/>
                  </a:cubicBezTo>
                  <a:cubicBezTo>
                    <a:pt x="32" y="3"/>
                    <a:pt x="29" y="3"/>
                    <a:pt x="27" y="3"/>
                  </a:cubicBezTo>
                  <a:cubicBezTo>
                    <a:pt x="27" y="4"/>
                    <a:pt x="24" y="4"/>
                    <a:pt x="24" y="5"/>
                  </a:cubicBezTo>
                  <a:cubicBezTo>
                    <a:pt x="24" y="6"/>
                    <a:pt x="21" y="6"/>
                    <a:pt x="21" y="9"/>
                  </a:cubicBezTo>
                  <a:cubicBezTo>
                    <a:pt x="22" y="12"/>
                    <a:pt x="20" y="11"/>
                    <a:pt x="19" y="11"/>
                  </a:cubicBezTo>
                  <a:cubicBezTo>
                    <a:pt x="18" y="10"/>
                    <a:pt x="14" y="11"/>
                    <a:pt x="13" y="12"/>
                  </a:cubicBezTo>
                  <a:cubicBezTo>
                    <a:pt x="12" y="13"/>
                    <a:pt x="10" y="13"/>
                    <a:pt x="9" y="12"/>
                  </a:cubicBezTo>
                  <a:cubicBezTo>
                    <a:pt x="8" y="12"/>
                    <a:pt x="6" y="12"/>
                    <a:pt x="5" y="13"/>
                  </a:cubicBezTo>
                  <a:cubicBezTo>
                    <a:pt x="4" y="14"/>
                    <a:pt x="3" y="12"/>
                    <a:pt x="2" y="12"/>
                  </a:cubicBezTo>
                  <a:cubicBezTo>
                    <a:pt x="0" y="12"/>
                    <a:pt x="1" y="15"/>
                    <a:pt x="1" y="15"/>
                  </a:cubicBezTo>
                  <a:cubicBezTo>
                    <a:pt x="1" y="16"/>
                    <a:pt x="3" y="18"/>
                    <a:pt x="4" y="17"/>
                  </a:cubicBezTo>
                  <a:cubicBezTo>
                    <a:pt x="5" y="16"/>
                    <a:pt x="7" y="17"/>
                    <a:pt x="8" y="18"/>
                  </a:cubicBezTo>
                  <a:cubicBezTo>
                    <a:pt x="9" y="19"/>
                    <a:pt x="11" y="17"/>
                    <a:pt x="12" y="17"/>
                  </a:cubicBezTo>
                  <a:cubicBezTo>
                    <a:pt x="13" y="16"/>
                    <a:pt x="17" y="16"/>
                    <a:pt x="17" y="16"/>
                  </a:cubicBezTo>
                  <a:cubicBezTo>
                    <a:pt x="17" y="16"/>
                    <a:pt x="17" y="18"/>
                    <a:pt x="18" y="19"/>
                  </a:cubicBezTo>
                  <a:cubicBezTo>
                    <a:pt x="19" y="19"/>
                    <a:pt x="21" y="19"/>
                    <a:pt x="24" y="19"/>
                  </a:cubicBezTo>
                  <a:cubicBezTo>
                    <a:pt x="26" y="19"/>
                    <a:pt x="30" y="21"/>
                    <a:pt x="31" y="21"/>
                  </a:cubicBezTo>
                  <a:cubicBezTo>
                    <a:pt x="32" y="21"/>
                    <a:pt x="34" y="19"/>
                    <a:pt x="36" y="19"/>
                  </a:cubicBezTo>
                  <a:cubicBezTo>
                    <a:pt x="39" y="19"/>
                    <a:pt x="40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7"/>
                    <a:pt x="41" y="16"/>
                    <a:pt x="41" y="16"/>
                  </a:cubicBezTo>
                  <a:cubicBezTo>
                    <a:pt x="42" y="16"/>
                    <a:pt x="42" y="14"/>
                    <a:pt x="42" y="13"/>
                  </a:cubicBezTo>
                  <a:cubicBezTo>
                    <a:pt x="43" y="12"/>
                    <a:pt x="42" y="10"/>
                    <a:pt x="43" y="11"/>
                  </a:cubicBezTo>
                  <a:cubicBezTo>
                    <a:pt x="44" y="11"/>
                    <a:pt x="46" y="11"/>
                    <a:pt x="46" y="9"/>
                  </a:cubicBezTo>
                  <a:cubicBezTo>
                    <a:pt x="46" y="8"/>
                    <a:pt x="46" y="8"/>
                    <a:pt x="47" y="7"/>
                  </a:cubicBezTo>
                  <a:cubicBezTo>
                    <a:pt x="45" y="5"/>
                    <a:pt x="44" y="2"/>
                    <a:pt x="44" y="2"/>
                  </a:cubicBezTo>
                  <a:cubicBezTo>
                    <a:pt x="44" y="2"/>
                    <a:pt x="41" y="3"/>
                    <a:pt x="40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85" name="Freeform 74"/>
            <p:cNvSpPr>
              <a:spLocks/>
            </p:cNvSpPr>
            <p:nvPr/>
          </p:nvSpPr>
          <p:spPr bwMode="auto">
            <a:xfrm>
              <a:off x="4673111" y="3513687"/>
              <a:ext cx="124477" cy="69297"/>
            </a:xfrm>
            <a:custGeom>
              <a:avLst/>
              <a:gdLst>
                <a:gd name="T0" fmla="*/ 40 w 41"/>
                <a:gd name="T1" fmla="*/ 5 h 23"/>
                <a:gd name="T2" fmla="*/ 38 w 41"/>
                <a:gd name="T3" fmla="*/ 4 h 23"/>
                <a:gd name="T4" fmla="*/ 34 w 41"/>
                <a:gd name="T5" fmla="*/ 2 h 23"/>
                <a:gd name="T6" fmla="*/ 28 w 41"/>
                <a:gd name="T7" fmla="*/ 1 h 23"/>
                <a:gd name="T8" fmla="*/ 23 w 41"/>
                <a:gd name="T9" fmla="*/ 4 h 23"/>
                <a:gd name="T10" fmla="*/ 16 w 41"/>
                <a:gd name="T11" fmla="*/ 6 h 23"/>
                <a:gd name="T12" fmla="*/ 8 w 41"/>
                <a:gd name="T13" fmla="*/ 6 h 23"/>
                <a:gd name="T14" fmla="*/ 7 w 41"/>
                <a:gd name="T15" fmla="*/ 5 h 23"/>
                <a:gd name="T16" fmla="*/ 6 w 41"/>
                <a:gd name="T17" fmla="*/ 7 h 23"/>
                <a:gd name="T18" fmla="*/ 3 w 41"/>
                <a:gd name="T19" fmla="*/ 9 h 23"/>
                <a:gd name="T20" fmla="*/ 2 w 41"/>
                <a:gd name="T21" fmla="*/ 11 h 23"/>
                <a:gd name="T22" fmla="*/ 1 w 41"/>
                <a:gd name="T23" fmla="*/ 14 h 23"/>
                <a:gd name="T24" fmla="*/ 0 w 41"/>
                <a:gd name="T25" fmla="*/ 15 h 23"/>
                <a:gd name="T26" fmla="*/ 2 w 41"/>
                <a:gd name="T27" fmla="*/ 18 h 23"/>
                <a:gd name="T28" fmla="*/ 2 w 41"/>
                <a:gd name="T29" fmla="*/ 18 h 23"/>
                <a:gd name="T30" fmla="*/ 7 w 41"/>
                <a:gd name="T31" fmla="*/ 22 h 23"/>
                <a:gd name="T32" fmla="*/ 13 w 41"/>
                <a:gd name="T33" fmla="*/ 23 h 23"/>
                <a:gd name="T34" fmla="*/ 22 w 41"/>
                <a:gd name="T35" fmla="*/ 20 h 23"/>
                <a:gd name="T36" fmla="*/ 25 w 41"/>
                <a:gd name="T37" fmla="*/ 21 h 23"/>
                <a:gd name="T38" fmla="*/ 26 w 41"/>
                <a:gd name="T39" fmla="*/ 21 h 23"/>
                <a:gd name="T40" fmla="*/ 30 w 41"/>
                <a:gd name="T41" fmla="*/ 19 h 23"/>
                <a:gd name="T42" fmla="*/ 36 w 41"/>
                <a:gd name="T43" fmla="*/ 9 h 23"/>
                <a:gd name="T44" fmla="*/ 40 w 41"/>
                <a:gd name="T45" fmla="*/ 7 h 23"/>
                <a:gd name="T46" fmla="*/ 40 w 41"/>
                <a:gd name="T47" fmla="*/ 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23">
                  <a:moveTo>
                    <a:pt x="40" y="5"/>
                  </a:moveTo>
                  <a:cubicBezTo>
                    <a:pt x="39" y="5"/>
                    <a:pt x="39" y="4"/>
                    <a:pt x="38" y="4"/>
                  </a:cubicBezTo>
                  <a:cubicBezTo>
                    <a:pt x="36" y="3"/>
                    <a:pt x="35" y="3"/>
                    <a:pt x="34" y="2"/>
                  </a:cubicBezTo>
                  <a:cubicBezTo>
                    <a:pt x="33" y="1"/>
                    <a:pt x="29" y="1"/>
                    <a:pt x="28" y="1"/>
                  </a:cubicBezTo>
                  <a:cubicBezTo>
                    <a:pt x="28" y="0"/>
                    <a:pt x="24" y="4"/>
                    <a:pt x="23" y="4"/>
                  </a:cubicBezTo>
                  <a:cubicBezTo>
                    <a:pt x="21" y="4"/>
                    <a:pt x="16" y="5"/>
                    <a:pt x="16" y="6"/>
                  </a:cubicBezTo>
                  <a:cubicBezTo>
                    <a:pt x="16" y="8"/>
                    <a:pt x="9" y="8"/>
                    <a:pt x="8" y="6"/>
                  </a:cubicBezTo>
                  <a:cubicBezTo>
                    <a:pt x="7" y="6"/>
                    <a:pt x="7" y="6"/>
                    <a:pt x="7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9"/>
                    <a:pt x="4" y="9"/>
                    <a:pt x="3" y="9"/>
                  </a:cubicBezTo>
                  <a:cubicBezTo>
                    <a:pt x="2" y="8"/>
                    <a:pt x="3" y="10"/>
                    <a:pt x="2" y="11"/>
                  </a:cubicBezTo>
                  <a:cubicBezTo>
                    <a:pt x="2" y="12"/>
                    <a:pt x="2" y="14"/>
                    <a:pt x="1" y="14"/>
                  </a:cubicBezTo>
                  <a:cubicBezTo>
                    <a:pt x="1" y="14"/>
                    <a:pt x="1" y="15"/>
                    <a:pt x="0" y="15"/>
                  </a:cubicBezTo>
                  <a:cubicBezTo>
                    <a:pt x="1" y="15"/>
                    <a:pt x="2" y="18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3" y="19"/>
                    <a:pt x="6" y="20"/>
                    <a:pt x="7" y="22"/>
                  </a:cubicBezTo>
                  <a:cubicBezTo>
                    <a:pt x="8" y="23"/>
                    <a:pt x="12" y="23"/>
                    <a:pt x="13" y="23"/>
                  </a:cubicBezTo>
                  <a:cubicBezTo>
                    <a:pt x="15" y="23"/>
                    <a:pt x="22" y="20"/>
                    <a:pt x="22" y="20"/>
                  </a:cubicBezTo>
                  <a:cubicBezTo>
                    <a:pt x="22" y="20"/>
                    <a:pt x="24" y="21"/>
                    <a:pt x="25" y="21"/>
                  </a:cubicBezTo>
                  <a:cubicBezTo>
                    <a:pt x="25" y="21"/>
                    <a:pt x="26" y="21"/>
                    <a:pt x="26" y="21"/>
                  </a:cubicBezTo>
                  <a:cubicBezTo>
                    <a:pt x="27" y="21"/>
                    <a:pt x="28" y="21"/>
                    <a:pt x="30" y="19"/>
                  </a:cubicBezTo>
                  <a:cubicBezTo>
                    <a:pt x="32" y="17"/>
                    <a:pt x="35" y="10"/>
                    <a:pt x="36" y="9"/>
                  </a:cubicBezTo>
                  <a:cubicBezTo>
                    <a:pt x="37" y="9"/>
                    <a:pt x="39" y="8"/>
                    <a:pt x="40" y="7"/>
                  </a:cubicBezTo>
                  <a:cubicBezTo>
                    <a:pt x="41" y="6"/>
                    <a:pt x="41" y="5"/>
                    <a:pt x="40" y="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86" name="Freeform 75"/>
            <p:cNvSpPr>
              <a:spLocks/>
            </p:cNvSpPr>
            <p:nvPr/>
          </p:nvSpPr>
          <p:spPr bwMode="auto">
            <a:xfrm>
              <a:off x="4603815" y="3455940"/>
              <a:ext cx="118061" cy="61597"/>
            </a:xfrm>
            <a:custGeom>
              <a:avLst/>
              <a:gdLst>
                <a:gd name="T0" fmla="*/ 37 w 39"/>
                <a:gd name="T1" fmla="*/ 10 h 20"/>
                <a:gd name="T2" fmla="*/ 33 w 39"/>
                <a:gd name="T3" fmla="*/ 8 h 20"/>
                <a:gd name="T4" fmla="*/ 31 w 39"/>
                <a:gd name="T5" fmla="*/ 6 h 20"/>
                <a:gd name="T6" fmla="*/ 28 w 39"/>
                <a:gd name="T7" fmla="*/ 7 h 20"/>
                <a:gd name="T8" fmla="*/ 24 w 39"/>
                <a:gd name="T9" fmla="*/ 5 h 20"/>
                <a:gd name="T10" fmla="*/ 20 w 39"/>
                <a:gd name="T11" fmla="*/ 3 h 20"/>
                <a:gd name="T12" fmla="*/ 17 w 39"/>
                <a:gd name="T13" fmla="*/ 0 h 20"/>
                <a:gd name="T14" fmla="*/ 16 w 39"/>
                <a:gd name="T15" fmla="*/ 1 h 20"/>
                <a:gd name="T16" fmla="*/ 13 w 39"/>
                <a:gd name="T17" fmla="*/ 1 h 20"/>
                <a:gd name="T18" fmla="*/ 8 w 39"/>
                <a:gd name="T19" fmla="*/ 4 h 20"/>
                <a:gd name="T20" fmla="*/ 1 w 39"/>
                <a:gd name="T21" fmla="*/ 6 h 20"/>
                <a:gd name="T22" fmla="*/ 2 w 39"/>
                <a:gd name="T23" fmla="*/ 9 h 20"/>
                <a:gd name="T24" fmla="*/ 4 w 39"/>
                <a:gd name="T25" fmla="*/ 15 h 20"/>
                <a:gd name="T26" fmla="*/ 10 w 39"/>
                <a:gd name="T27" fmla="*/ 19 h 20"/>
                <a:gd name="T28" fmla="*/ 10 w 39"/>
                <a:gd name="T29" fmla="*/ 20 h 20"/>
                <a:gd name="T30" fmla="*/ 16 w 39"/>
                <a:gd name="T31" fmla="*/ 20 h 20"/>
                <a:gd name="T32" fmla="*/ 17 w 39"/>
                <a:gd name="T33" fmla="*/ 17 h 20"/>
                <a:gd name="T34" fmla="*/ 23 w 39"/>
                <a:gd name="T35" fmla="*/ 19 h 20"/>
                <a:gd name="T36" fmla="*/ 27 w 39"/>
                <a:gd name="T37" fmla="*/ 19 h 20"/>
                <a:gd name="T38" fmla="*/ 28 w 39"/>
                <a:gd name="T39" fmla="*/ 20 h 20"/>
                <a:gd name="T40" fmla="*/ 30 w 39"/>
                <a:gd name="T41" fmla="*/ 18 h 20"/>
                <a:gd name="T42" fmla="*/ 35 w 39"/>
                <a:gd name="T43" fmla="*/ 15 h 20"/>
                <a:gd name="T44" fmla="*/ 39 w 39"/>
                <a:gd name="T45" fmla="*/ 13 h 20"/>
                <a:gd name="T46" fmla="*/ 37 w 39"/>
                <a:gd name="T47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" h="20">
                  <a:moveTo>
                    <a:pt x="37" y="10"/>
                  </a:moveTo>
                  <a:cubicBezTo>
                    <a:pt x="36" y="9"/>
                    <a:pt x="33" y="9"/>
                    <a:pt x="33" y="8"/>
                  </a:cubicBezTo>
                  <a:cubicBezTo>
                    <a:pt x="33" y="8"/>
                    <a:pt x="32" y="6"/>
                    <a:pt x="31" y="6"/>
                  </a:cubicBezTo>
                  <a:cubicBezTo>
                    <a:pt x="30" y="6"/>
                    <a:pt x="28" y="5"/>
                    <a:pt x="28" y="7"/>
                  </a:cubicBezTo>
                  <a:cubicBezTo>
                    <a:pt x="27" y="8"/>
                    <a:pt x="25" y="6"/>
                    <a:pt x="24" y="5"/>
                  </a:cubicBezTo>
                  <a:cubicBezTo>
                    <a:pt x="24" y="4"/>
                    <a:pt x="23" y="4"/>
                    <a:pt x="20" y="3"/>
                  </a:cubicBezTo>
                  <a:cubicBezTo>
                    <a:pt x="19" y="2"/>
                    <a:pt x="18" y="1"/>
                    <a:pt x="17" y="0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2"/>
                    <a:pt x="14" y="0"/>
                    <a:pt x="13" y="1"/>
                  </a:cubicBezTo>
                  <a:cubicBezTo>
                    <a:pt x="12" y="2"/>
                    <a:pt x="9" y="2"/>
                    <a:pt x="8" y="4"/>
                  </a:cubicBezTo>
                  <a:cubicBezTo>
                    <a:pt x="6" y="5"/>
                    <a:pt x="3" y="6"/>
                    <a:pt x="1" y="6"/>
                  </a:cubicBezTo>
                  <a:cubicBezTo>
                    <a:pt x="0" y="6"/>
                    <a:pt x="1" y="8"/>
                    <a:pt x="2" y="9"/>
                  </a:cubicBezTo>
                  <a:cubicBezTo>
                    <a:pt x="3" y="11"/>
                    <a:pt x="3" y="14"/>
                    <a:pt x="4" y="15"/>
                  </a:cubicBezTo>
                  <a:cubicBezTo>
                    <a:pt x="5" y="16"/>
                    <a:pt x="10" y="19"/>
                    <a:pt x="10" y="19"/>
                  </a:cubicBezTo>
                  <a:cubicBezTo>
                    <a:pt x="11" y="20"/>
                    <a:pt x="10" y="20"/>
                    <a:pt x="10" y="20"/>
                  </a:cubicBezTo>
                  <a:cubicBezTo>
                    <a:pt x="12" y="20"/>
                    <a:pt x="15" y="20"/>
                    <a:pt x="16" y="20"/>
                  </a:cubicBezTo>
                  <a:cubicBezTo>
                    <a:pt x="16" y="19"/>
                    <a:pt x="17" y="17"/>
                    <a:pt x="17" y="17"/>
                  </a:cubicBezTo>
                  <a:cubicBezTo>
                    <a:pt x="17" y="17"/>
                    <a:pt x="21" y="17"/>
                    <a:pt x="23" y="19"/>
                  </a:cubicBezTo>
                  <a:cubicBezTo>
                    <a:pt x="24" y="20"/>
                    <a:pt x="27" y="19"/>
                    <a:pt x="27" y="19"/>
                  </a:cubicBezTo>
                  <a:cubicBezTo>
                    <a:pt x="27" y="19"/>
                    <a:pt x="27" y="20"/>
                    <a:pt x="28" y="20"/>
                  </a:cubicBezTo>
                  <a:cubicBezTo>
                    <a:pt x="28" y="19"/>
                    <a:pt x="29" y="19"/>
                    <a:pt x="30" y="18"/>
                  </a:cubicBezTo>
                  <a:cubicBezTo>
                    <a:pt x="31" y="18"/>
                    <a:pt x="34" y="18"/>
                    <a:pt x="35" y="15"/>
                  </a:cubicBezTo>
                  <a:cubicBezTo>
                    <a:pt x="36" y="14"/>
                    <a:pt x="38" y="13"/>
                    <a:pt x="39" y="13"/>
                  </a:cubicBezTo>
                  <a:cubicBezTo>
                    <a:pt x="38" y="11"/>
                    <a:pt x="38" y="10"/>
                    <a:pt x="37" y="1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87" name="Freeform 76"/>
            <p:cNvSpPr>
              <a:spLocks/>
            </p:cNvSpPr>
            <p:nvPr/>
          </p:nvSpPr>
          <p:spPr bwMode="auto">
            <a:xfrm>
              <a:off x="4688511" y="3493155"/>
              <a:ext cx="105228" cy="44914"/>
            </a:xfrm>
            <a:custGeom>
              <a:avLst/>
              <a:gdLst>
                <a:gd name="T0" fmla="*/ 26 w 35"/>
                <a:gd name="T1" fmla="*/ 2 h 15"/>
                <a:gd name="T2" fmla="*/ 21 w 35"/>
                <a:gd name="T3" fmla="*/ 1 h 15"/>
                <a:gd name="T4" fmla="*/ 16 w 35"/>
                <a:gd name="T5" fmla="*/ 1 h 15"/>
                <a:gd name="T6" fmla="*/ 12 w 35"/>
                <a:gd name="T7" fmla="*/ 1 h 15"/>
                <a:gd name="T8" fmla="*/ 11 w 35"/>
                <a:gd name="T9" fmla="*/ 1 h 15"/>
                <a:gd name="T10" fmla="*/ 7 w 35"/>
                <a:gd name="T11" fmla="*/ 3 h 15"/>
                <a:gd name="T12" fmla="*/ 2 w 35"/>
                <a:gd name="T13" fmla="*/ 6 h 15"/>
                <a:gd name="T14" fmla="*/ 0 w 35"/>
                <a:gd name="T15" fmla="*/ 8 h 15"/>
                <a:gd name="T16" fmla="*/ 3 w 35"/>
                <a:gd name="T17" fmla="*/ 13 h 15"/>
                <a:gd name="T18" fmla="*/ 11 w 35"/>
                <a:gd name="T19" fmla="*/ 13 h 15"/>
                <a:gd name="T20" fmla="*/ 18 w 35"/>
                <a:gd name="T21" fmla="*/ 11 h 15"/>
                <a:gd name="T22" fmla="*/ 23 w 35"/>
                <a:gd name="T23" fmla="*/ 8 h 15"/>
                <a:gd name="T24" fmla="*/ 29 w 35"/>
                <a:gd name="T25" fmla="*/ 9 h 15"/>
                <a:gd name="T26" fmla="*/ 33 w 35"/>
                <a:gd name="T27" fmla="*/ 11 h 15"/>
                <a:gd name="T28" fmla="*/ 32 w 35"/>
                <a:gd name="T29" fmla="*/ 9 h 15"/>
                <a:gd name="T30" fmla="*/ 35 w 35"/>
                <a:gd name="T31" fmla="*/ 4 h 15"/>
                <a:gd name="T32" fmla="*/ 35 w 35"/>
                <a:gd name="T33" fmla="*/ 4 h 15"/>
                <a:gd name="T34" fmla="*/ 31 w 35"/>
                <a:gd name="T35" fmla="*/ 3 h 15"/>
                <a:gd name="T36" fmla="*/ 26 w 35"/>
                <a:gd name="T37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15">
                  <a:moveTo>
                    <a:pt x="26" y="2"/>
                  </a:moveTo>
                  <a:cubicBezTo>
                    <a:pt x="24" y="2"/>
                    <a:pt x="23" y="1"/>
                    <a:pt x="21" y="1"/>
                  </a:cubicBezTo>
                  <a:cubicBezTo>
                    <a:pt x="19" y="2"/>
                    <a:pt x="17" y="1"/>
                    <a:pt x="16" y="1"/>
                  </a:cubicBezTo>
                  <a:cubicBezTo>
                    <a:pt x="15" y="0"/>
                    <a:pt x="13" y="2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0" y="1"/>
                    <a:pt x="8" y="2"/>
                    <a:pt x="7" y="3"/>
                  </a:cubicBezTo>
                  <a:cubicBezTo>
                    <a:pt x="6" y="6"/>
                    <a:pt x="3" y="6"/>
                    <a:pt x="2" y="6"/>
                  </a:cubicBezTo>
                  <a:cubicBezTo>
                    <a:pt x="1" y="7"/>
                    <a:pt x="0" y="7"/>
                    <a:pt x="0" y="8"/>
                  </a:cubicBezTo>
                  <a:cubicBezTo>
                    <a:pt x="0" y="10"/>
                    <a:pt x="1" y="12"/>
                    <a:pt x="3" y="13"/>
                  </a:cubicBezTo>
                  <a:cubicBezTo>
                    <a:pt x="4" y="15"/>
                    <a:pt x="11" y="15"/>
                    <a:pt x="11" y="13"/>
                  </a:cubicBezTo>
                  <a:cubicBezTo>
                    <a:pt x="11" y="12"/>
                    <a:pt x="16" y="11"/>
                    <a:pt x="18" y="11"/>
                  </a:cubicBezTo>
                  <a:cubicBezTo>
                    <a:pt x="19" y="11"/>
                    <a:pt x="23" y="7"/>
                    <a:pt x="23" y="8"/>
                  </a:cubicBezTo>
                  <a:cubicBezTo>
                    <a:pt x="24" y="8"/>
                    <a:pt x="28" y="8"/>
                    <a:pt x="29" y="9"/>
                  </a:cubicBezTo>
                  <a:cubicBezTo>
                    <a:pt x="30" y="10"/>
                    <a:pt x="31" y="10"/>
                    <a:pt x="33" y="11"/>
                  </a:cubicBezTo>
                  <a:cubicBezTo>
                    <a:pt x="32" y="10"/>
                    <a:pt x="32" y="9"/>
                    <a:pt x="32" y="9"/>
                  </a:cubicBezTo>
                  <a:cubicBezTo>
                    <a:pt x="32" y="8"/>
                    <a:pt x="34" y="5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3" y="4"/>
                    <a:pt x="31" y="3"/>
                    <a:pt x="31" y="3"/>
                  </a:cubicBezTo>
                  <a:cubicBezTo>
                    <a:pt x="30" y="2"/>
                    <a:pt x="28" y="2"/>
                    <a:pt x="26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88" name="Freeform 77"/>
            <p:cNvSpPr>
              <a:spLocks/>
            </p:cNvSpPr>
            <p:nvPr/>
          </p:nvSpPr>
          <p:spPr bwMode="auto">
            <a:xfrm>
              <a:off x="4185469" y="3671529"/>
              <a:ext cx="71863" cy="118061"/>
            </a:xfrm>
            <a:custGeom>
              <a:avLst/>
              <a:gdLst>
                <a:gd name="T0" fmla="*/ 17 w 24"/>
                <a:gd name="T1" fmla="*/ 31 h 39"/>
                <a:gd name="T2" fmla="*/ 16 w 24"/>
                <a:gd name="T3" fmla="*/ 28 h 39"/>
                <a:gd name="T4" fmla="*/ 17 w 24"/>
                <a:gd name="T5" fmla="*/ 25 h 39"/>
                <a:gd name="T6" fmla="*/ 16 w 24"/>
                <a:gd name="T7" fmla="*/ 21 h 39"/>
                <a:gd name="T8" fmla="*/ 17 w 24"/>
                <a:gd name="T9" fmla="*/ 19 h 39"/>
                <a:gd name="T10" fmla="*/ 18 w 24"/>
                <a:gd name="T11" fmla="*/ 15 h 39"/>
                <a:gd name="T12" fmla="*/ 18 w 24"/>
                <a:gd name="T13" fmla="*/ 9 h 39"/>
                <a:gd name="T14" fmla="*/ 22 w 24"/>
                <a:gd name="T15" fmla="*/ 5 h 39"/>
                <a:gd name="T16" fmla="*/ 20 w 24"/>
                <a:gd name="T17" fmla="*/ 3 h 39"/>
                <a:gd name="T18" fmla="*/ 17 w 24"/>
                <a:gd name="T19" fmla="*/ 2 h 39"/>
                <a:gd name="T20" fmla="*/ 14 w 24"/>
                <a:gd name="T21" fmla="*/ 2 h 39"/>
                <a:gd name="T22" fmla="*/ 10 w 24"/>
                <a:gd name="T23" fmla="*/ 1 h 39"/>
                <a:gd name="T24" fmla="*/ 8 w 24"/>
                <a:gd name="T25" fmla="*/ 1 h 39"/>
                <a:gd name="T26" fmla="*/ 6 w 24"/>
                <a:gd name="T27" fmla="*/ 2 h 39"/>
                <a:gd name="T28" fmla="*/ 6 w 24"/>
                <a:gd name="T29" fmla="*/ 6 h 39"/>
                <a:gd name="T30" fmla="*/ 3 w 24"/>
                <a:gd name="T31" fmla="*/ 21 h 39"/>
                <a:gd name="T32" fmla="*/ 5 w 24"/>
                <a:gd name="T33" fmla="*/ 26 h 39"/>
                <a:gd name="T34" fmla="*/ 6 w 24"/>
                <a:gd name="T35" fmla="*/ 37 h 39"/>
                <a:gd name="T36" fmla="*/ 11 w 24"/>
                <a:gd name="T37" fmla="*/ 38 h 39"/>
                <a:gd name="T38" fmla="*/ 16 w 24"/>
                <a:gd name="T39" fmla="*/ 37 h 39"/>
                <a:gd name="T40" fmla="*/ 15 w 24"/>
                <a:gd name="T41" fmla="*/ 35 h 39"/>
                <a:gd name="T42" fmla="*/ 17 w 24"/>
                <a:gd name="T43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" h="39">
                  <a:moveTo>
                    <a:pt x="17" y="31"/>
                  </a:moveTo>
                  <a:cubicBezTo>
                    <a:pt x="20" y="31"/>
                    <a:pt x="17" y="29"/>
                    <a:pt x="16" y="28"/>
                  </a:cubicBezTo>
                  <a:cubicBezTo>
                    <a:pt x="15" y="27"/>
                    <a:pt x="16" y="25"/>
                    <a:pt x="17" y="25"/>
                  </a:cubicBezTo>
                  <a:cubicBezTo>
                    <a:pt x="19" y="25"/>
                    <a:pt x="17" y="23"/>
                    <a:pt x="16" y="21"/>
                  </a:cubicBezTo>
                  <a:cubicBezTo>
                    <a:pt x="14" y="20"/>
                    <a:pt x="16" y="19"/>
                    <a:pt x="17" y="19"/>
                  </a:cubicBezTo>
                  <a:cubicBezTo>
                    <a:pt x="19" y="19"/>
                    <a:pt x="17" y="16"/>
                    <a:pt x="18" y="15"/>
                  </a:cubicBezTo>
                  <a:cubicBezTo>
                    <a:pt x="20" y="13"/>
                    <a:pt x="18" y="10"/>
                    <a:pt x="18" y="9"/>
                  </a:cubicBezTo>
                  <a:cubicBezTo>
                    <a:pt x="18" y="7"/>
                    <a:pt x="20" y="7"/>
                    <a:pt x="22" y="5"/>
                  </a:cubicBezTo>
                  <a:cubicBezTo>
                    <a:pt x="24" y="3"/>
                    <a:pt x="20" y="4"/>
                    <a:pt x="20" y="3"/>
                  </a:cubicBezTo>
                  <a:cubicBezTo>
                    <a:pt x="20" y="1"/>
                    <a:pt x="18" y="1"/>
                    <a:pt x="17" y="2"/>
                  </a:cubicBezTo>
                  <a:cubicBezTo>
                    <a:pt x="15" y="3"/>
                    <a:pt x="15" y="2"/>
                    <a:pt x="14" y="2"/>
                  </a:cubicBezTo>
                  <a:cubicBezTo>
                    <a:pt x="13" y="2"/>
                    <a:pt x="10" y="3"/>
                    <a:pt x="10" y="1"/>
                  </a:cubicBezTo>
                  <a:cubicBezTo>
                    <a:pt x="10" y="0"/>
                    <a:pt x="9" y="0"/>
                    <a:pt x="8" y="1"/>
                  </a:cubicBezTo>
                  <a:cubicBezTo>
                    <a:pt x="8" y="1"/>
                    <a:pt x="7" y="2"/>
                    <a:pt x="6" y="2"/>
                  </a:cubicBezTo>
                  <a:cubicBezTo>
                    <a:pt x="6" y="3"/>
                    <a:pt x="6" y="5"/>
                    <a:pt x="6" y="6"/>
                  </a:cubicBezTo>
                  <a:cubicBezTo>
                    <a:pt x="8" y="8"/>
                    <a:pt x="5" y="18"/>
                    <a:pt x="3" y="21"/>
                  </a:cubicBezTo>
                  <a:cubicBezTo>
                    <a:pt x="0" y="24"/>
                    <a:pt x="3" y="24"/>
                    <a:pt x="5" y="26"/>
                  </a:cubicBezTo>
                  <a:cubicBezTo>
                    <a:pt x="8" y="28"/>
                    <a:pt x="6" y="35"/>
                    <a:pt x="6" y="37"/>
                  </a:cubicBezTo>
                  <a:cubicBezTo>
                    <a:pt x="6" y="39"/>
                    <a:pt x="8" y="38"/>
                    <a:pt x="11" y="38"/>
                  </a:cubicBezTo>
                  <a:cubicBezTo>
                    <a:pt x="12" y="38"/>
                    <a:pt x="14" y="37"/>
                    <a:pt x="16" y="37"/>
                  </a:cubicBezTo>
                  <a:cubicBezTo>
                    <a:pt x="15" y="36"/>
                    <a:pt x="15" y="36"/>
                    <a:pt x="15" y="35"/>
                  </a:cubicBezTo>
                  <a:cubicBezTo>
                    <a:pt x="15" y="34"/>
                    <a:pt x="15" y="32"/>
                    <a:pt x="17" y="3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89" name="Freeform 78"/>
            <p:cNvSpPr>
              <a:spLocks/>
            </p:cNvSpPr>
            <p:nvPr/>
          </p:nvSpPr>
          <p:spPr bwMode="auto">
            <a:xfrm>
              <a:off x="4430574" y="3395626"/>
              <a:ext cx="78279" cy="66730"/>
            </a:xfrm>
            <a:custGeom>
              <a:avLst/>
              <a:gdLst>
                <a:gd name="T0" fmla="*/ 9 w 26"/>
                <a:gd name="T1" fmla="*/ 17 h 22"/>
                <a:gd name="T2" fmla="*/ 13 w 26"/>
                <a:gd name="T3" fmla="*/ 18 h 22"/>
                <a:gd name="T4" fmla="*/ 17 w 26"/>
                <a:gd name="T5" fmla="*/ 21 h 22"/>
                <a:gd name="T6" fmla="*/ 19 w 26"/>
                <a:gd name="T7" fmla="*/ 22 h 22"/>
                <a:gd name="T8" fmla="*/ 19 w 26"/>
                <a:gd name="T9" fmla="*/ 17 h 22"/>
                <a:gd name="T10" fmla="*/ 20 w 26"/>
                <a:gd name="T11" fmla="*/ 14 h 22"/>
                <a:gd name="T12" fmla="*/ 23 w 26"/>
                <a:gd name="T13" fmla="*/ 13 h 22"/>
                <a:gd name="T14" fmla="*/ 25 w 26"/>
                <a:gd name="T15" fmla="*/ 11 h 22"/>
                <a:gd name="T16" fmla="*/ 23 w 26"/>
                <a:gd name="T17" fmla="*/ 7 h 22"/>
                <a:gd name="T18" fmla="*/ 26 w 26"/>
                <a:gd name="T19" fmla="*/ 4 h 22"/>
                <a:gd name="T20" fmla="*/ 25 w 26"/>
                <a:gd name="T21" fmla="*/ 0 h 22"/>
                <a:gd name="T22" fmla="*/ 24 w 26"/>
                <a:gd name="T23" fmla="*/ 1 h 22"/>
                <a:gd name="T24" fmla="*/ 18 w 26"/>
                <a:gd name="T25" fmla="*/ 1 h 22"/>
                <a:gd name="T26" fmla="*/ 15 w 26"/>
                <a:gd name="T27" fmla="*/ 5 h 22"/>
                <a:gd name="T28" fmla="*/ 12 w 26"/>
                <a:gd name="T29" fmla="*/ 6 h 22"/>
                <a:gd name="T30" fmla="*/ 9 w 26"/>
                <a:gd name="T31" fmla="*/ 7 h 22"/>
                <a:gd name="T32" fmla="*/ 6 w 26"/>
                <a:gd name="T33" fmla="*/ 12 h 22"/>
                <a:gd name="T34" fmla="*/ 1 w 26"/>
                <a:gd name="T35" fmla="*/ 18 h 22"/>
                <a:gd name="T36" fmla="*/ 0 w 26"/>
                <a:gd name="T37" fmla="*/ 18 h 22"/>
                <a:gd name="T38" fmla="*/ 3 w 26"/>
                <a:gd name="T39" fmla="*/ 19 h 22"/>
                <a:gd name="T40" fmla="*/ 9 w 26"/>
                <a:gd name="T41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" h="22">
                  <a:moveTo>
                    <a:pt x="9" y="17"/>
                  </a:moveTo>
                  <a:cubicBezTo>
                    <a:pt x="10" y="16"/>
                    <a:pt x="12" y="17"/>
                    <a:pt x="13" y="18"/>
                  </a:cubicBezTo>
                  <a:cubicBezTo>
                    <a:pt x="14" y="19"/>
                    <a:pt x="16" y="19"/>
                    <a:pt x="17" y="21"/>
                  </a:cubicBezTo>
                  <a:cubicBezTo>
                    <a:pt x="18" y="21"/>
                    <a:pt x="18" y="22"/>
                    <a:pt x="19" y="22"/>
                  </a:cubicBezTo>
                  <a:cubicBezTo>
                    <a:pt x="19" y="21"/>
                    <a:pt x="19" y="19"/>
                    <a:pt x="19" y="17"/>
                  </a:cubicBezTo>
                  <a:cubicBezTo>
                    <a:pt x="20" y="16"/>
                    <a:pt x="19" y="14"/>
                    <a:pt x="20" y="14"/>
                  </a:cubicBezTo>
                  <a:cubicBezTo>
                    <a:pt x="21" y="14"/>
                    <a:pt x="23" y="14"/>
                    <a:pt x="23" y="13"/>
                  </a:cubicBezTo>
                  <a:cubicBezTo>
                    <a:pt x="23" y="11"/>
                    <a:pt x="24" y="12"/>
                    <a:pt x="25" y="11"/>
                  </a:cubicBezTo>
                  <a:cubicBezTo>
                    <a:pt x="25" y="10"/>
                    <a:pt x="23" y="8"/>
                    <a:pt x="23" y="7"/>
                  </a:cubicBezTo>
                  <a:cubicBezTo>
                    <a:pt x="22" y="7"/>
                    <a:pt x="24" y="7"/>
                    <a:pt x="26" y="4"/>
                  </a:cubicBezTo>
                  <a:cubicBezTo>
                    <a:pt x="26" y="4"/>
                    <a:pt x="26" y="2"/>
                    <a:pt x="25" y="0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0"/>
                    <a:pt x="20" y="1"/>
                    <a:pt x="18" y="1"/>
                  </a:cubicBezTo>
                  <a:cubicBezTo>
                    <a:pt x="15" y="2"/>
                    <a:pt x="14" y="4"/>
                    <a:pt x="15" y="5"/>
                  </a:cubicBezTo>
                  <a:cubicBezTo>
                    <a:pt x="16" y="6"/>
                    <a:pt x="12" y="7"/>
                    <a:pt x="12" y="6"/>
                  </a:cubicBezTo>
                  <a:cubicBezTo>
                    <a:pt x="12" y="4"/>
                    <a:pt x="9" y="5"/>
                    <a:pt x="9" y="7"/>
                  </a:cubicBezTo>
                  <a:cubicBezTo>
                    <a:pt x="9" y="9"/>
                    <a:pt x="6" y="10"/>
                    <a:pt x="6" y="12"/>
                  </a:cubicBezTo>
                  <a:cubicBezTo>
                    <a:pt x="7" y="15"/>
                    <a:pt x="3" y="17"/>
                    <a:pt x="1" y="18"/>
                  </a:cubicBezTo>
                  <a:cubicBezTo>
                    <a:pt x="1" y="18"/>
                    <a:pt x="1" y="18"/>
                    <a:pt x="0" y="18"/>
                  </a:cubicBezTo>
                  <a:cubicBezTo>
                    <a:pt x="1" y="19"/>
                    <a:pt x="2" y="19"/>
                    <a:pt x="3" y="19"/>
                  </a:cubicBezTo>
                  <a:cubicBezTo>
                    <a:pt x="4" y="19"/>
                    <a:pt x="7" y="18"/>
                    <a:pt x="9" y="1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90" name="Freeform 79"/>
            <p:cNvSpPr>
              <a:spLocks/>
            </p:cNvSpPr>
            <p:nvPr/>
          </p:nvSpPr>
          <p:spPr bwMode="auto">
            <a:xfrm>
              <a:off x="4481904" y="3480322"/>
              <a:ext cx="12833" cy="17966"/>
            </a:xfrm>
            <a:custGeom>
              <a:avLst/>
              <a:gdLst>
                <a:gd name="T0" fmla="*/ 2 w 4"/>
                <a:gd name="T1" fmla="*/ 0 h 6"/>
                <a:gd name="T2" fmla="*/ 0 w 4"/>
                <a:gd name="T3" fmla="*/ 5 h 6"/>
                <a:gd name="T4" fmla="*/ 4 w 4"/>
                <a:gd name="T5" fmla="*/ 6 h 6"/>
                <a:gd name="T6" fmla="*/ 2 w 4"/>
                <a:gd name="T7" fmla="*/ 1 h 6"/>
                <a:gd name="T8" fmla="*/ 2 w 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cubicBezTo>
                    <a:pt x="1" y="1"/>
                    <a:pt x="0" y="2"/>
                    <a:pt x="0" y="5"/>
                  </a:cubicBezTo>
                  <a:cubicBezTo>
                    <a:pt x="1" y="5"/>
                    <a:pt x="3" y="5"/>
                    <a:pt x="4" y="6"/>
                  </a:cubicBezTo>
                  <a:cubicBezTo>
                    <a:pt x="4" y="2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91" name="Freeform 80"/>
            <p:cNvSpPr>
              <a:spLocks/>
            </p:cNvSpPr>
            <p:nvPr/>
          </p:nvSpPr>
          <p:spPr bwMode="auto">
            <a:xfrm>
              <a:off x="4419024" y="3444390"/>
              <a:ext cx="71863" cy="53897"/>
            </a:xfrm>
            <a:custGeom>
              <a:avLst/>
              <a:gdLst>
                <a:gd name="T0" fmla="*/ 1 w 24"/>
                <a:gd name="T1" fmla="*/ 5 h 18"/>
                <a:gd name="T2" fmla="*/ 3 w 24"/>
                <a:gd name="T3" fmla="*/ 7 h 18"/>
                <a:gd name="T4" fmla="*/ 6 w 24"/>
                <a:gd name="T5" fmla="*/ 9 h 18"/>
                <a:gd name="T6" fmla="*/ 10 w 24"/>
                <a:gd name="T7" fmla="*/ 12 h 18"/>
                <a:gd name="T8" fmla="*/ 12 w 24"/>
                <a:gd name="T9" fmla="*/ 14 h 18"/>
                <a:gd name="T10" fmla="*/ 15 w 24"/>
                <a:gd name="T11" fmla="*/ 12 h 18"/>
                <a:gd name="T12" fmla="*/ 17 w 24"/>
                <a:gd name="T13" fmla="*/ 15 h 18"/>
                <a:gd name="T14" fmla="*/ 20 w 24"/>
                <a:gd name="T15" fmla="*/ 17 h 18"/>
                <a:gd name="T16" fmla="*/ 21 w 24"/>
                <a:gd name="T17" fmla="*/ 17 h 18"/>
                <a:gd name="T18" fmla="*/ 23 w 24"/>
                <a:gd name="T19" fmla="*/ 12 h 18"/>
                <a:gd name="T20" fmla="*/ 24 w 24"/>
                <a:gd name="T21" fmla="*/ 10 h 18"/>
                <a:gd name="T22" fmla="*/ 23 w 24"/>
                <a:gd name="T23" fmla="*/ 6 h 18"/>
                <a:gd name="T24" fmla="*/ 23 w 24"/>
                <a:gd name="T25" fmla="*/ 6 h 18"/>
                <a:gd name="T26" fmla="*/ 21 w 24"/>
                <a:gd name="T27" fmla="*/ 5 h 18"/>
                <a:gd name="T28" fmla="*/ 17 w 24"/>
                <a:gd name="T29" fmla="*/ 2 h 18"/>
                <a:gd name="T30" fmla="*/ 13 w 24"/>
                <a:gd name="T31" fmla="*/ 1 h 18"/>
                <a:gd name="T32" fmla="*/ 7 w 24"/>
                <a:gd name="T33" fmla="*/ 3 h 18"/>
                <a:gd name="T34" fmla="*/ 4 w 24"/>
                <a:gd name="T35" fmla="*/ 2 h 18"/>
                <a:gd name="T36" fmla="*/ 0 w 24"/>
                <a:gd name="T37" fmla="*/ 4 h 18"/>
                <a:gd name="T38" fmla="*/ 1 w 24"/>
                <a:gd name="T39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" h="18">
                  <a:moveTo>
                    <a:pt x="1" y="5"/>
                  </a:moveTo>
                  <a:cubicBezTo>
                    <a:pt x="1" y="6"/>
                    <a:pt x="3" y="8"/>
                    <a:pt x="3" y="7"/>
                  </a:cubicBezTo>
                  <a:cubicBezTo>
                    <a:pt x="4" y="6"/>
                    <a:pt x="5" y="9"/>
                    <a:pt x="6" y="9"/>
                  </a:cubicBezTo>
                  <a:cubicBezTo>
                    <a:pt x="8" y="10"/>
                    <a:pt x="10" y="11"/>
                    <a:pt x="10" y="12"/>
                  </a:cubicBezTo>
                  <a:cubicBezTo>
                    <a:pt x="10" y="13"/>
                    <a:pt x="11" y="14"/>
                    <a:pt x="12" y="14"/>
                  </a:cubicBezTo>
                  <a:cubicBezTo>
                    <a:pt x="13" y="13"/>
                    <a:pt x="15" y="11"/>
                    <a:pt x="15" y="12"/>
                  </a:cubicBezTo>
                  <a:cubicBezTo>
                    <a:pt x="15" y="14"/>
                    <a:pt x="15" y="16"/>
                    <a:pt x="17" y="15"/>
                  </a:cubicBezTo>
                  <a:cubicBezTo>
                    <a:pt x="18" y="15"/>
                    <a:pt x="19" y="18"/>
                    <a:pt x="20" y="17"/>
                  </a:cubicBezTo>
                  <a:cubicBezTo>
                    <a:pt x="20" y="17"/>
                    <a:pt x="20" y="17"/>
                    <a:pt x="21" y="17"/>
                  </a:cubicBezTo>
                  <a:cubicBezTo>
                    <a:pt x="21" y="14"/>
                    <a:pt x="22" y="13"/>
                    <a:pt x="23" y="12"/>
                  </a:cubicBezTo>
                  <a:cubicBezTo>
                    <a:pt x="23" y="11"/>
                    <a:pt x="24" y="11"/>
                    <a:pt x="24" y="10"/>
                  </a:cubicBezTo>
                  <a:cubicBezTo>
                    <a:pt x="24" y="9"/>
                    <a:pt x="22" y="7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6"/>
                    <a:pt x="22" y="5"/>
                    <a:pt x="21" y="5"/>
                  </a:cubicBezTo>
                  <a:cubicBezTo>
                    <a:pt x="20" y="3"/>
                    <a:pt x="18" y="3"/>
                    <a:pt x="17" y="2"/>
                  </a:cubicBezTo>
                  <a:cubicBezTo>
                    <a:pt x="16" y="1"/>
                    <a:pt x="14" y="0"/>
                    <a:pt x="13" y="1"/>
                  </a:cubicBezTo>
                  <a:cubicBezTo>
                    <a:pt x="11" y="2"/>
                    <a:pt x="8" y="3"/>
                    <a:pt x="7" y="3"/>
                  </a:cubicBezTo>
                  <a:cubicBezTo>
                    <a:pt x="6" y="3"/>
                    <a:pt x="5" y="3"/>
                    <a:pt x="4" y="2"/>
                  </a:cubicBezTo>
                  <a:cubicBezTo>
                    <a:pt x="3" y="3"/>
                    <a:pt x="2" y="4"/>
                    <a:pt x="0" y="4"/>
                  </a:cubicBezTo>
                  <a:cubicBezTo>
                    <a:pt x="1" y="5"/>
                    <a:pt x="1" y="4"/>
                    <a:pt x="1" y="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92" name="Freeform 81"/>
            <p:cNvSpPr>
              <a:spLocks/>
            </p:cNvSpPr>
            <p:nvPr/>
          </p:nvSpPr>
          <p:spPr bwMode="auto">
            <a:xfrm>
              <a:off x="4751391" y="3522670"/>
              <a:ext cx="173241" cy="112928"/>
            </a:xfrm>
            <a:custGeom>
              <a:avLst/>
              <a:gdLst>
                <a:gd name="T0" fmla="*/ 51 w 57"/>
                <a:gd name="T1" fmla="*/ 25 h 37"/>
                <a:gd name="T2" fmla="*/ 48 w 57"/>
                <a:gd name="T3" fmla="*/ 23 h 37"/>
                <a:gd name="T4" fmla="*/ 48 w 57"/>
                <a:gd name="T5" fmla="*/ 23 h 37"/>
                <a:gd name="T6" fmla="*/ 47 w 57"/>
                <a:gd name="T7" fmla="*/ 16 h 37"/>
                <a:gd name="T8" fmla="*/ 43 w 57"/>
                <a:gd name="T9" fmla="*/ 7 h 37"/>
                <a:gd name="T10" fmla="*/ 39 w 57"/>
                <a:gd name="T11" fmla="*/ 0 h 37"/>
                <a:gd name="T12" fmla="*/ 36 w 57"/>
                <a:gd name="T13" fmla="*/ 2 h 37"/>
                <a:gd name="T14" fmla="*/ 33 w 57"/>
                <a:gd name="T15" fmla="*/ 3 h 37"/>
                <a:gd name="T16" fmla="*/ 30 w 57"/>
                <a:gd name="T17" fmla="*/ 4 h 37"/>
                <a:gd name="T18" fmla="*/ 27 w 57"/>
                <a:gd name="T19" fmla="*/ 4 h 37"/>
                <a:gd name="T20" fmla="*/ 23 w 57"/>
                <a:gd name="T21" fmla="*/ 3 h 37"/>
                <a:gd name="T22" fmla="*/ 17 w 57"/>
                <a:gd name="T23" fmla="*/ 2 h 37"/>
                <a:gd name="T24" fmla="*/ 15 w 57"/>
                <a:gd name="T25" fmla="*/ 2 h 37"/>
                <a:gd name="T26" fmla="*/ 14 w 57"/>
                <a:gd name="T27" fmla="*/ 4 h 37"/>
                <a:gd name="T28" fmla="*/ 10 w 57"/>
                <a:gd name="T29" fmla="*/ 6 h 37"/>
                <a:gd name="T30" fmla="*/ 4 w 57"/>
                <a:gd name="T31" fmla="*/ 16 h 37"/>
                <a:gd name="T32" fmla="*/ 0 w 57"/>
                <a:gd name="T33" fmla="*/ 19 h 37"/>
                <a:gd name="T34" fmla="*/ 2 w 57"/>
                <a:gd name="T35" fmla="*/ 22 h 37"/>
                <a:gd name="T36" fmla="*/ 5 w 57"/>
                <a:gd name="T37" fmla="*/ 25 h 37"/>
                <a:gd name="T38" fmla="*/ 5 w 57"/>
                <a:gd name="T39" fmla="*/ 28 h 37"/>
                <a:gd name="T40" fmla="*/ 12 w 57"/>
                <a:gd name="T41" fmla="*/ 31 h 37"/>
                <a:gd name="T42" fmla="*/ 13 w 57"/>
                <a:gd name="T43" fmla="*/ 33 h 37"/>
                <a:gd name="T44" fmla="*/ 16 w 57"/>
                <a:gd name="T45" fmla="*/ 36 h 37"/>
                <a:gd name="T46" fmla="*/ 23 w 57"/>
                <a:gd name="T47" fmla="*/ 36 h 37"/>
                <a:gd name="T48" fmla="*/ 29 w 57"/>
                <a:gd name="T49" fmla="*/ 37 h 37"/>
                <a:gd name="T50" fmla="*/ 34 w 57"/>
                <a:gd name="T51" fmla="*/ 35 h 37"/>
                <a:gd name="T52" fmla="*/ 41 w 57"/>
                <a:gd name="T53" fmla="*/ 33 h 37"/>
                <a:gd name="T54" fmla="*/ 46 w 57"/>
                <a:gd name="T55" fmla="*/ 35 h 37"/>
                <a:gd name="T56" fmla="*/ 50 w 57"/>
                <a:gd name="T57" fmla="*/ 37 h 37"/>
                <a:gd name="T58" fmla="*/ 50 w 57"/>
                <a:gd name="T59" fmla="*/ 33 h 37"/>
                <a:gd name="T60" fmla="*/ 53 w 57"/>
                <a:gd name="T61" fmla="*/ 28 h 37"/>
                <a:gd name="T62" fmla="*/ 56 w 57"/>
                <a:gd name="T63" fmla="*/ 25 h 37"/>
                <a:gd name="T64" fmla="*/ 56 w 57"/>
                <a:gd name="T65" fmla="*/ 25 h 37"/>
                <a:gd name="T66" fmla="*/ 54 w 57"/>
                <a:gd name="T67" fmla="*/ 23 h 37"/>
                <a:gd name="T68" fmla="*/ 51 w 57"/>
                <a:gd name="T69" fmla="*/ 2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7" h="37">
                  <a:moveTo>
                    <a:pt x="51" y="25"/>
                  </a:moveTo>
                  <a:cubicBezTo>
                    <a:pt x="49" y="24"/>
                    <a:pt x="48" y="24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7" y="21"/>
                    <a:pt x="46" y="17"/>
                    <a:pt x="47" y="16"/>
                  </a:cubicBezTo>
                  <a:cubicBezTo>
                    <a:pt x="49" y="14"/>
                    <a:pt x="45" y="9"/>
                    <a:pt x="43" y="7"/>
                  </a:cubicBezTo>
                  <a:cubicBezTo>
                    <a:pt x="43" y="6"/>
                    <a:pt x="41" y="3"/>
                    <a:pt x="39" y="0"/>
                  </a:cubicBezTo>
                  <a:cubicBezTo>
                    <a:pt x="38" y="1"/>
                    <a:pt x="37" y="1"/>
                    <a:pt x="36" y="2"/>
                  </a:cubicBezTo>
                  <a:cubicBezTo>
                    <a:pt x="36" y="2"/>
                    <a:pt x="34" y="3"/>
                    <a:pt x="33" y="3"/>
                  </a:cubicBezTo>
                  <a:cubicBezTo>
                    <a:pt x="32" y="3"/>
                    <a:pt x="31" y="3"/>
                    <a:pt x="30" y="4"/>
                  </a:cubicBezTo>
                  <a:cubicBezTo>
                    <a:pt x="29" y="5"/>
                    <a:pt x="27" y="5"/>
                    <a:pt x="27" y="4"/>
                  </a:cubicBezTo>
                  <a:cubicBezTo>
                    <a:pt x="26" y="4"/>
                    <a:pt x="25" y="3"/>
                    <a:pt x="23" y="3"/>
                  </a:cubicBezTo>
                  <a:cubicBezTo>
                    <a:pt x="22" y="3"/>
                    <a:pt x="18" y="2"/>
                    <a:pt x="17" y="2"/>
                  </a:cubicBezTo>
                  <a:cubicBezTo>
                    <a:pt x="16" y="2"/>
                    <a:pt x="16" y="2"/>
                    <a:pt x="15" y="2"/>
                  </a:cubicBezTo>
                  <a:cubicBezTo>
                    <a:pt x="15" y="3"/>
                    <a:pt x="15" y="3"/>
                    <a:pt x="14" y="4"/>
                  </a:cubicBezTo>
                  <a:cubicBezTo>
                    <a:pt x="13" y="5"/>
                    <a:pt x="11" y="6"/>
                    <a:pt x="10" y="6"/>
                  </a:cubicBezTo>
                  <a:cubicBezTo>
                    <a:pt x="9" y="7"/>
                    <a:pt x="6" y="14"/>
                    <a:pt x="4" y="16"/>
                  </a:cubicBezTo>
                  <a:cubicBezTo>
                    <a:pt x="2" y="18"/>
                    <a:pt x="0" y="18"/>
                    <a:pt x="0" y="19"/>
                  </a:cubicBezTo>
                  <a:cubicBezTo>
                    <a:pt x="0" y="19"/>
                    <a:pt x="2" y="21"/>
                    <a:pt x="2" y="22"/>
                  </a:cubicBezTo>
                  <a:cubicBezTo>
                    <a:pt x="2" y="23"/>
                    <a:pt x="3" y="25"/>
                    <a:pt x="5" y="25"/>
                  </a:cubicBezTo>
                  <a:cubicBezTo>
                    <a:pt x="6" y="25"/>
                    <a:pt x="4" y="28"/>
                    <a:pt x="5" y="28"/>
                  </a:cubicBezTo>
                  <a:cubicBezTo>
                    <a:pt x="6" y="29"/>
                    <a:pt x="12" y="29"/>
                    <a:pt x="12" y="31"/>
                  </a:cubicBezTo>
                  <a:cubicBezTo>
                    <a:pt x="12" y="32"/>
                    <a:pt x="13" y="32"/>
                    <a:pt x="13" y="33"/>
                  </a:cubicBezTo>
                  <a:cubicBezTo>
                    <a:pt x="14" y="34"/>
                    <a:pt x="16" y="36"/>
                    <a:pt x="16" y="36"/>
                  </a:cubicBezTo>
                  <a:cubicBezTo>
                    <a:pt x="17" y="35"/>
                    <a:pt x="22" y="37"/>
                    <a:pt x="23" y="36"/>
                  </a:cubicBezTo>
                  <a:cubicBezTo>
                    <a:pt x="24" y="36"/>
                    <a:pt x="28" y="36"/>
                    <a:pt x="29" y="37"/>
                  </a:cubicBezTo>
                  <a:cubicBezTo>
                    <a:pt x="31" y="37"/>
                    <a:pt x="33" y="36"/>
                    <a:pt x="34" y="35"/>
                  </a:cubicBezTo>
                  <a:cubicBezTo>
                    <a:pt x="35" y="33"/>
                    <a:pt x="40" y="33"/>
                    <a:pt x="41" y="33"/>
                  </a:cubicBezTo>
                  <a:cubicBezTo>
                    <a:pt x="43" y="34"/>
                    <a:pt x="46" y="34"/>
                    <a:pt x="46" y="35"/>
                  </a:cubicBezTo>
                  <a:cubicBezTo>
                    <a:pt x="47" y="35"/>
                    <a:pt x="48" y="36"/>
                    <a:pt x="50" y="37"/>
                  </a:cubicBezTo>
                  <a:cubicBezTo>
                    <a:pt x="50" y="36"/>
                    <a:pt x="50" y="35"/>
                    <a:pt x="50" y="33"/>
                  </a:cubicBezTo>
                  <a:cubicBezTo>
                    <a:pt x="50" y="31"/>
                    <a:pt x="51" y="29"/>
                    <a:pt x="53" y="28"/>
                  </a:cubicBezTo>
                  <a:cubicBezTo>
                    <a:pt x="55" y="28"/>
                    <a:pt x="57" y="28"/>
                    <a:pt x="56" y="25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5" y="24"/>
                    <a:pt x="54" y="23"/>
                    <a:pt x="54" y="23"/>
                  </a:cubicBezTo>
                  <a:cubicBezTo>
                    <a:pt x="53" y="23"/>
                    <a:pt x="51" y="25"/>
                    <a:pt x="51" y="2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93" name="Freeform 82"/>
            <p:cNvSpPr>
              <a:spLocks/>
            </p:cNvSpPr>
            <p:nvPr/>
          </p:nvSpPr>
          <p:spPr bwMode="auto">
            <a:xfrm>
              <a:off x="4870735" y="3520103"/>
              <a:ext cx="60314" cy="73146"/>
            </a:xfrm>
            <a:custGeom>
              <a:avLst/>
              <a:gdLst>
                <a:gd name="T0" fmla="*/ 14 w 20"/>
                <a:gd name="T1" fmla="*/ 6 h 24"/>
                <a:gd name="T2" fmla="*/ 10 w 20"/>
                <a:gd name="T3" fmla="*/ 3 h 24"/>
                <a:gd name="T4" fmla="*/ 5 w 20"/>
                <a:gd name="T5" fmla="*/ 0 h 24"/>
                <a:gd name="T6" fmla="*/ 0 w 20"/>
                <a:gd name="T7" fmla="*/ 1 h 24"/>
                <a:gd name="T8" fmla="*/ 4 w 20"/>
                <a:gd name="T9" fmla="*/ 8 h 24"/>
                <a:gd name="T10" fmla="*/ 8 w 20"/>
                <a:gd name="T11" fmla="*/ 17 h 24"/>
                <a:gd name="T12" fmla="*/ 9 w 20"/>
                <a:gd name="T13" fmla="*/ 24 h 24"/>
                <a:gd name="T14" fmla="*/ 13 w 20"/>
                <a:gd name="T15" fmla="*/ 18 h 24"/>
                <a:gd name="T16" fmla="*/ 15 w 20"/>
                <a:gd name="T17" fmla="*/ 16 h 24"/>
                <a:gd name="T18" fmla="*/ 20 w 20"/>
                <a:gd name="T19" fmla="*/ 16 h 24"/>
                <a:gd name="T20" fmla="*/ 18 w 20"/>
                <a:gd name="T21" fmla="*/ 12 h 24"/>
                <a:gd name="T22" fmla="*/ 14 w 20"/>
                <a:gd name="T23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24">
                  <a:moveTo>
                    <a:pt x="14" y="6"/>
                  </a:moveTo>
                  <a:cubicBezTo>
                    <a:pt x="14" y="4"/>
                    <a:pt x="11" y="3"/>
                    <a:pt x="10" y="3"/>
                  </a:cubicBezTo>
                  <a:cubicBezTo>
                    <a:pt x="9" y="3"/>
                    <a:pt x="6" y="0"/>
                    <a:pt x="5" y="0"/>
                  </a:cubicBezTo>
                  <a:cubicBezTo>
                    <a:pt x="4" y="0"/>
                    <a:pt x="2" y="1"/>
                    <a:pt x="0" y="1"/>
                  </a:cubicBezTo>
                  <a:cubicBezTo>
                    <a:pt x="2" y="4"/>
                    <a:pt x="4" y="7"/>
                    <a:pt x="4" y="8"/>
                  </a:cubicBezTo>
                  <a:cubicBezTo>
                    <a:pt x="6" y="10"/>
                    <a:pt x="10" y="15"/>
                    <a:pt x="8" y="17"/>
                  </a:cubicBezTo>
                  <a:cubicBezTo>
                    <a:pt x="7" y="18"/>
                    <a:pt x="8" y="22"/>
                    <a:pt x="9" y="24"/>
                  </a:cubicBezTo>
                  <a:cubicBezTo>
                    <a:pt x="10" y="23"/>
                    <a:pt x="13" y="19"/>
                    <a:pt x="13" y="18"/>
                  </a:cubicBezTo>
                  <a:cubicBezTo>
                    <a:pt x="13" y="17"/>
                    <a:pt x="13" y="15"/>
                    <a:pt x="15" y="16"/>
                  </a:cubicBezTo>
                  <a:cubicBezTo>
                    <a:pt x="18" y="16"/>
                    <a:pt x="20" y="17"/>
                    <a:pt x="20" y="16"/>
                  </a:cubicBezTo>
                  <a:cubicBezTo>
                    <a:pt x="20" y="16"/>
                    <a:pt x="19" y="13"/>
                    <a:pt x="18" y="12"/>
                  </a:cubicBezTo>
                  <a:cubicBezTo>
                    <a:pt x="17" y="11"/>
                    <a:pt x="15" y="8"/>
                    <a:pt x="14" y="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94" name="Freeform 83"/>
            <p:cNvSpPr>
              <a:spLocks/>
            </p:cNvSpPr>
            <p:nvPr/>
          </p:nvSpPr>
          <p:spPr bwMode="auto">
            <a:xfrm>
              <a:off x="4784756" y="3622765"/>
              <a:ext cx="119344" cy="66730"/>
            </a:xfrm>
            <a:custGeom>
              <a:avLst/>
              <a:gdLst>
                <a:gd name="T0" fmla="*/ 30 w 39"/>
                <a:gd name="T1" fmla="*/ 0 h 22"/>
                <a:gd name="T2" fmla="*/ 23 w 39"/>
                <a:gd name="T3" fmla="*/ 2 h 22"/>
                <a:gd name="T4" fmla="*/ 18 w 39"/>
                <a:gd name="T5" fmla="*/ 4 h 22"/>
                <a:gd name="T6" fmla="*/ 12 w 39"/>
                <a:gd name="T7" fmla="*/ 3 h 22"/>
                <a:gd name="T8" fmla="*/ 5 w 39"/>
                <a:gd name="T9" fmla="*/ 3 h 22"/>
                <a:gd name="T10" fmla="*/ 2 w 39"/>
                <a:gd name="T11" fmla="*/ 0 h 22"/>
                <a:gd name="T12" fmla="*/ 1 w 39"/>
                <a:gd name="T13" fmla="*/ 1 h 22"/>
                <a:gd name="T14" fmla="*/ 1 w 39"/>
                <a:gd name="T15" fmla="*/ 5 h 22"/>
                <a:gd name="T16" fmla="*/ 3 w 39"/>
                <a:gd name="T17" fmla="*/ 9 h 22"/>
                <a:gd name="T18" fmla="*/ 1 w 39"/>
                <a:gd name="T19" fmla="*/ 12 h 22"/>
                <a:gd name="T20" fmla="*/ 1 w 39"/>
                <a:gd name="T21" fmla="*/ 15 h 22"/>
                <a:gd name="T22" fmla="*/ 4 w 39"/>
                <a:gd name="T23" fmla="*/ 19 h 22"/>
                <a:gd name="T24" fmla="*/ 6 w 39"/>
                <a:gd name="T25" fmla="*/ 20 h 22"/>
                <a:gd name="T26" fmla="*/ 14 w 39"/>
                <a:gd name="T27" fmla="*/ 21 h 22"/>
                <a:gd name="T28" fmla="*/ 21 w 39"/>
                <a:gd name="T29" fmla="*/ 22 h 22"/>
                <a:gd name="T30" fmla="*/ 23 w 39"/>
                <a:gd name="T31" fmla="*/ 20 h 22"/>
                <a:gd name="T32" fmla="*/ 26 w 39"/>
                <a:gd name="T33" fmla="*/ 19 h 22"/>
                <a:gd name="T34" fmla="*/ 26 w 39"/>
                <a:gd name="T35" fmla="*/ 17 h 22"/>
                <a:gd name="T36" fmla="*/ 32 w 39"/>
                <a:gd name="T37" fmla="*/ 17 h 22"/>
                <a:gd name="T38" fmla="*/ 35 w 39"/>
                <a:gd name="T39" fmla="*/ 17 h 22"/>
                <a:gd name="T40" fmla="*/ 34 w 39"/>
                <a:gd name="T41" fmla="*/ 15 h 22"/>
                <a:gd name="T42" fmla="*/ 33 w 39"/>
                <a:gd name="T43" fmla="*/ 10 h 22"/>
                <a:gd name="T44" fmla="*/ 38 w 39"/>
                <a:gd name="T45" fmla="*/ 5 h 22"/>
                <a:gd name="T46" fmla="*/ 39 w 39"/>
                <a:gd name="T47" fmla="*/ 4 h 22"/>
                <a:gd name="T48" fmla="*/ 35 w 39"/>
                <a:gd name="T49" fmla="*/ 2 h 22"/>
                <a:gd name="T50" fmla="*/ 30 w 39"/>
                <a:gd name="T5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9" h="22">
                  <a:moveTo>
                    <a:pt x="30" y="0"/>
                  </a:moveTo>
                  <a:cubicBezTo>
                    <a:pt x="29" y="0"/>
                    <a:pt x="24" y="0"/>
                    <a:pt x="23" y="2"/>
                  </a:cubicBezTo>
                  <a:cubicBezTo>
                    <a:pt x="22" y="3"/>
                    <a:pt x="20" y="4"/>
                    <a:pt x="18" y="4"/>
                  </a:cubicBezTo>
                  <a:cubicBezTo>
                    <a:pt x="17" y="3"/>
                    <a:pt x="13" y="3"/>
                    <a:pt x="12" y="3"/>
                  </a:cubicBezTo>
                  <a:cubicBezTo>
                    <a:pt x="11" y="4"/>
                    <a:pt x="6" y="2"/>
                    <a:pt x="5" y="3"/>
                  </a:cubicBezTo>
                  <a:cubicBezTo>
                    <a:pt x="5" y="3"/>
                    <a:pt x="3" y="1"/>
                    <a:pt x="2" y="0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" y="6"/>
                    <a:pt x="4" y="9"/>
                    <a:pt x="3" y="9"/>
                  </a:cubicBezTo>
                  <a:cubicBezTo>
                    <a:pt x="2" y="9"/>
                    <a:pt x="1" y="11"/>
                    <a:pt x="1" y="12"/>
                  </a:cubicBezTo>
                  <a:cubicBezTo>
                    <a:pt x="1" y="12"/>
                    <a:pt x="1" y="14"/>
                    <a:pt x="1" y="15"/>
                  </a:cubicBezTo>
                  <a:cubicBezTo>
                    <a:pt x="1" y="15"/>
                    <a:pt x="4" y="18"/>
                    <a:pt x="4" y="19"/>
                  </a:cubicBezTo>
                  <a:cubicBezTo>
                    <a:pt x="5" y="19"/>
                    <a:pt x="6" y="20"/>
                    <a:pt x="6" y="20"/>
                  </a:cubicBezTo>
                  <a:cubicBezTo>
                    <a:pt x="8" y="20"/>
                    <a:pt x="13" y="20"/>
                    <a:pt x="14" y="21"/>
                  </a:cubicBezTo>
                  <a:cubicBezTo>
                    <a:pt x="16" y="21"/>
                    <a:pt x="21" y="22"/>
                    <a:pt x="21" y="22"/>
                  </a:cubicBezTo>
                  <a:cubicBezTo>
                    <a:pt x="22" y="22"/>
                    <a:pt x="23" y="21"/>
                    <a:pt x="23" y="20"/>
                  </a:cubicBezTo>
                  <a:cubicBezTo>
                    <a:pt x="23" y="19"/>
                    <a:pt x="25" y="19"/>
                    <a:pt x="26" y="19"/>
                  </a:cubicBezTo>
                  <a:cubicBezTo>
                    <a:pt x="26" y="18"/>
                    <a:pt x="26" y="17"/>
                    <a:pt x="26" y="17"/>
                  </a:cubicBezTo>
                  <a:cubicBezTo>
                    <a:pt x="27" y="17"/>
                    <a:pt x="31" y="16"/>
                    <a:pt x="32" y="17"/>
                  </a:cubicBezTo>
                  <a:cubicBezTo>
                    <a:pt x="33" y="17"/>
                    <a:pt x="34" y="17"/>
                    <a:pt x="35" y="17"/>
                  </a:cubicBezTo>
                  <a:cubicBezTo>
                    <a:pt x="35" y="16"/>
                    <a:pt x="34" y="15"/>
                    <a:pt x="34" y="15"/>
                  </a:cubicBezTo>
                  <a:cubicBezTo>
                    <a:pt x="33" y="15"/>
                    <a:pt x="31" y="11"/>
                    <a:pt x="33" y="10"/>
                  </a:cubicBezTo>
                  <a:cubicBezTo>
                    <a:pt x="34" y="10"/>
                    <a:pt x="36" y="6"/>
                    <a:pt x="38" y="5"/>
                  </a:cubicBezTo>
                  <a:cubicBezTo>
                    <a:pt x="39" y="5"/>
                    <a:pt x="39" y="4"/>
                    <a:pt x="39" y="4"/>
                  </a:cubicBezTo>
                  <a:cubicBezTo>
                    <a:pt x="37" y="3"/>
                    <a:pt x="36" y="2"/>
                    <a:pt x="35" y="2"/>
                  </a:cubicBezTo>
                  <a:cubicBezTo>
                    <a:pt x="35" y="1"/>
                    <a:pt x="32" y="1"/>
                    <a:pt x="30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95" name="Freeform 84"/>
            <p:cNvSpPr>
              <a:spLocks/>
            </p:cNvSpPr>
            <p:nvPr/>
          </p:nvSpPr>
          <p:spPr bwMode="auto">
            <a:xfrm>
              <a:off x="4751391" y="3662546"/>
              <a:ext cx="52614" cy="39781"/>
            </a:xfrm>
            <a:custGeom>
              <a:avLst/>
              <a:gdLst>
                <a:gd name="T0" fmla="*/ 4 w 17"/>
                <a:gd name="T1" fmla="*/ 13 h 13"/>
                <a:gd name="T2" fmla="*/ 4 w 17"/>
                <a:gd name="T3" fmla="*/ 13 h 13"/>
                <a:gd name="T4" fmla="*/ 4 w 17"/>
                <a:gd name="T5" fmla="*/ 12 h 13"/>
                <a:gd name="T6" fmla="*/ 4 w 17"/>
                <a:gd name="T7" fmla="*/ 12 h 13"/>
                <a:gd name="T8" fmla="*/ 4 w 17"/>
                <a:gd name="T9" fmla="*/ 12 h 13"/>
                <a:gd name="T10" fmla="*/ 4 w 17"/>
                <a:gd name="T11" fmla="*/ 12 h 13"/>
                <a:gd name="T12" fmla="*/ 6 w 17"/>
                <a:gd name="T13" fmla="*/ 12 h 13"/>
                <a:gd name="T14" fmla="*/ 7 w 17"/>
                <a:gd name="T15" fmla="*/ 12 h 13"/>
                <a:gd name="T16" fmla="*/ 7 w 17"/>
                <a:gd name="T17" fmla="*/ 12 h 13"/>
                <a:gd name="T18" fmla="*/ 7 w 17"/>
                <a:gd name="T19" fmla="*/ 12 h 13"/>
                <a:gd name="T20" fmla="*/ 8 w 17"/>
                <a:gd name="T21" fmla="*/ 12 h 13"/>
                <a:gd name="T22" fmla="*/ 11 w 17"/>
                <a:gd name="T23" fmla="*/ 10 h 13"/>
                <a:gd name="T24" fmla="*/ 17 w 17"/>
                <a:gd name="T25" fmla="*/ 8 h 13"/>
                <a:gd name="T26" fmla="*/ 17 w 17"/>
                <a:gd name="T27" fmla="*/ 7 h 13"/>
                <a:gd name="T28" fmla="*/ 15 w 17"/>
                <a:gd name="T29" fmla="*/ 6 h 13"/>
                <a:gd name="T30" fmla="*/ 12 w 17"/>
                <a:gd name="T31" fmla="*/ 2 h 13"/>
                <a:gd name="T32" fmla="*/ 12 w 17"/>
                <a:gd name="T33" fmla="*/ 1 h 13"/>
                <a:gd name="T34" fmla="*/ 12 w 17"/>
                <a:gd name="T35" fmla="*/ 1 h 13"/>
                <a:gd name="T36" fmla="*/ 12 w 17"/>
                <a:gd name="T37" fmla="*/ 0 h 13"/>
                <a:gd name="T38" fmla="*/ 1 w 17"/>
                <a:gd name="T39" fmla="*/ 2 h 13"/>
                <a:gd name="T40" fmla="*/ 1 w 17"/>
                <a:gd name="T41" fmla="*/ 2 h 13"/>
                <a:gd name="T42" fmla="*/ 0 w 17"/>
                <a:gd name="T43" fmla="*/ 9 h 13"/>
                <a:gd name="T44" fmla="*/ 4 w 17"/>
                <a:gd name="T4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" h="13">
                  <a:moveTo>
                    <a:pt x="4" y="13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8" y="12"/>
                    <a:pt x="8" y="12"/>
                  </a:cubicBezTo>
                  <a:cubicBezTo>
                    <a:pt x="10" y="12"/>
                    <a:pt x="10" y="10"/>
                    <a:pt x="11" y="10"/>
                  </a:cubicBezTo>
                  <a:cubicBezTo>
                    <a:pt x="12" y="11"/>
                    <a:pt x="16" y="9"/>
                    <a:pt x="17" y="8"/>
                  </a:cubicBezTo>
                  <a:cubicBezTo>
                    <a:pt x="17" y="8"/>
                    <a:pt x="17" y="7"/>
                    <a:pt x="17" y="7"/>
                  </a:cubicBezTo>
                  <a:cubicBezTo>
                    <a:pt x="17" y="7"/>
                    <a:pt x="16" y="6"/>
                    <a:pt x="15" y="6"/>
                  </a:cubicBezTo>
                  <a:cubicBezTo>
                    <a:pt x="15" y="5"/>
                    <a:pt x="12" y="2"/>
                    <a:pt x="12" y="2"/>
                  </a:cubicBezTo>
                  <a:cubicBezTo>
                    <a:pt x="12" y="2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0"/>
                  </a:cubicBezTo>
                  <a:cubicBezTo>
                    <a:pt x="8" y="1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4"/>
                    <a:pt x="0" y="7"/>
                    <a:pt x="0" y="9"/>
                  </a:cubicBezTo>
                  <a:cubicBezTo>
                    <a:pt x="1" y="10"/>
                    <a:pt x="2" y="11"/>
                    <a:pt x="4" y="1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96" name="Freeform 85"/>
            <p:cNvSpPr>
              <a:spLocks/>
            </p:cNvSpPr>
            <p:nvPr/>
          </p:nvSpPr>
          <p:spPr bwMode="auto">
            <a:xfrm>
              <a:off x="4784756" y="3422575"/>
              <a:ext cx="337500" cy="193774"/>
            </a:xfrm>
            <a:custGeom>
              <a:avLst/>
              <a:gdLst>
                <a:gd name="T0" fmla="*/ 103 w 111"/>
                <a:gd name="T1" fmla="*/ 37 h 64"/>
                <a:gd name="T2" fmla="*/ 110 w 111"/>
                <a:gd name="T3" fmla="*/ 33 h 64"/>
                <a:gd name="T4" fmla="*/ 110 w 111"/>
                <a:gd name="T5" fmla="*/ 29 h 64"/>
                <a:gd name="T6" fmla="*/ 111 w 111"/>
                <a:gd name="T7" fmla="*/ 25 h 64"/>
                <a:gd name="T8" fmla="*/ 102 w 111"/>
                <a:gd name="T9" fmla="*/ 21 h 64"/>
                <a:gd name="T10" fmla="*/ 94 w 111"/>
                <a:gd name="T11" fmla="*/ 17 h 64"/>
                <a:gd name="T12" fmla="*/ 87 w 111"/>
                <a:gd name="T13" fmla="*/ 18 h 64"/>
                <a:gd name="T14" fmla="*/ 82 w 111"/>
                <a:gd name="T15" fmla="*/ 15 h 64"/>
                <a:gd name="T16" fmla="*/ 75 w 111"/>
                <a:gd name="T17" fmla="*/ 9 h 64"/>
                <a:gd name="T18" fmla="*/ 72 w 111"/>
                <a:gd name="T19" fmla="*/ 1 h 64"/>
                <a:gd name="T20" fmla="*/ 63 w 111"/>
                <a:gd name="T21" fmla="*/ 0 h 64"/>
                <a:gd name="T22" fmla="*/ 59 w 111"/>
                <a:gd name="T23" fmla="*/ 1 h 64"/>
                <a:gd name="T24" fmla="*/ 51 w 111"/>
                <a:gd name="T25" fmla="*/ 6 h 64"/>
                <a:gd name="T26" fmla="*/ 44 w 111"/>
                <a:gd name="T27" fmla="*/ 8 h 64"/>
                <a:gd name="T28" fmla="*/ 36 w 111"/>
                <a:gd name="T29" fmla="*/ 6 h 64"/>
                <a:gd name="T30" fmla="*/ 26 w 111"/>
                <a:gd name="T31" fmla="*/ 5 h 64"/>
                <a:gd name="T32" fmla="*/ 11 w 111"/>
                <a:gd name="T33" fmla="*/ 6 h 64"/>
                <a:gd name="T34" fmla="*/ 8 w 111"/>
                <a:gd name="T35" fmla="*/ 9 h 64"/>
                <a:gd name="T36" fmla="*/ 8 w 111"/>
                <a:gd name="T37" fmla="*/ 17 h 64"/>
                <a:gd name="T38" fmla="*/ 3 w 111"/>
                <a:gd name="T39" fmla="*/ 27 h 64"/>
                <a:gd name="T40" fmla="*/ 3 w 111"/>
                <a:gd name="T41" fmla="*/ 35 h 64"/>
                <a:gd name="T42" fmla="*/ 6 w 111"/>
                <a:gd name="T43" fmla="*/ 35 h 64"/>
                <a:gd name="T44" fmla="*/ 16 w 111"/>
                <a:gd name="T45" fmla="*/ 37 h 64"/>
                <a:gd name="T46" fmla="*/ 22 w 111"/>
                <a:gd name="T47" fmla="*/ 36 h 64"/>
                <a:gd name="T48" fmla="*/ 33 w 111"/>
                <a:gd name="T49" fmla="*/ 32 h 64"/>
                <a:gd name="T50" fmla="*/ 42 w 111"/>
                <a:gd name="T51" fmla="*/ 38 h 64"/>
                <a:gd name="T52" fmla="*/ 48 w 111"/>
                <a:gd name="T53" fmla="*/ 48 h 64"/>
                <a:gd name="T54" fmla="*/ 41 w 111"/>
                <a:gd name="T55" fmla="*/ 50 h 64"/>
                <a:gd name="T56" fmla="*/ 40 w 111"/>
                <a:gd name="T57" fmla="*/ 58 h 64"/>
                <a:gd name="T58" fmla="*/ 45 w 111"/>
                <a:gd name="T59" fmla="*/ 58 h 64"/>
                <a:gd name="T60" fmla="*/ 54 w 111"/>
                <a:gd name="T61" fmla="*/ 47 h 64"/>
                <a:gd name="T62" fmla="*/ 61 w 111"/>
                <a:gd name="T63" fmla="*/ 50 h 64"/>
                <a:gd name="T64" fmla="*/ 63 w 111"/>
                <a:gd name="T65" fmla="*/ 56 h 64"/>
                <a:gd name="T66" fmla="*/ 70 w 111"/>
                <a:gd name="T67" fmla="*/ 63 h 64"/>
                <a:gd name="T68" fmla="*/ 81 w 111"/>
                <a:gd name="T69" fmla="*/ 60 h 64"/>
                <a:gd name="T70" fmla="*/ 83 w 111"/>
                <a:gd name="T71" fmla="*/ 57 h 64"/>
                <a:gd name="T72" fmla="*/ 85 w 111"/>
                <a:gd name="T73" fmla="*/ 47 h 64"/>
                <a:gd name="T74" fmla="*/ 98 w 111"/>
                <a:gd name="T75" fmla="*/ 4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1" h="64">
                  <a:moveTo>
                    <a:pt x="99" y="40"/>
                  </a:moveTo>
                  <a:cubicBezTo>
                    <a:pt x="100" y="40"/>
                    <a:pt x="102" y="37"/>
                    <a:pt x="103" y="37"/>
                  </a:cubicBezTo>
                  <a:cubicBezTo>
                    <a:pt x="104" y="37"/>
                    <a:pt x="109" y="38"/>
                    <a:pt x="109" y="37"/>
                  </a:cubicBezTo>
                  <a:cubicBezTo>
                    <a:pt x="109" y="36"/>
                    <a:pt x="110" y="34"/>
                    <a:pt x="110" y="33"/>
                  </a:cubicBezTo>
                  <a:cubicBezTo>
                    <a:pt x="109" y="32"/>
                    <a:pt x="108" y="31"/>
                    <a:pt x="108" y="31"/>
                  </a:cubicBezTo>
                  <a:cubicBezTo>
                    <a:pt x="109" y="30"/>
                    <a:pt x="110" y="30"/>
                    <a:pt x="110" y="29"/>
                  </a:cubicBezTo>
                  <a:cubicBezTo>
                    <a:pt x="110" y="28"/>
                    <a:pt x="109" y="28"/>
                    <a:pt x="109" y="27"/>
                  </a:cubicBezTo>
                  <a:cubicBezTo>
                    <a:pt x="109" y="27"/>
                    <a:pt x="111" y="26"/>
                    <a:pt x="111" y="25"/>
                  </a:cubicBezTo>
                  <a:cubicBezTo>
                    <a:pt x="111" y="24"/>
                    <a:pt x="109" y="24"/>
                    <a:pt x="107" y="23"/>
                  </a:cubicBezTo>
                  <a:cubicBezTo>
                    <a:pt x="105" y="22"/>
                    <a:pt x="104" y="22"/>
                    <a:pt x="102" y="21"/>
                  </a:cubicBezTo>
                  <a:cubicBezTo>
                    <a:pt x="100" y="20"/>
                    <a:pt x="97" y="21"/>
                    <a:pt x="97" y="20"/>
                  </a:cubicBezTo>
                  <a:cubicBezTo>
                    <a:pt x="97" y="20"/>
                    <a:pt x="95" y="18"/>
                    <a:pt x="94" y="17"/>
                  </a:cubicBezTo>
                  <a:cubicBezTo>
                    <a:pt x="93" y="16"/>
                    <a:pt x="92" y="17"/>
                    <a:pt x="91" y="17"/>
                  </a:cubicBezTo>
                  <a:cubicBezTo>
                    <a:pt x="89" y="18"/>
                    <a:pt x="89" y="18"/>
                    <a:pt x="87" y="18"/>
                  </a:cubicBezTo>
                  <a:cubicBezTo>
                    <a:pt x="86" y="17"/>
                    <a:pt x="85" y="16"/>
                    <a:pt x="84" y="16"/>
                  </a:cubicBezTo>
                  <a:cubicBezTo>
                    <a:pt x="83" y="17"/>
                    <a:pt x="82" y="16"/>
                    <a:pt x="82" y="15"/>
                  </a:cubicBezTo>
                  <a:cubicBezTo>
                    <a:pt x="82" y="14"/>
                    <a:pt x="80" y="11"/>
                    <a:pt x="79" y="10"/>
                  </a:cubicBezTo>
                  <a:cubicBezTo>
                    <a:pt x="78" y="10"/>
                    <a:pt x="75" y="10"/>
                    <a:pt x="75" y="9"/>
                  </a:cubicBezTo>
                  <a:cubicBezTo>
                    <a:pt x="74" y="8"/>
                    <a:pt x="73" y="7"/>
                    <a:pt x="73" y="6"/>
                  </a:cubicBezTo>
                  <a:cubicBezTo>
                    <a:pt x="74" y="5"/>
                    <a:pt x="73" y="2"/>
                    <a:pt x="72" y="1"/>
                  </a:cubicBezTo>
                  <a:cubicBezTo>
                    <a:pt x="72" y="0"/>
                    <a:pt x="68" y="0"/>
                    <a:pt x="67" y="0"/>
                  </a:cubicBezTo>
                  <a:cubicBezTo>
                    <a:pt x="66" y="1"/>
                    <a:pt x="64" y="0"/>
                    <a:pt x="63" y="0"/>
                  </a:cubicBezTo>
                  <a:cubicBezTo>
                    <a:pt x="62" y="1"/>
                    <a:pt x="62" y="2"/>
                    <a:pt x="60" y="2"/>
                  </a:cubicBezTo>
                  <a:cubicBezTo>
                    <a:pt x="60" y="2"/>
                    <a:pt x="59" y="2"/>
                    <a:pt x="59" y="1"/>
                  </a:cubicBezTo>
                  <a:cubicBezTo>
                    <a:pt x="57" y="2"/>
                    <a:pt x="55" y="2"/>
                    <a:pt x="55" y="2"/>
                  </a:cubicBezTo>
                  <a:cubicBezTo>
                    <a:pt x="55" y="2"/>
                    <a:pt x="51" y="5"/>
                    <a:pt x="51" y="6"/>
                  </a:cubicBezTo>
                  <a:cubicBezTo>
                    <a:pt x="51" y="7"/>
                    <a:pt x="51" y="9"/>
                    <a:pt x="50" y="8"/>
                  </a:cubicBezTo>
                  <a:cubicBezTo>
                    <a:pt x="49" y="7"/>
                    <a:pt x="45" y="7"/>
                    <a:pt x="44" y="8"/>
                  </a:cubicBezTo>
                  <a:cubicBezTo>
                    <a:pt x="43" y="8"/>
                    <a:pt x="42" y="6"/>
                    <a:pt x="40" y="7"/>
                  </a:cubicBezTo>
                  <a:cubicBezTo>
                    <a:pt x="38" y="7"/>
                    <a:pt x="36" y="5"/>
                    <a:pt x="36" y="6"/>
                  </a:cubicBezTo>
                  <a:cubicBezTo>
                    <a:pt x="36" y="7"/>
                    <a:pt x="33" y="6"/>
                    <a:pt x="32" y="6"/>
                  </a:cubicBezTo>
                  <a:cubicBezTo>
                    <a:pt x="30" y="5"/>
                    <a:pt x="27" y="6"/>
                    <a:pt x="26" y="5"/>
                  </a:cubicBezTo>
                  <a:cubicBezTo>
                    <a:pt x="25" y="3"/>
                    <a:pt x="18" y="3"/>
                    <a:pt x="15" y="3"/>
                  </a:cubicBezTo>
                  <a:cubicBezTo>
                    <a:pt x="13" y="3"/>
                    <a:pt x="12" y="5"/>
                    <a:pt x="11" y="6"/>
                  </a:cubicBezTo>
                  <a:cubicBezTo>
                    <a:pt x="10" y="7"/>
                    <a:pt x="9" y="7"/>
                    <a:pt x="8" y="7"/>
                  </a:cubicBezTo>
                  <a:cubicBezTo>
                    <a:pt x="8" y="7"/>
                    <a:pt x="8" y="8"/>
                    <a:pt x="8" y="9"/>
                  </a:cubicBezTo>
                  <a:cubicBezTo>
                    <a:pt x="9" y="9"/>
                    <a:pt x="12" y="13"/>
                    <a:pt x="11" y="15"/>
                  </a:cubicBezTo>
                  <a:cubicBezTo>
                    <a:pt x="10" y="16"/>
                    <a:pt x="9" y="16"/>
                    <a:pt x="8" y="17"/>
                  </a:cubicBezTo>
                  <a:cubicBezTo>
                    <a:pt x="7" y="18"/>
                    <a:pt x="3" y="22"/>
                    <a:pt x="2" y="23"/>
                  </a:cubicBezTo>
                  <a:cubicBezTo>
                    <a:pt x="2" y="24"/>
                    <a:pt x="3" y="27"/>
                    <a:pt x="3" y="27"/>
                  </a:cubicBezTo>
                  <a:cubicBezTo>
                    <a:pt x="2" y="28"/>
                    <a:pt x="0" y="31"/>
                    <a:pt x="0" y="32"/>
                  </a:cubicBezTo>
                  <a:cubicBezTo>
                    <a:pt x="0" y="33"/>
                    <a:pt x="1" y="34"/>
                    <a:pt x="3" y="35"/>
                  </a:cubicBezTo>
                  <a:cubicBezTo>
                    <a:pt x="3" y="35"/>
                    <a:pt x="3" y="35"/>
                    <a:pt x="4" y="35"/>
                  </a:cubicBezTo>
                  <a:cubicBezTo>
                    <a:pt x="5" y="35"/>
                    <a:pt x="5" y="35"/>
                    <a:pt x="6" y="35"/>
                  </a:cubicBezTo>
                  <a:cubicBezTo>
                    <a:pt x="7" y="35"/>
                    <a:pt x="11" y="36"/>
                    <a:pt x="12" y="36"/>
                  </a:cubicBezTo>
                  <a:cubicBezTo>
                    <a:pt x="14" y="36"/>
                    <a:pt x="15" y="37"/>
                    <a:pt x="16" y="37"/>
                  </a:cubicBezTo>
                  <a:cubicBezTo>
                    <a:pt x="16" y="38"/>
                    <a:pt x="18" y="38"/>
                    <a:pt x="19" y="37"/>
                  </a:cubicBezTo>
                  <a:cubicBezTo>
                    <a:pt x="20" y="36"/>
                    <a:pt x="21" y="36"/>
                    <a:pt x="22" y="36"/>
                  </a:cubicBezTo>
                  <a:cubicBezTo>
                    <a:pt x="23" y="36"/>
                    <a:pt x="25" y="35"/>
                    <a:pt x="25" y="35"/>
                  </a:cubicBezTo>
                  <a:cubicBezTo>
                    <a:pt x="26" y="34"/>
                    <a:pt x="31" y="32"/>
                    <a:pt x="33" y="32"/>
                  </a:cubicBezTo>
                  <a:cubicBezTo>
                    <a:pt x="34" y="32"/>
                    <a:pt x="37" y="35"/>
                    <a:pt x="38" y="35"/>
                  </a:cubicBezTo>
                  <a:cubicBezTo>
                    <a:pt x="39" y="35"/>
                    <a:pt x="42" y="36"/>
                    <a:pt x="42" y="38"/>
                  </a:cubicBezTo>
                  <a:cubicBezTo>
                    <a:pt x="43" y="40"/>
                    <a:pt x="45" y="43"/>
                    <a:pt x="46" y="44"/>
                  </a:cubicBezTo>
                  <a:cubicBezTo>
                    <a:pt x="47" y="45"/>
                    <a:pt x="48" y="48"/>
                    <a:pt x="48" y="48"/>
                  </a:cubicBezTo>
                  <a:cubicBezTo>
                    <a:pt x="48" y="49"/>
                    <a:pt x="46" y="48"/>
                    <a:pt x="43" y="48"/>
                  </a:cubicBezTo>
                  <a:cubicBezTo>
                    <a:pt x="41" y="47"/>
                    <a:pt x="41" y="49"/>
                    <a:pt x="41" y="50"/>
                  </a:cubicBezTo>
                  <a:cubicBezTo>
                    <a:pt x="41" y="51"/>
                    <a:pt x="38" y="55"/>
                    <a:pt x="37" y="56"/>
                  </a:cubicBezTo>
                  <a:cubicBezTo>
                    <a:pt x="37" y="57"/>
                    <a:pt x="38" y="57"/>
                    <a:pt x="40" y="58"/>
                  </a:cubicBezTo>
                  <a:cubicBezTo>
                    <a:pt x="40" y="58"/>
                    <a:pt x="42" y="56"/>
                    <a:pt x="43" y="56"/>
                  </a:cubicBezTo>
                  <a:cubicBezTo>
                    <a:pt x="43" y="56"/>
                    <a:pt x="44" y="57"/>
                    <a:pt x="45" y="58"/>
                  </a:cubicBezTo>
                  <a:cubicBezTo>
                    <a:pt x="45" y="55"/>
                    <a:pt x="46" y="55"/>
                    <a:pt x="48" y="53"/>
                  </a:cubicBezTo>
                  <a:cubicBezTo>
                    <a:pt x="51" y="51"/>
                    <a:pt x="51" y="47"/>
                    <a:pt x="54" y="47"/>
                  </a:cubicBezTo>
                  <a:cubicBezTo>
                    <a:pt x="56" y="46"/>
                    <a:pt x="57" y="45"/>
                    <a:pt x="61" y="46"/>
                  </a:cubicBezTo>
                  <a:cubicBezTo>
                    <a:pt x="64" y="46"/>
                    <a:pt x="59" y="48"/>
                    <a:pt x="61" y="50"/>
                  </a:cubicBezTo>
                  <a:cubicBezTo>
                    <a:pt x="64" y="51"/>
                    <a:pt x="71" y="49"/>
                    <a:pt x="71" y="51"/>
                  </a:cubicBezTo>
                  <a:cubicBezTo>
                    <a:pt x="72" y="53"/>
                    <a:pt x="63" y="55"/>
                    <a:pt x="63" y="56"/>
                  </a:cubicBezTo>
                  <a:cubicBezTo>
                    <a:pt x="63" y="57"/>
                    <a:pt x="68" y="58"/>
                    <a:pt x="69" y="59"/>
                  </a:cubicBezTo>
                  <a:cubicBezTo>
                    <a:pt x="71" y="60"/>
                    <a:pt x="69" y="63"/>
                    <a:pt x="70" y="63"/>
                  </a:cubicBezTo>
                  <a:cubicBezTo>
                    <a:pt x="70" y="64"/>
                    <a:pt x="73" y="64"/>
                    <a:pt x="75" y="62"/>
                  </a:cubicBezTo>
                  <a:cubicBezTo>
                    <a:pt x="77" y="61"/>
                    <a:pt x="78" y="61"/>
                    <a:pt x="81" y="60"/>
                  </a:cubicBezTo>
                  <a:cubicBezTo>
                    <a:pt x="83" y="58"/>
                    <a:pt x="88" y="60"/>
                    <a:pt x="89" y="58"/>
                  </a:cubicBezTo>
                  <a:cubicBezTo>
                    <a:pt x="90" y="57"/>
                    <a:pt x="88" y="56"/>
                    <a:pt x="83" y="57"/>
                  </a:cubicBezTo>
                  <a:cubicBezTo>
                    <a:pt x="78" y="57"/>
                    <a:pt x="78" y="53"/>
                    <a:pt x="78" y="52"/>
                  </a:cubicBezTo>
                  <a:cubicBezTo>
                    <a:pt x="78" y="51"/>
                    <a:pt x="83" y="47"/>
                    <a:pt x="85" y="47"/>
                  </a:cubicBezTo>
                  <a:cubicBezTo>
                    <a:pt x="88" y="47"/>
                    <a:pt x="91" y="46"/>
                    <a:pt x="93" y="44"/>
                  </a:cubicBezTo>
                  <a:cubicBezTo>
                    <a:pt x="95" y="44"/>
                    <a:pt x="96" y="43"/>
                    <a:pt x="98" y="43"/>
                  </a:cubicBezTo>
                  <a:cubicBezTo>
                    <a:pt x="98" y="42"/>
                    <a:pt x="98" y="40"/>
                    <a:pt x="99" y="4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97" name="Freeform 86"/>
            <p:cNvSpPr>
              <a:spLocks/>
            </p:cNvSpPr>
            <p:nvPr/>
          </p:nvSpPr>
          <p:spPr bwMode="auto">
            <a:xfrm>
              <a:off x="4804005" y="3322480"/>
              <a:ext cx="178374" cy="128327"/>
            </a:xfrm>
            <a:custGeom>
              <a:avLst/>
              <a:gdLst>
                <a:gd name="T0" fmla="*/ 55 w 59"/>
                <a:gd name="T1" fmla="*/ 20 h 42"/>
                <a:gd name="T2" fmla="*/ 51 w 59"/>
                <a:gd name="T3" fmla="*/ 17 h 42"/>
                <a:gd name="T4" fmla="*/ 48 w 59"/>
                <a:gd name="T5" fmla="*/ 13 h 42"/>
                <a:gd name="T6" fmla="*/ 48 w 59"/>
                <a:gd name="T7" fmla="*/ 9 h 42"/>
                <a:gd name="T8" fmla="*/ 47 w 59"/>
                <a:gd name="T9" fmla="*/ 4 h 42"/>
                <a:gd name="T10" fmla="*/ 41 w 59"/>
                <a:gd name="T11" fmla="*/ 3 h 42"/>
                <a:gd name="T12" fmla="*/ 38 w 59"/>
                <a:gd name="T13" fmla="*/ 3 h 42"/>
                <a:gd name="T14" fmla="*/ 35 w 59"/>
                <a:gd name="T15" fmla="*/ 1 h 42"/>
                <a:gd name="T16" fmla="*/ 32 w 59"/>
                <a:gd name="T17" fmla="*/ 0 h 42"/>
                <a:gd name="T18" fmla="*/ 31 w 59"/>
                <a:gd name="T19" fmla="*/ 0 h 42"/>
                <a:gd name="T20" fmla="*/ 29 w 59"/>
                <a:gd name="T21" fmla="*/ 1 h 42"/>
                <a:gd name="T22" fmla="*/ 27 w 59"/>
                <a:gd name="T23" fmla="*/ 3 h 42"/>
                <a:gd name="T24" fmla="*/ 23 w 59"/>
                <a:gd name="T25" fmla="*/ 3 h 42"/>
                <a:gd name="T26" fmla="*/ 21 w 59"/>
                <a:gd name="T27" fmla="*/ 7 h 42"/>
                <a:gd name="T28" fmla="*/ 20 w 59"/>
                <a:gd name="T29" fmla="*/ 9 h 42"/>
                <a:gd name="T30" fmla="*/ 18 w 59"/>
                <a:gd name="T31" fmla="*/ 11 h 42"/>
                <a:gd name="T32" fmla="*/ 15 w 59"/>
                <a:gd name="T33" fmla="*/ 14 h 42"/>
                <a:gd name="T34" fmla="*/ 14 w 59"/>
                <a:gd name="T35" fmla="*/ 17 h 42"/>
                <a:gd name="T36" fmla="*/ 10 w 59"/>
                <a:gd name="T37" fmla="*/ 18 h 42"/>
                <a:gd name="T38" fmla="*/ 7 w 59"/>
                <a:gd name="T39" fmla="*/ 19 h 42"/>
                <a:gd name="T40" fmla="*/ 2 w 59"/>
                <a:gd name="T41" fmla="*/ 19 h 42"/>
                <a:gd name="T42" fmla="*/ 2 w 59"/>
                <a:gd name="T43" fmla="*/ 20 h 42"/>
                <a:gd name="T44" fmla="*/ 3 w 59"/>
                <a:gd name="T45" fmla="*/ 24 h 42"/>
                <a:gd name="T46" fmla="*/ 4 w 59"/>
                <a:gd name="T47" fmla="*/ 30 h 42"/>
                <a:gd name="T48" fmla="*/ 0 w 59"/>
                <a:gd name="T49" fmla="*/ 33 h 42"/>
                <a:gd name="T50" fmla="*/ 2 w 59"/>
                <a:gd name="T51" fmla="*/ 36 h 42"/>
                <a:gd name="T52" fmla="*/ 2 w 59"/>
                <a:gd name="T53" fmla="*/ 40 h 42"/>
                <a:gd name="T54" fmla="*/ 5 w 59"/>
                <a:gd name="T55" fmla="*/ 39 h 42"/>
                <a:gd name="T56" fmla="*/ 9 w 59"/>
                <a:gd name="T57" fmla="*/ 36 h 42"/>
                <a:gd name="T58" fmla="*/ 20 w 59"/>
                <a:gd name="T59" fmla="*/ 38 h 42"/>
                <a:gd name="T60" fmla="*/ 26 w 59"/>
                <a:gd name="T61" fmla="*/ 39 h 42"/>
                <a:gd name="T62" fmla="*/ 30 w 59"/>
                <a:gd name="T63" fmla="*/ 39 h 42"/>
                <a:gd name="T64" fmla="*/ 34 w 59"/>
                <a:gd name="T65" fmla="*/ 40 h 42"/>
                <a:gd name="T66" fmla="*/ 38 w 59"/>
                <a:gd name="T67" fmla="*/ 41 h 42"/>
                <a:gd name="T68" fmla="*/ 44 w 59"/>
                <a:gd name="T69" fmla="*/ 41 h 42"/>
                <a:gd name="T70" fmla="*/ 45 w 59"/>
                <a:gd name="T71" fmla="*/ 39 h 42"/>
                <a:gd name="T72" fmla="*/ 49 w 59"/>
                <a:gd name="T73" fmla="*/ 35 h 42"/>
                <a:gd name="T74" fmla="*/ 53 w 59"/>
                <a:gd name="T75" fmla="*/ 34 h 42"/>
                <a:gd name="T76" fmla="*/ 52 w 59"/>
                <a:gd name="T77" fmla="*/ 32 h 42"/>
                <a:gd name="T78" fmla="*/ 51 w 59"/>
                <a:gd name="T79" fmla="*/ 26 h 42"/>
                <a:gd name="T80" fmla="*/ 55 w 59"/>
                <a:gd name="T81" fmla="*/ 27 h 42"/>
                <a:gd name="T82" fmla="*/ 58 w 59"/>
                <a:gd name="T83" fmla="*/ 24 h 42"/>
                <a:gd name="T84" fmla="*/ 55 w 59"/>
                <a:gd name="T85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" h="42">
                  <a:moveTo>
                    <a:pt x="55" y="20"/>
                  </a:moveTo>
                  <a:cubicBezTo>
                    <a:pt x="54" y="20"/>
                    <a:pt x="53" y="18"/>
                    <a:pt x="51" y="17"/>
                  </a:cubicBezTo>
                  <a:cubicBezTo>
                    <a:pt x="49" y="16"/>
                    <a:pt x="50" y="14"/>
                    <a:pt x="48" y="13"/>
                  </a:cubicBezTo>
                  <a:cubicBezTo>
                    <a:pt x="47" y="12"/>
                    <a:pt x="48" y="10"/>
                    <a:pt x="48" y="9"/>
                  </a:cubicBezTo>
                  <a:cubicBezTo>
                    <a:pt x="48" y="7"/>
                    <a:pt x="48" y="5"/>
                    <a:pt x="47" y="4"/>
                  </a:cubicBezTo>
                  <a:cubicBezTo>
                    <a:pt x="46" y="4"/>
                    <a:pt x="43" y="2"/>
                    <a:pt x="41" y="3"/>
                  </a:cubicBezTo>
                  <a:cubicBezTo>
                    <a:pt x="40" y="3"/>
                    <a:pt x="39" y="4"/>
                    <a:pt x="38" y="3"/>
                  </a:cubicBezTo>
                  <a:cubicBezTo>
                    <a:pt x="37" y="2"/>
                    <a:pt x="36" y="1"/>
                    <a:pt x="35" y="1"/>
                  </a:cubicBezTo>
                  <a:cubicBezTo>
                    <a:pt x="33" y="2"/>
                    <a:pt x="32" y="1"/>
                    <a:pt x="3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29" y="1"/>
                  </a:cubicBezTo>
                  <a:cubicBezTo>
                    <a:pt x="28" y="1"/>
                    <a:pt x="28" y="3"/>
                    <a:pt x="27" y="3"/>
                  </a:cubicBezTo>
                  <a:cubicBezTo>
                    <a:pt x="26" y="3"/>
                    <a:pt x="24" y="2"/>
                    <a:pt x="23" y="3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8"/>
                    <a:pt x="21" y="9"/>
                    <a:pt x="20" y="9"/>
                  </a:cubicBezTo>
                  <a:cubicBezTo>
                    <a:pt x="19" y="9"/>
                    <a:pt x="19" y="10"/>
                    <a:pt x="18" y="11"/>
                  </a:cubicBezTo>
                  <a:cubicBezTo>
                    <a:pt x="17" y="11"/>
                    <a:pt x="15" y="13"/>
                    <a:pt x="15" y="14"/>
                  </a:cubicBezTo>
                  <a:cubicBezTo>
                    <a:pt x="15" y="15"/>
                    <a:pt x="15" y="17"/>
                    <a:pt x="14" y="17"/>
                  </a:cubicBezTo>
                  <a:cubicBezTo>
                    <a:pt x="13" y="17"/>
                    <a:pt x="11" y="17"/>
                    <a:pt x="10" y="18"/>
                  </a:cubicBezTo>
                  <a:cubicBezTo>
                    <a:pt x="9" y="19"/>
                    <a:pt x="8" y="20"/>
                    <a:pt x="7" y="19"/>
                  </a:cubicBezTo>
                  <a:cubicBezTo>
                    <a:pt x="6" y="19"/>
                    <a:pt x="4" y="19"/>
                    <a:pt x="2" y="19"/>
                  </a:cubicBezTo>
                  <a:cubicBezTo>
                    <a:pt x="2" y="19"/>
                    <a:pt x="2" y="19"/>
                    <a:pt x="2" y="20"/>
                  </a:cubicBezTo>
                  <a:cubicBezTo>
                    <a:pt x="2" y="22"/>
                    <a:pt x="2" y="23"/>
                    <a:pt x="3" y="24"/>
                  </a:cubicBezTo>
                  <a:cubicBezTo>
                    <a:pt x="4" y="25"/>
                    <a:pt x="5" y="29"/>
                    <a:pt x="4" y="30"/>
                  </a:cubicBezTo>
                  <a:cubicBezTo>
                    <a:pt x="2" y="30"/>
                    <a:pt x="0" y="32"/>
                    <a:pt x="0" y="33"/>
                  </a:cubicBezTo>
                  <a:cubicBezTo>
                    <a:pt x="0" y="34"/>
                    <a:pt x="2" y="35"/>
                    <a:pt x="2" y="36"/>
                  </a:cubicBezTo>
                  <a:cubicBezTo>
                    <a:pt x="2" y="37"/>
                    <a:pt x="2" y="38"/>
                    <a:pt x="2" y="40"/>
                  </a:cubicBezTo>
                  <a:cubicBezTo>
                    <a:pt x="3" y="40"/>
                    <a:pt x="4" y="40"/>
                    <a:pt x="5" y="39"/>
                  </a:cubicBezTo>
                  <a:cubicBezTo>
                    <a:pt x="6" y="38"/>
                    <a:pt x="7" y="36"/>
                    <a:pt x="9" y="36"/>
                  </a:cubicBezTo>
                  <a:cubicBezTo>
                    <a:pt x="12" y="36"/>
                    <a:pt x="19" y="36"/>
                    <a:pt x="20" y="38"/>
                  </a:cubicBezTo>
                  <a:cubicBezTo>
                    <a:pt x="21" y="39"/>
                    <a:pt x="24" y="38"/>
                    <a:pt x="26" y="39"/>
                  </a:cubicBezTo>
                  <a:cubicBezTo>
                    <a:pt x="27" y="39"/>
                    <a:pt x="30" y="40"/>
                    <a:pt x="30" y="39"/>
                  </a:cubicBezTo>
                  <a:cubicBezTo>
                    <a:pt x="30" y="38"/>
                    <a:pt x="32" y="40"/>
                    <a:pt x="34" y="40"/>
                  </a:cubicBezTo>
                  <a:cubicBezTo>
                    <a:pt x="36" y="39"/>
                    <a:pt x="37" y="41"/>
                    <a:pt x="38" y="41"/>
                  </a:cubicBezTo>
                  <a:cubicBezTo>
                    <a:pt x="39" y="40"/>
                    <a:pt x="43" y="40"/>
                    <a:pt x="44" y="41"/>
                  </a:cubicBezTo>
                  <a:cubicBezTo>
                    <a:pt x="45" y="42"/>
                    <a:pt x="45" y="40"/>
                    <a:pt x="45" y="39"/>
                  </a:cubicBezTo>
                  <a:cubicBezTo>
                    <a:pt x="45" y="38"/>
                    <a:pt x="49" y="35"/>
                    <a:pt x="49" y="35"/>
                  </a:cubicBezTo>
                  <a:cubicBezTo>
                    <a:pt x="49" y="35"/>
                    <a:pt x="51" y="35"/>
                    <a:pt x="53" y="34"/>
                  </a:cubicBezTo>
                  <a:cubicBezTo>
                    <a:pt x="52" y="34"/>
                    <a:pt x="52" y="33"/>
                    <a:pt x="52" y="32"/>
                  </a:cubicBezTo>
                  <a:cubicBezTo>
                    <a:pt x="51" y="29"/>
                    <a:pt x="50" y="27"/>
                    <a:pt x="51" y="26"/>
                  </a:cubicBezTo>
                  <a:cubicBezTo>
                    <a:pt x="52" y="25"/>
                    <a:pt x="54" y="27"/>
                    <a:pt x="55" y="27"/>
                  </a:cubicBezTo>
                  <a:cubicBezTo>
                    <a:pt x="56" y="26"/>
                    <a:pt x="59" y="25"/>
                    <a:pt x="58" y="24"/>
                  </a:cubicBezTo>
                  <a:cubicBezTo>
                    <a:pt x="58" y="22"/>
                    <a:pt x="56" y="21"/>
                    <a:pt x="55" y="2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98" name="Freeform 87"/>
            <p:cNvSpPr>
              <a:spLocks/>
            </p:cNvSpPr>
            <p:nvPr/>
          </p:nvSpPr>
          <p:spPr bwMode="auto">
            <a:xfrm>
              <a:off x="4757807" y="3271149"/>
              <a:ext cx="139876" cy="66730"/>
            </a:xfrm>
            <a:custGeom>
              <a:avLst/>
              <a:gdLst>
                <a:gd name="T0" fmla="*/ 16 w 46"/>
                <a:gd name="T1" fmla="*/ 15 h 22"/>
                <a:gd name="T2" fmla="*/ 24 w 46"/>
                <a:gd name="T3" fmla="*/ 15 h 22"/>
                <a:gd name="T4" fmla="*/ 27 w 46"/>
                <a:gd name="T5" fmla="*/ 17 h 22"/>
                <a:gd name="T6" fmla="*/ 33 w 46"/>
                <a:gd name="T7" fmla="*/ 20 h 22"/>
                <a:gd name="T8" fmla="*/ 36 w 46"/>
                <a:gd name="T9" fmla="*/ 22 h 22"/>
                <a:gd name="T10" fmla="*/ 38 w 46"/>
                <a:gd name="T11" fmla="*/ 20 h 22"/>
                <a:gd name="T12" fmla="*/ 42 w 46"/>
                <a:gd name="T13" fmla="*/ 20 h 22"/>
                <a:gd name="T14" fmla="*/ 44 w 46"/>
                <a:gd name="T15" fmla="*/ 18 h 22"/>
                <a:gd name="T16" fmla="*/ 46 w 46"/>
                <a:gd name="T17" fmla="*/ 17 h 22"/>
                <a:gd name="T18" fmla="*/ 45 w 46"/>
                <a:gd name="T19" fmla="*/ 13 h 22"/>
                <a:gd name="T20" fmla="*/ 43 w 46"/>
                <a:gd name="T21" fmla="*/ 9 h 22"/>
                <a:gd name="T22" fmla="*/ 42 w 46"/>
                <a:gd name="T23" fmla="*/ 6 h 22"/>
                <a:gd name="T24" fmla="*/ 41 w 46"/>
                <a:gd name="T25" fmla="*/ 4 h 22"/>
                <a:gd name="T26" fmla="*/ 35 w 46"/>
                <a:gd name="T27" fmla="*/ 4 h 22"/>
                <a:gd name="T28" fmla="*/ 29 w 46"/>
                <a:gd name="T29" fmla="*/ 0 h 22"/>
                <a:gd name="T30" fmla="*/ 22 w 46"/>
                <a:gd name="T31" fmla="*/ 0 h 22"/>
                <a:gd name="T32" fmla="*/ 22 w 46"/>
                <a:gd name="T33" fmla="*/ 7 h 22"/>
                <a:gd name="T34" fmla="*/ 17 w 46"/>
                <a:gd name="T35" fmla="*/ 9 h 22"/>
                <a:gd name="T36" fmla="*/ 11 w 46"/>
                <a:gd name="T37" fmla="*/ 3 h 22"/>
                <a:gd name="T38" fmla="*/ 5 w 46"/>
                <a:gd name="T39" fmla="*/ 5 h 22"/>
                <a:gd name="T40" fmla="*/ 3 w 46"/>
                <a:gd name="T41" fmla="*/ 10 h 22"/>
                <a:gd name="T42" fmla="*/ 2 w 46"/>
                <a:gd name="T43" fmla="*/ 16 h 22"/>
                <a:gd name="T44" fmla="*/ 2 w 46"/>
                <a:gd name="T45" fmla="*/ 16 h 22"/>
                <a:gd name="T46" fmla="*/ 7 w 46"/>
                <a:gd name="T47" fmla="*/ 15 h 22"/>
                <a:gd name="T48" fmla="*/ 16 w 46"/>
                <a:gd name="T49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" h="22">
                  <a:moveTo>
                    <a:pt x="16" y="15"/>
                  </a:moveTo>
                  <a:cubicBezTo>
                    <a:pt x="17" y="15"/>
                    <a:pt x="21" y="16"/>
                    <a:pt x="24" y="15"/>
                  </a:cubicBezTo>
                  <a:cubicBezTo>
                    <a:pt x="26" y="14"/>
                    <a:pt x="26" y="17"/>
                    <a:pt x="27" y="17"/>
                  </a:cubicBezTo>
                  <a:cubicBezTo>
                    <a:pt x="29" y="16"/>
                    <a:pt x="32" y="18"/>
                    <a:pt x="33" y="20"/>
                  </a:cubicBezTo>
                  <a:cubicBezTo>
                    <a:pt x="34" y="20"/>
                    <a:pt x="35" y="21"/>
                    <a:pt x="36" y="22"/>
                  </a:cubicBezTo>
                  <a:cubicBezTo>
                    <a:pt x="37" y="21"/>
                    <a:pt x="37" y="21"/>
                    <a:pt x="38" y="20"/>
                  </a:cubicBezTo>
                  <a:cubicBezTo>
                    <a:pt x="39" y="19"/>
                    <a:pt x="41" y="20"/>
                    <a:pt x="42" y="20"/>
                  </a:cubicBezTo>
                  <a:cubicBezTo>
                    <a:pt x="43" y="20"/>
                    <a:pt x="43" y="18"/>
                    <a:pt x="44" y="18"/>
                  </a:cubicBezTo>
                  <a:cubicBezTo>
                    <a:pt x="45" y="17"/>
                    <a:pt x="46" y="17"/>
                    <a:pt x="46" y="17"/>
                  </a:cubicBezTo>
                  <a:cubicBezTo>
                    <a:pt x="46" y="16"/>
                    <a:pt x="46" y="14"/>
                    <a:pt x="45" y="13"/>
                  </a:cubicBezTo>
                  <a:cubicBezTo>
                    <a:pt x="44" y="12"/>
                    <a:pt x="43" y="10"/>
                    <a:pt x="43" y="9"/>
                  </a:cubicBezTo>
                  <a:cubicBezTo>
                    <a:pt x="43" y="8"/>
                    <a:pt x="43" y="7"/>
                    <a:pt x="42" y="6"/>
                  </a:cubicBezTo>
                  <a:cubicBezTo>
                    <a:pt x="42" y="5"/>
                    <a:pt x="41" y="5"/>
                    <a:pt x="41" y="4"/>
                  </a:cubicBezTo>
                  <a:cubicBezTo>
                    <a:pt x="39" y="4"/>
                    <a:pt x="36" y="4"/>
                    <a:pt x="35" y="4"/>
                  </a:cubicBezTo>
                  <a:cubicBezTo>
                    <a:pt x="34" y="4"/>
                    <a:pt x="30" y="1"/>
                    <a:pt x="29" y="0"/>
                  </a:cubicBezTo>
                  <a:cubicBezTo>
                    <a:pt x="28" y="0"/>
                    <a:pt x="25" y="0"/>
                    <a:pt x="22" y="0"/>
                  </a:cubicBezTo>
                  <a:cubicBezTo>
                    <a:pt x="21" y="2"/>
                    <a:pt x="22" y="4"/>
                    <a:pt x="22" y="7"/>
                  </a:cubicBezTo>
                  <a:cubicBezTo>
                    <a:pt x="22" y="10"/>
                    <a:pt x="18" y="9"/>
                    <a:pt x="17" y="9"/>
                  </a:cubicBezTo>
                  <a:cubicBezTo>
                    <a:pt x="15" y="9"/>
                    <a:pt x="12" y="4"/>
                    <a:pt x="11" y="3"/>
                  </a:cubicBezTo>
                  <a:cubicBezTo>
                    <a:pt x="10" y="1"/>
                    <a:pt x="7" y="4"/>
                    <a:pt x="5" y="5"/>
                  </a:cubicBezTo>
                  <a:cubicBezTo>
                    <a:pt x="3" y="7"/>
                    <a:pt x="4" y="9"/>
                    <a:pt x="3" y="10"/>
                  </a:cubicBezTo>
                  <a:cubicBezTo>
                    <a:pt x="1" y="11"/>
                    <a:pt x="0" y="13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4" y="16"/>
                    <a:pt x="6" y="16"/>
                    <a:pt x="7" y="15"/>
                  </a:cubicBezTo>
                  <a:cubicBezTo>
                    <a:pt x="9" y="14"/>
                    <a:pt x="14" y="15"/>
                    <a:pt x="16" y="1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99" name="Freeform 88"/>
            <p:cNvSpPr>
              <a:spLocks/>
            </p:cNvSpPr>
            <p:nvPr/>
          </p:nvSpPr>
          <p:spPr bwMode="auto">
            <a:xfrm>
              <a:off x="4757807" y="3313497"/>
              <a:ext cx="109078" cy="70580"/>
            </a:xfrm>
            <a:custGeom>
              <a:avLst/>
              <a:gdLst>
                <a:gd name="T0" fmla="*/ 5 w 36"/>
                <a:gd name="T1" fmla="*/ 11 h 23"/>
                <a:gd name="T2" fmla="*/ 9 w 36"/>
                <a:gd name="T3" fmla="*/ 13 h 23"/>
                <a:gd name="T4" fmla="*/ 13 w 36"/>
                <a:gd name="T5" fmla="*/ 15 h 23"/>
                <a:gd name="T6" fmla="*/ 13 w 36"/>
                <a:gd name="T7" fmla="*/ 19 h 23"/>
                <a:gd name="T8" fmla="*/ 17 w 36"/>
                <a:gd name="T9" fmla="*/ 22 h 23"/>
                <a:gd name="T10" fmla="*/ 22 w 36"/>
                <a:gd name="T11" fmla="*/ 22 h 23"/>
                <a:gd name="T12" fmla="*/ 25 w 36"/>
                <a:gd name="T13" fmla="*/ 21 h 23"/>
                <a:gd name="T14" fmla="*/ 29 w 36"/>
                <a:gd name="T15" fmla="*/ 20 h 23"/>
                <a:gd name="T16" fmla="*/ 30 w 36"/>
                <a:gd name="T17" fmla="*/ 17 h 23"/>
                <a:gd name="T18" fmla="*/ 33 w 36"/>
                <a:gd name="T19" fmla="*/ 14 h 23"/>
                <a:gd name="T20" fmla="*/ 35 w 36"/>
                <a:gd name="T21" fmla="*/ 12 h 23"/>
                <a:gd name="T22" fmla="*/ 36 w 36"/>
                <a:gd name="T23" fmla="*/ 10 h 23"/>
                <a:gd name="T24" fmla="*/ 36 w 36"/>
                <a:gd name="T25" fmla="*/ 8 h 23"/>
                <a:gd name="T26" fmla="*/ 33 w 36"/>
                <a:gd name="T27" fmla="*/ 6 h 23"/>
                <a:gd name="T28" fmla="*/ 27 w 36"/>
                <a:gd name="T29" fmla="*/ 3 h 23"/>
                <a:gd name="T30" fmla="*/ 24 w 36"/>
                <a:gd name="T31" fmla="*/ 1 h 23"/>
                <a:gd name="T32" fmla="*/ 16 w 36"/>
                <a:gd name="T33" fmla="*/ 1 h 23"/>
                <a:gd name="T34" fmla="*/ 7 w 36"/>
                <a:gd name="T35" fmla="*/ 1 h 23"/>
                <a:gd name="T36" fmla="*/ 2 w 36"/>
                <a:gd name="T37" fmla="*/ 2 h 23"/>
                <a:gd name="T38" fmla="*/ 1 w 36"/>
                <a:gd name="T39" fmla="*/ 9 h 23"/>
                <a:gd name="T40" fmla="*/ 2 w 36"/>
                <a:gd name="T41" fmla="*/ 11 h 23"/>
                <a:gd name="T42" fmla="*/ 5 w 36"/>
                <a:gd name="T4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23">
                  <a:moveTo>
                    <a:pt x="5" y="11"/>
                  </a:moveTo>
                  <a:cubicBezTo>
                    <a:pt x="6" y="12"/>
                    <a:pt x="8" y="13"/>
                    <a:pt x="9" y="13"/>
                  </a:cubicBezTo>
                  <a:cubicBezTo>
                    <a:pt x="10" y="12"/>
                    <a:pt x="13" y="14"/>
                    <a:pt x="13" y="15"/>
                  </a:cubicBezTo>
                  <a:cubicBezTo>
                    <a:pt x="13" y="16"/>
                    <a:pt x="12" y="19"/>
                    <a:pt x="13" y="19"/>
                  </a:cubicBezTo>
                  <a:cubicBezTo>
                    <a:pt x="13" y="19"/>
                    <a:pt x="17" y="20"/>
                    <a:pt x="17" y="22"/>
                  </a:cubicBezTo>
                  <a:cubicBezTo>
                    <a:pt x="19" y="22"/>
                    <a:pt x="21" y="22"/>
                    <a:pt x="22" y="22"/>
                  </a:cubicBezTo>
                  <a:cubicBezTo>
                    <a:pt x="23" y="23"/>
                    <a:pt x="24" y="22"/>
                    <a:pt x="25" y="21"/>
                  </a:cubicBezTo>
                  <a:cubicBezTo>
                    <a:pt x="26" y="20"/>
                    <a:pt x="28" y="20"/>
                    <a:pt x="29" y="20"/>
                  </a:cubicBezTo>
                  <a:cubicBezTo>
                    <a:pt x="30" y="20"/>
                    <a:pt x="30" y="18"/>
                    <a:pt x="30" y="17"/>
                  </a:cubicBezTo>
                  <a:cubicBezTo>
                    <a:pt x="30" y="16"/>
                    <a:pt x="32" y="14"/>
                    <a:pt x="33" y="14"/>
                  </a:cubicBezTo>
                  <a:cubicBezTo>
                    <a:pt x="34" y="13"/>
                    <a:pt x="34" y="12"/>
                    <a:pt x="35" y="12"/>
                  </a:cubicBezTo>
                  <a:cubicBezTo>
                    <a:pt x="36" y="12"/>
                    <a:pt x="36" y="11"/>
                    <a:pt x="36" y="10"/>
                  </a:cubicBezTo>
                  <a:cubicBezTo>
                    <a:pt x="36" y="9"/>
                    <a:pt x="36" y="8"/>
                    <a:pt x="36" y="8"/>
                  </a:cubicBezTo>
                  <a:cubicBezTo>
                    <a:pt x="35" y="7"/>
                    <a:pt x="34" y="6"/>
                    <a:pt x="33" y="6"/>
                  </a:cubicBezTo>
                  <a:cubicBezTo>
                    <a:pt x="32" y="4"/>
                    <a:pt x="29" y="2"/>
                    <a:pt x="27" y="3"/>
                  </a:cubicBezTo>
                  <a:cubicBezTo>
                    <a:pt x="26" y="3"/>
                    <a:pt x="26" y="0"/>
                    <a:pt x="24" y="1"/>
                  </a:cubicBezTo>
                  <a:cubicBezTo>
                    <a:pt x="21" y="2"/>
                    <a:pt x="17" y="1"/>
                    <a:pt x="16" y="1"/>
                  </a:cubicBezTo>
                  <a:cubicBezTo>
                    <a:pt x="14" y="1"/>
                    <a:pt x="9" y="0"/>
                    <a:pt x="7" y="1"/>
                  </a:cubicBezTo>
                  <a:cubicBezTo>
                    <a:pt x="6" y="2"/>
                    <a:pt x="4" y="2"/>
                    <a:pt x="2" y="2"/>
                  </a:cubicBezTo>
                  <a:cubicBezTo>
                    <a:pt x="3" y="5"/>
                    <a:pt x="3" y="8"/>
                    <a:pt x="1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3" y="11"/>
                    <a:pt x="5" y="11"/>
                    <a:pt x="5" y="1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00" name="Freeform 89"/>
            <p:cNvSpPr>
              <a:spLocks/>
            </p:cNvSpPr>
            <p:nvPr/>
          </p:nvSpPr>
          <p:spPr bwMode="auto">
            <a:xfrm>
              <a:off x="4488321" y="3540636"/>
              <a:ext cx="84696" cy="46198"/>
            </a:xfrm>
            <a:custGeom>
              <a:avLst/>
              <a:gdLst>
                <a:gd name="T0" fmla="*/ 25 w 28"/>
                <a:gd name="T1" fmla="*/ 6 h 15"/>
                <a:gd name="T2" fmla="*/ 22 w 28"/>
                <a:gd name="T3" fmla="*/ 4 h 15"/>
                <a:gd name="T4" fmla="*/ 22 w 28"/>
                <a:gd name="T5" fmla="*/ 2 h 15"/>
                <a:gd name="T6" fmla="*/ 18 w 28"/>
                <a:gd name="T7" fmla="*/ 0 h 15"/>
                <a:gd name="T8" fmla="*/ 14 w 28"/>
                <a:gd name="T9" fmla="*/ 0 h 15"/>
                <a:gd name="T10" fmla="*/ 9 w 28"/>
                <a:gd name="T11" fmla="*/ 1 h 15"/>
                <a:gd name="T12" fmla="*/ 8 w 28"/>
                <a:gd name="T13" fmla="*/ 1 h 15"/>
                <a:gd name="T14" fmla="*/ 5 w 28"/>
                <a:gd name="T15" fmla="*/ 4 h 15"/>
                <a:gd name="T16" fmla="*/ 1 w 28"/>
                <a:gd name="T17" fmla="*/ 9 h 15"/>
                <a:gd name="T18" fmla="*/ 2 w 28"/>
                <a:gd name="T19" fmla="*/ 11 h 15"/>
                <a:gd name="T20" fmla="*/ 4 w 28"/>
                <a:gd name="T21" fmla="*/ 11 h 15"/>
                <a:gd name="T22" fmla="*/ 6 w 28"/>
                <a:gd name="T23" fmla="*/ 14 h 15"/>
                <a:gd name="T24" fmla="*/ 6 w 28"/>
                <a:gd name="T25" fmla="*/ 15 h 15"/>
                <a:gd name="T26" fmla="*/ 11 w 28"/>
                <a:gd name="T27" fmla="*/ 14 h 15"/>
                <a:gd name="T28" fmla="*/ 14 w 28"/>
                <a:gd name="T29" fmla="*/ 10 h 15"/>
                <a:gd name="T30" fmla="*/ 18 w 28"/>
                <a:gd name="T31" fmla="*/ 14 h 15"/>
                <a:gd name="T32" fmla="*/ 19 w 28"/>
                <a:gd name="T33" fmla="*/ 12 h 15"/>
                <a:gd name="T34" fmla="*/ 21 w 28"/>
                <a:gd name="T35" fmla="*/ 10 h 15"/>
                <a:gd name="T36" fmla="*/ 24 w 28"/>
                <a:gd name="T37" fmla="*/ 10 h 15"/>
                <a:gd name="T38" fmla="*/ 26 w 28"/>
                <a:gd name="T39" fmla="*/ 9 h 15"/>
                <a:gd name="T40" fmla="*/ 27 w 28"/>
                <a:gd name="T41" fmla="*/ 8 h 15"/>
                <a:gd name="T42" fmla="*/ 28 w 28"/>
                <a:gd name="T43" fmla="*/ 6 h 15"/>
                <a:gd name="T44" fmla="*/ 25 w 28"/>
                <a:gd name="T45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15">
                  <a:moveTo>
                    <a:pt x="25" y="6"/>
                  </a:moveTo>
                  <a:cubicBezTo>
                    <a:pt x="24" y="7"/>
                    <a:pt x="22" y="5"/>
                    <a:pt x="22" y="4"/>
                  </a:cubicBezTo>
                  <a:cubicBezTo>
                    <a:pt x="22" y="4"/>
                    <a:pt x="22" y="3"/>
                    <a:pt x="22" y="2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7" y="0"/>
                    <a:pt x="16" y="0"/>
                    <a:pt x="14" y="0"/>
                  </a:cubicBezTo>
                  <a:cubicBezTo>
                    <a:pt x="13" y="1"/>
                    <a:pt x="11" y="1"/>
                    <a:pt x="9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7" y="1"/>
                    <a:pt x="5" y="3"/>
                    <a:pt x="5" y="4"/>
                  </a:cubicBezTo>
                  <a:cubicBezTo>
                    <a:pt x="5" y="5"/>
                    <a:pt x="2" y="7"/>
                    <a:pt x="1" y="9"/>
                  </a:cubicBezTo>
                  <a:cubicBezTo>
                    <a:pt x="0" y="12"/>
                    <a:pt x="0" y="13"/>
                    <a:pt x="2" y="11"/>
                  </a:cubicBezTo>
                  <a:cubicBezTo>
                    <a:pt x="3" y="10"/>
                    <a:pt x="4" y="10"/>
                    <a:pt x="4" y="11"/>
                  </a:cubicBezTo>
                  <a:cubicBezTo>
                    <a:pt x="4" y="13"/>
                    <a:pt x="6" y="13"/>
                    <a:pt x="6" y="14"/>
                  </a:cubicBezTo>
                  <a:cubicBezTo>
                    <a:pt x="6" y="14"/>
                    <a:pt x="6" y="14"/>
                    <a:pt x="6" y="15"/>
                  </a:cubicBezTo>
                  <a:cubicBezTo>
                    <a:pt x="7" y="14"/>
                    <a:pt x="10" y="14"/>
                    <a:pt x="11" y="14"/>
                  </a:cubicBezTo>
                  <a:cubicBezTo>
                    <a:pt x="12" y="14"/>
                    <a:pt x="13" y="10"/>
                    <a:pt x="14" y="10"/>
                  </a:cubicBezTo>
                  <a:cubicBezTo>
                    <a:pt x="15" y="9"/>
                    <a:pt x="16" y="13"/>
                    <a:pt x="18" y="14"/>
                  </a:cubicBezTo>
                  <a:cubicBezTo>
                    <a:pt x="19" y="15"/>
                    <a:pt x="19" y="13"/>
                    <a:pt x="19" y="12"/>
                  </a:cubicBezTo>
                  <a:cubicBezTo>
                    <a:pt x="19" y="11"/>
                    <a:pt x="20" y="10"/>
                    <a:pt x="21" y="10"/>
                  </a:cubicBezTo>
                  <a:cubicBezTo>
                    <a:pt x="22" y="11"/>
                    <a:pt x="24" y="11"/>
                    <a:pt x="24" y="10"/>
                  </a:cubicBezTo>
                  <a:cubicBezTo>
                    <a:pt x="24" y="8"/>
                    <a:pt x="25" y="9"/>
                    <a:pt x="26" y="9"/>
                  </a:cubicBezTo>
                  <a:cubicBezTo>
                    <a:pt x="27" y="9"/>
                    <a:pt x="27" y="8"/>
                    <a:pt x="27" y="8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6" y="6"/>
                    <a:pt x="25" y="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01" name="Freeform 90"/>
            <p:cNvSpPr>
              <a:spLocks/>
            </p:cNvSpPr>
            <p:nvPr/>
          </p:nvSpPr>
          <p:spPr bwMode="auto">
            <a:xfrm>
              <a:off x="4485754" y="3359695"/>
              <a:ext cx="169391" cy="189924"/>
            </a:xfrm>
            <a:custGeom>
              <a:avLst/>
              <a:gdLst>
                <a:gd name="T0" fmla="*/ 8 w 56"/>
                <a:gd name="T1" fmla="*/ 16 h 63"/>
                <a:gd name="T2" fmla="*/ 5 w 56"/>
                <a:gd name="T3" fmla="*/ 19 h 63"/>
                <a:gd name="T4" fmla="*/ 7 w 56"/>
                <a:gd name="T5" fmla="*/ 23 h 63"/>
                <a:gd name="T6" fmla="*/ 5 w 56"/>
                <a:gd name="T7" fmla="*/ 25 h 63"/>
                <a:gd name="T8" fmla="*/ 2 w 56"/>
                <a:gd name="T9" fmla="*/ 26 h 63"/>
                <a:gd name="T10" fmla="*/ 1 w 56"/>
                <a:gd name="T11" fmla="*/ 29 h 63"/>
                <a:gd name="T12" fmla="*/ 1 w 56"/>
                <a:gd name="T13" fmla="*/ 34 h 63"/>
                <a:gd name="T14" fmla="*/ 2 w 56"/>
                <a:gd name="T15" fmla="*/ 38 h 63"/>
                <a:gd name="T16" fmla="*/ 1 w 56"/>
                <a:gd name="T17" fmla="*/ 41 h 63"/>
                <a:gd name="T18" fmla="*/ 3 w 56"/>
                <a:gd name="T19" fmla="*/ 46 h 63"/>
                <a:gd name="T20" fmla="*/ 4 w 56"/>
                <a:gd name="T21" fmla="*/ 47 h 63"/>
                <a:gd name="T22" fmla="*/ 8 w 56"/>
                <a:gd name="T23" fmla="*/ 48 h 63"/>
                <a:gd name="T24" fmla="*/ 12 w 56"/>
                <a:gd name="T25" fmla="*/ 50 h 63"/>
                <a:gd name="T26" fmla="*/ 13 w 56"/>
                <a:gd name="T27" fmla="*/ 52 h 63"/>
                <a:gd name="T28" fmla="*/ 10 w 56"/>
                <a:gd name="T29" fmla="*/ 57 h 63"/>
                <a:gd name="T30" fmla="*/ 10 w 56"/>
                <a:gd name="T31" fmla="*/ 61 h 63"/>
                <a:gd name="T32" fmla="*/ 15 w 56"/>
                <a:gd name="T33" fmla="*/ 60 h 63"/>
                <a:gd name="T34" fmla="*/ 19 w 56"/>
                <a:gd name="T35" fmla="*/ 60 h 63"/>
                <a:gd name="T36" fmla="*/ 23 w 56"/>
                <a:gd name="T37" fmla="*/ 62 h 63"/>
                <a:gd name="T38" fmla="*/ 24 w 56"/>
                <a:gd name="T39" fmla="*/ 61 h 63"/>
                <a:gd name="T40" fmla="*/ 27 w 56"/>
                <a:gd name="T41" fmla="*/ 62 h 63"/>
                <a:gd name="T42" fmla="*/ 31 w 56"/>
                <a:gd name="T43" fmla="*/ 61 h 63"/>
                <a:gd name="T44" fmla="*/ 35 w 56"/>
                <a:gd name="T45" fmla="*/ 61 h 63"/>
                <a:gd name="T46" fmla="*/ 41 w 56"/>
                <a:gd name="T47" fmla="*/ 60 h 63"/>
                <a:gd name="T48" fmla="*/ 43 w 56"/>
                <a:gd name="T49" fmla="*/ 58 h 63"/>
                <a:gd name="T50" fmla="*/ 46 w 56"/>
                <a:gd name="T51" fmla="*/ 54 h 63"/>
                <a:gd name="T52" fmla="*/ 49 w 56"/>
                <a:gd name="T53" fmla="*/ 51 h 63"/>
                <a:gd name="T54" fmla="*/ 43 w 56"/>
                <a:gd name="T55" fmla="*/ 47 h 63"/>
                <a:gd name="T56" fmla="*/ 41 w 56"/>
                <a:gd name="T57" fmla="*/ 41 h 63"/>
                <a:gd name="T58" fmla="*/ 40 w 56"/>
                <a:gd name="T59" fmla="*/ 38 h 63"/>
                <a:gd name="T60" fmla="*/ 47 w 56"/>
                <a:gd name="T61" fmla="*/ 36 h 63"/>
                <a:gd name="T62" fmla="*/ 52 w 56"/>
                <a:gd name="T63" fmla="*/ 33 h 63"/>
                <a:gd name="T64" fmla="*/ 55 w 56"/>
                <a:gd name="T65" fmla="*/ 33 h 63"/>
                <a:gd name="T66" fmla="*/ 56 w 56"/>
                <a:gd name="T67" fmla="*/ 30 h 63"/>
                <a:gd name="T68" fmla="*/ 54 w 56"/>
                <a:gd name="T69" fmla="*/ 25 h 63"/>
                <a:gd name="T70" fmla="*/ 53 w 56"/>
                <a:gd name="T71" fmla="*/ 21 h 63"/>
                <a:gd name="T72" fmla="*/ 52 w 56"/>
                <a:gd name="T73" fmla="*/ 18 h 63"/>
                <a:gd name="T74" fmla="*/ 51 w 56"/>
                <a:gd name="T75" fmla="*/ 16 h 63"/>
                <a:gd name="T76" fmla="*/ 52 w 56"/>
                <a:gd name="T77" fmla="*/ 9 h 63"/>
                <a:gd name="T78" fmla="*/ 51 w 56"/>
                <a:gd name="T79" fmla="*/ 9 h 63"/>
                <a:gd name="T80" fmla="*/ 51 w 56"/>
                <a:gd name="T81" fmla="*/ 8 h 63"/>
                <a:gd name="T82" fmla="*/ 47 w 56"/>
                <a:gd name="T83" fmla="*/ 6 h 63"/>
                <a:gd name="T84" fmla="*/ 48 w 56"/>
                <a:gd name="T85" fmla="*/ 2 h 63"/>
                <a:gd name="T86" fmla="*/ 42 w 56"/>
                <a:gd name="T87" fmla="*/ 4 h 63"/>
                <a:gd name="T88" fmla="*/ 35 w 56"/>
                <a:gd name="T89" fmla="*/ 8 h 63"/>
                <a:gd name="T90" fmla="*/ 32 w 56"/>
                <a:gd name="T91" fmla="*/ 5 h 63"/>
                <a:gd name="T92" fmla="*/ 30 w 56"/>
                <a:gd name="T93" fmla="*/ 4 h 63"/>
                <a:gd name="T94" fmla="*/ 25 w 56"/>
                <a:gd name="T95" fmla="*/ 2 h 63"/>
                <a:gd name="T96" fmla="*/ 25 w 56"/>
                <a:gd name="T97" fmla="*/ 1 h 63"/>
                <a:gd name="T98" fmla="*/ 23 w 56"/>
                <a:gd name="T99" fmla="*/ 1 h 63"/>
                <a:gd name="T100" fmla="*/ 17 w 56"/>
                <a:gd name="T101" fmla="*/ 0 h 63"/>
                <a:gd name="T102" fmla="*/ 18 w 56"/>
                <a:gd name="T103" fmla="*/ 3 h 63"/>
                <a:gd name="T104" fmla="*/ 20 w 56"/>
                <a:gd name="T105" fmla="*/ 8 h 63"/>
                <a:gd name="T106" fmla="*/ 17 w 56"/>
                <a:gd name="T107" fmla="*/ 11 h 63"/>
                <a:gd name="T108" fmla="*/ 12 w 56"/>
                <a:gd name="T109" fmla="*/ 10 h 63"/>
                <a:gd name="T110" fmla="*/ 8 w 56"/>
                <a:gd name="T111" fmla="*/ 11 h 63"/>
                <a:gd name="T112" fmla="*/ 7 w 56"/>
                <a:gd name="T113" fmla="*/ 12 h 63"/>
                <a:gd name="T114" fmla="*/ 8 w 56"/>
                <a:gd name="T115" fmla="*/ 1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6" h="63">
                  <a:moveTo>
                    <a:pt x="8" y="16"/>
                  </a:moveTo>
                  <a:cubicBezTo>
                    <a:pt x="6" y="19"/>
                    <a:pt x="4" y="19"/>
                    <a:pt x="5" y="19"/>
                  </a:cubicBezTo>
                  <a:cubicBezTo>
                    <a:pt x="5" y="20"/>
                    <a:pt x="7" y="22"/>
                    <a:pt x="7" y="23"/>
                  </a:cubicBezTo>
                  <a:cubicBezTo>
                    <a:pt x="6" y="24"/>
                    <a:pt x="5" y="23"/>
                    <a:pt x="5" y="25"/>
                  </a:cubicBezTo>
                  <a:cubicBezTo>
                    <a:pt x="5" y="26"/>
                    <a:pt x="3" y="26"/>
                    <a:pt x="2" y="26"/>
                  </a:cubicBezTo>
                  <a:cubicBezTo>
                    <a:pt x="1" y="26"/>
                    <a:pt x="2" y="28"/>
                    <a:pt x="1" y="29"/>
                  </a:cubicBezTo>
                  <a:cubicBezTo>
                    <a:pt x="1" y="31"/>
                    <a:pt x="1" y="33"/>
                    <a:pt x="1" y="34"/>
                  </a:cubicBezTo>
                  <a:cubicBezTo>
                    <a:pt x="0" y="35"/>
                    <a:pt x="2" y="37"/>
                    <a:pt x="2" y="38"/>
                  </a:cubicBezTo>
                  <a:cubicBezTo>
                    <a:pt x="2" y="39"/>
                    <a:pt x="1" y="40"/>
                    <a:pt x="1" y="41"/>
                  </a:cubicBezTo>
                  <a:cubicBezTo>
                    <a:pt x="1" y="41"/>
                    <a:pt x="3" y="42"/>
                    <a:pt x="3" y="46"/>
                  </a:cubicBezTo>
                  <a:cubicBezTo>
                    <a:pt x="4" y="46"/>
                    <a:pt x="4" y="46"/>
                    <a:pt x="4" y="47"/>
                  </a:cubicBezTo>
                  <a:cubicBezTo>
                    <a:pt x="5" y="48"/>
                    <a:pt x="7" y="48"/>
                    <a:pt x="8" y="48"/>
                  </a:cubicBezTo>
                  <a:cubicBezTo>
                    <a:pt x="10" y="48"/>
                    <a:pt x="11" y="50"/>
                    <a:pt x="12" y="50"/>
                  </a:cubicBezTo>
                  <a:cubicBezTo>
                    <a:pt x="13" y="49"/>
                    <a:pt x="15" y="50"/>
                    <a:pt x="13" y="52"/>
                  </a:cubicBezTo>
                  <a:cubicBezTo>
                    <a:pt x="11" y="53"/>
                    <a:pt x="11" y="55"/>
                    <a:pt x="10" y="57"/>
                  </a:cubicBezTo>
                  <a:cubicBezTo>
                    <a:pt x="10" y="58"/>
                    <a:pt x="10" y="60"/>
                    <a:pt x="10" y="61"/>
                  </a:cubicBezTo>
                  <a:cubicBezTo>
                    <a:pt x="12" y="61"/>
                    <a:pt x="14" y="61"/>
                    <a:pt x="15" y="60"/>
                  </a:cubicBezTo>
                  <a:cubicBezTo>
                    <a:pt x="17" y="60"/>
                    <a:pt x="18" y="60"/>
                    <a:pt x="19" y="60"/>
                  </a:cubicBezTo>
                  <a:cubicBezTo>
                    <a:pt x="21" y="60"/>
                    <a:pt x="22" y="61"/>
                    <a:pt x="23" y="62"/>
                  </a:cubicBezTo>
                  <a:cubicBezTo>
                    <a:pt x="23" y="61"/>
                    <a:pt x="23" y="61"/>
                    <a:pt x="24" y="61"/>
                  </a:cubicBezTo>
                  <a:cubicBezTo>
                    <a:pt x="25" y="61"/>
                    <a:pt x="26" y="63"/>
                    <a:pt x="27" y="62"/>
                  </a:cubicBezTo>
                  <a:cubicBezTo>
                    <a:pt x="28" y="61"/>
                    <a:pt x="30" y="61"/>
                    <a:pt x="31" y="61"/>
                  </a:cubicBezTo>
                  <a:cubicBezTo>
                    <a:pt x="32" y="62"/>
                    <a:pt x="34" y="62"/>
                    <a:pt x="35" y="61"/>
                  </a:cubicBezTo>
                  <a:cubicBezTo>
                    <a:pt x="36" y="60"/>
                    <a:pt x="40" y="59"/>
                    <a:pt x="41" y="60"/>
                  </a:cubicBezTo>
                  <a:cubicBezTo>
                    <a:pt x="42" y="60"/>
                    <a:pt x="44" y="61"/>
                    <a:pt x="43" y="58"/>
                  </a:cubicBezTo>
                  <a:cubicBezTo>
                    <a:pt x="43" y="55"/>
                    <a:pt x="46" y="55"/>
                    <a:pt x="46" y="54"/>
                  </a:cubicBezTo>
                  <a:cubicBezTo>
                    <a:pt x="46" y="53"/>
                    <a:pt x="50" y="52"/>
                    <a:pt x="49" y="51"/>
                  </a:cubicBezTo>
                  <a:cubicBezTo>
                    <a:pt x="49" y="51"/>
                    <a:pt x="44" y="48"/>
                    <a:pt x="43" y="47"/>
                  </a:cubicBezTo>
                  <a:cubicBezTo>
                    <a:pt x="42" y="46"/>
                    <a:pt x="42" y="43"/>
                    <a:pt x="41" y="41"/>
                  </a:cubicBezTo>
                  <a:cubicBezTo>
                    <a:pt x="40" y="40"/>
                    <a:pt x="39" y="38"/>
                    <a:pt x="40" y="38"/>
                  </a:cubicBezTo>
                  <a:cubicBezTo>
                    <a:pt x="42" y="38"/>
                    <a:pt x="45" y="37"/>
                    <a:pt x="47" y="36"/>
                  </a:cubicBezTo>
                  <a:cubicBezTo>
                    <a:pt x="48" y="34"/>
                    <a:pt x="51" y="34"/>
                    <a:pt x="52" y="33"/>
                  </a:cubicBezTo>
                  <a:cubicBezTo>
                    <a:pt x="53" y="32"/>
                    <a:pt x="55" y="34"/>
                    <a:pt x="55" y="33"/>
                  </a:cubicBezTo>
                  <a:cubicBezTo>
                    <a:pt x="56" y="32"/>
                    <a:pt x="56" y="31"/>
                    <a:pt x="56" y="30"/>
                  </a:cubicBezTo>
                  <a:cubicBezTo>
                    <a:pt x="55" y="29"/>
                    <a:pt x="54" y="27"/>
                    <a:pt x="54" y="25"/>
                  </a:cubicBezTo>
                  <a:cubicBezTo>
                    <a:pt x="54" y="22"/>
                    <a:pt x="53" y="22"/>
                    <a:pt x="53" y="21"/>
                  </a:cubicBezTo>
                  <a:cubicBezTo>
                    <a:pt x="53" y="20"/>
                    <a:pt x="53" y="19"/>
                    <a:pt x="52" y="18"/>
                  </a:cubicBezTo>
                  <a:cubicBezTo>
                    <a:pt x="51" y="18"/>
                    <a:pt x="50" y="17"/>
                    <a:pt x="51" y="16"/>
                  </a:cubicBezTo>
                  <a:cubicBezTo>
                    <a:pt x="52" y="14"/>
                    <a:pt x="52" y="10"/>
                    <a:pt x="52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1" y="6"/>
                    <a:pt x="50" y="6"/>
                    <a:pt x="47" y="6"/>
                  </a:cubicBezTo>
                  <a:cubicBezTo>
                    <a:pt x="45" y="6"/>
                    <a:pt x="49" y="3"/>
                    <a:pt x="48" y="2"/>
                  </a:cubicBezTo>
                  <a:cubicBezTo>
                    <a:pt x="47" y="1"/>
                    <a:pt x="45" y="4"/>
                    <a:pt x="42" y="4"/>
                  </a:cubicBezTo>
                  <a:cubicBezTo>
                    <a:pt x="40" y="3"/>
                    <a:pt x="37" y="6"/>
                    <a:pt x="35" y="8"/>
                  </a:cubicBezTo>
                  <a:cubicBezTo>
                    <a:pt x="33" y="9"/>
                    <a:pt x="31" y="7"/>
                    <a:pt x="32" y="5"/>
                  </a:cubicBezTo>
                  <a:cubicBezTo>
                    <a:pt x="34" y="3"/>
                    <a:pt x="32" y="3"/>
                    <a:pt x="30" y="4"/>
                  </a:cubicBezTo>
                  <a:cubicBezTo>
                    <a:pt x="28" y="5"/>
                    <a:pt x="25" y="4"/>
                    <a:pt x="25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1"/>
                    <a:pt x="23" y="1"/>
                    <a:pt x="23" y="1"/>
                  </a:cubicBezTo>
                  <a:cubicBezTo>
                    <a:pt x="22" y="0"/>
                    <a:pt x="19" y="0"/>
                    <a:pt x="17" y="0"/>
                  </a:cubicBezTo>
                  <a:cubicBezTo>
                    <a:pt x="18" y="1"/>
                    <a:pt x="18" y="2"/>
                    <a:pt x="18" y="3"/>
                  </a:cubicBezTo>
                  <a:cubicBezTo>
                    <a:pt x="17" y="5"/>
                    <a:pt x="18" y="6"/>
                    <a:pt x="20" y="8"/>
                  </a:cubicBezTo>
                  <a:cubicBezTo>
                    <a:pt x="21" y="11"/>
                    <a:pt x="17" y="9"/>
                    <a:pt x="17" y="11"/>
                  </a:cubicBezTo>
                  <a:cubicBezTo>
                    <a:pt x="17" y="12"/>
                    <a:pt x="13" y="11"/>
                    <a:pt x="12" y="10"/>
                  </a:cubicBezTo>
                  <a:cubicBezTo>
                    <a:pt x="11" y="10"/>
                    <a:pt x="8" y="10"/>
                    <a:pt x="8" y="11"/>
                  </a:cubicBezTo>
                  <a:cubicBezTo>
                    <a:pt x="8" y="11"/>
                    <a:pt x="8" y="12"/>
                    <a:pt x="7" y="12"/>
                  </a:cubicBezTo>
                  <a:cubicBezTo>
                    <a:pt x="8" y="14"/>
                    <a:pt x="8" y="16"/>
                    <a:pt x="8" y="1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02" name="Freeform 91"/>
            <p:cNvSpPr>
              <a:spLocks/>
            </p:cNvSpPr>
            <p:nvPr/>
          </p:nvSpPr>
          <p:spPr bwMode="auto">
            <a:xfrm>
              <a:off x="4761657" y="2901568"/>
              <a:ext cx="198907" cy="315684"/>
            </a:xfrm>
            <a:custGeom>
              <a:avLst/>
              <a:gdLst>
                <a:gd name="T0" fmla="*/ 56 w 66"/>
                <a:gd name="T1" fmla="*/ 87 h 104"/>
                <a:gd name="T2" fmla="*/ 65 w 66"/>
                <a:gd name="T3" fmla="*/ 78 h 104"/>
                <a:gd name="T4" fmla="*/ 64 w 66"/>
                <a:gd name="T5" fmla="*/ 73 h 104"/>
                <a:gd name="T6" fmla="*/ 56 w 66"/>
                <a:gd name="T7" fmla="*/ 67 h 104"/>
                <a:gd name="T8" fmla="*/ 60 w 66"/>
                <a:gd name="T9" fmla="*/ 64 h 104"/>
                <a:gd name="T10" fmla="*/ 56 w 66"/>
                <a:gd name="T11" fmla="*/ 61 h 104"/>
                <a:gd name="T12" fmla="*/ 57 w 66"/>
                <a:gd name="T13" fmla="*/ 57 h 104"/>
                <a:gd name="T14" fmla="*/ 54 w 66"/>
                <a:gd name="T15" fmla="*/ 55 h 104"/>
                <a:gd name="T16" fmla="*/ 56 w 66"/>
                <a:gd name="T17" fmla="*/ 54 h 104"/>
                <a:gd name="T18" fmla="*/ 55 w 66"/>
                <a:gd name="T19" fmla="*/ 49 h 104"/>
                <a:gd name="T20" fmla="*/ 57 w 66"/>
                <a:gd name="T21" fmla="*/ 45 h 104"/>
                <a:gd name="T22" fmla="*/ 51 w 66"/>
                <a:gd name="T23" fmla="*/ 36 h 104"/>
                <a:gd name="T24" fmla="*/ 53 w 66"/>
                <a:gd name="T25" fmla="*/ 32 h 104"/>
                <a:gd name="T26" fmla="*/ 57 w 66"/>
                <a:gd name="T27" fmla="*/ 27 h 104"/>
                <a:gd name="T28" fmla="*/ 52 w 66"/>
                <a:gd name="T29" fmla="*/ 23 h 104"/>
                <a:gd name="T30" fmla="*/ 48 w 66"/>
                <a:gd name="T31" fmla="*/ 21 h 104"/>
                <a:gd name="T32" fmla="*/ 47 w 66"/>
                <a:gd name="T33" fmla="*/ 17 h 104"/>
                <a:gd name="T34" fmla="*/ 48 w 66"/>
                <a:gd name="T35" fmla="*/ 14 h 104"/>
                <a:gd name="T36" fmla="*/ 51 w 66"/>
                <a:gd name="T37" fmla="*/ 12 h 104"/>
                <a:gd name="T38" fmla="*/ 52 w 66"/>
                <a:gd name="T39" fmla="*/ 10 h 104"/>
                <a:gd name="T40" fmla="*/ 52 w 66"/>
                <a:gd name="T41" fmla="*/ 6 h 104"/>
                <a:gd name="T42" fmla="*/ 45 w 66"/>
                <a:gd name="T43" fmla="*/ 2 h 104"/>
                <a:gd name="T44" fmla="*/ 40 w 66"/>
                <a:gd name="T45" fmla="*/ 2 h 104"/>
                <a:gd name="T46" fmla="*/ 34 w 66"/>
                <a:gd name="T47" fmla="*/ 3 h 104"/>
                <a:gd name="T48" fmla="*/ 30 w 66"/>
                <a:gd name="T49" fmla="*/ 7 h 104"/>
                <a:gd name="T50" fmla="*/ 29 w 66"/>
                <a:gd name="T51" fmla="*/ 13 h 104"/>
                <a:gd name="T52" fmla="*/ 27 w 66"/>
                <a:gd name="T53" fmla="*/ 16 h 104"/>
                <a:gd name="T54" fmla="*/ 23 w 66"/>
                <a:gd name="T55" fmla="*/ 15 h 104"/>
                <a:gd name="T56" fmla="*/ 18 w 66"/>
                <a:gd name="T57" fmla="*/ 15 h 104"/>
                <a:gd name="T58" fmla="*/ 11 w 66"/>
                <a:gd name="T59" fmla="*/ 15 h 104"/>
                <a:gd name="T60" fmla="*/ 5 w 66"/>
                <a:gd name="T61" fmla="*/ 10 h 104"/>
                <a:gd name="T62" fmla="*/ 0 w 66"/>
                <a:gd name="T63" fmla="*/ 13 h 104"/>
                <a:gd name="T64" fmla="*/ 7 w 66"/>
                <a:gd name="T65" fmla="*/ 18 h 104"/>
                <a:gd name="T66" fmla="*/ 16 w 66"/>
                <a:gd name="T67" fmla="*/ 23 h 104"/>
                <a:gd name="T68" fmla="*/ 16 w 66"/>
                <a:gd name="T69" fmla="*/ 29 h 104"/>
                <a:gd name="T70" fmla="*/ 18 w 66"/>
                <a:gd name="T71" fmla="*/ 35 h 104"/>
                <a:gd name="T72" fmla="*/ 18 w 66"/>
                <a:gd name="T73" fmla="*/ 40 h 104"/>
                <a:gd name="T74" fmla="*/ 19 w 66"/>
                <a:gd name="T75" fmla="*/ 43 h 104"/>
                <a:gd name="T76" fmla="*/ 20 w 66"/>
                <a:gd name="T77" fmla="*/ 46 h 104"/>
                <a:gd name="T78" fmla="*/ 25 w 66"/>
                <a:gd name="T79" fmla="*/ 48 h 104"/>
                <a:gd name="T80" fmla="*/ 27 w 66"/>
                <a:gd name="T81" fmla="*/ 53 h 104"/>
                <a:gd name="T82" fmla="*/ 26 w 66"/>
                <a:gd name="T83" fmla="*/ 55 h 104"/>
                <a:gd name="T84" fmla="*/ 22 w 66"/>
                <a:gd name="T85" fmla="*/ 58 h 104"/>
                <a:gd name="T86" fmla="*/ 16 w 66"/>
                <a:gd name="T87" fmla="*/ 64 h 104"/>
                <a:gd name="T88" fmla="*/ 12 w 66"/>
                <a:gd name="T89" fmla="*/ 67 h 104"/>
                <a:gd name="T90" fmla="*/ 9 w 66"/>
                <a:gd name="T91" fmla="*/ 71 h 104"/>
                <a:gd name="T92" fmla="*/ 5 w 66"/>
                <a:gd name="T93" fmla="*/ 73 h 104"/>
                <a:gd name="T94" fmla="*/ 2 w 66"/>
                <a:gd name="T95" fmla="*/ 77 h 104"/>
                <a:gd name="T96" fmla="*/ 2 w 66"/>
                <a:gd name="T97" fmla="*/ 80 h 104"/>
                <a:gd name="T98" fmla="*/ 3 w 66"/>
                <a:gd name="T99" fmla="*/ 85 h 104"/>
                <a:gd name="T100" fmla="*/ 4 w 66"/>
                <a:gd name="T101" fmla="*/ 92 h 104"/>
                <a:gd name="T102" fmla="*/ 2 w 66"/>
                <a:gd name="T103" fmla="*/ 98 h 104"/>
                <a:gd name="T104" fmla="*/ 8 w 66"/>
                <a:gd name="T105" fmla="*/ 100 h 104"/>
                <a:gd name="T106" fmla="*/ 12 w 66"/>
                <a:gd name="T107" fmla="*/ 102 h 104"/>
                <a:gd name="T108" fmla="*/ 19 w 66"/>
                <a:gd name="T109" fmla="*/ 104 h 104"/>
                <a:gd name="T110" fmla="*/ 38 w 66"/>
                <a:gd name="T111" fmla="*/ 99 h 104"/>
                <a:gd name="T112" fmla="*/ 44 w 66"/>
                <a:gd name="T113" fmla="*/ 99 h 104"/>
                <a:gd name="T114" fmla="*/ 47 w 66"/>
                <a:gd name="T115" fmla="*/ 95 h 104"/>
                <a:gd name="T116" fmla="*/ 56 w 66"/>
                <a:gd name="T117" fmla="*/ 8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6" h="104">
                  <a:moveTo>
                    <a:pt x="56" y="87"/>
                  </a:moveTo>
                  <a:cubicBezTo>
                    <a:pt x="58" y="84"/>
                    <a:pt x="64" y="81"/>
                    <a:pt x="65" y="78"/>
                  </a:cubicBezTo>
                  <a:cubicBezTo>
                    <a:pt x="66" y="77"/>
                    <a:pt x="66" y="76"/>
                    <a:pt x="64" y="73"/>
                  </a:cubicBezTo>
                  <a:cubicBezTo>
                    <a:pt x="61" y="71"/>
                    <a:pt x="56" y="69"/>
                    <a:pt x="56" y="67"/>
                  </a:cubicBezTo>
                  <a:cubicBezTo>
                    <a:pt x="56" y="66"/>
                    <a:pt x="60" y="66"/>
                    <a:pt x="60" y="64"/>
                  </a:cubicBezTo>
                  <a:cubicBezTo>
                    <a:pt x="59" y="62"/>
                    <a:pt x="57" y="62"/>
                    <a:pt x="56" y="61"/>
                  </a:cubicBezTo>
                  <a:cubicBezTo>
                    <a:pt x="55" y="59"/>
                    <a:pt x="57" y="58"/>
                    <a:pt x="57" y="57"/>
                  </a:cubicBezTo>
                  <a:cubicBezTo>
                    <a:pt x="57" y="57"/>
                    <a:pt x="54" y="56"/>
                    <a:pt x="54" y="55"/>
                  </a:cubicBezTo>
                  <a:cubicBezTo>
                    <a:pt x="54" y="54"/>
                    <a:pt x="56" y="55"/>
                    <a:pt x="56" y="54"/>
                  </a:cubicBezTo>
                  <a:cubicBezTo>
                    <a:pt x="55" y="52"/>
                    <a:pt x="53" y="50"/>
                    <a:pt x="55" y="49"/>
                  </a:cubicBezTo>
                  <a:cubicBezTo>
                    <a:pt x="56" y="47"/>
                    <a:pt x="59" y="49"/>
                    <a:pt x="57" y="45"/>
                  </a:cubicBezTo>
                  <a:cubicBezTo>
                    <a:pt x="55" y="41"/>
                    <a:pt x="52" y="37"/>
                    <a:pt x="51" y="36"/>
                  </a:cubicBezTo>
                  <a:cubicBezTo>
                    <a:pt x="50" y="35"/>
                    <a:pt x="52" y="33"/>
                    <a:pt x="53" y="32"/>
                  </a:cubicBezTo>
                  <a:cubicBezTo>
                    <a:pt x="54" y="31"/>
                    <a:pt x="57" y="29"/>
                    <a:pt x="57" y="27"/>
                  </a:cubicBezTo>
                  <a:cubicBezTo>
                    <a:pt x="57" y="26"/>
                    <a:pt x="53" y="23"/>
                    <a:pt x="52" y="23"/>
                  </a:cubicBezTo>
                  <a:cubicBezTo>
                    <a:pt x="51" y="22"/>
                    <a:pt x="49" y="22"/>
                    <a:pt x="48" y="21"/>
                  </a:cubicBezTo>
                  <a:cubicBezTo>
                    <a:pt x="47" y="19"/>
                    <a:pt x="46" y="18"/>
                    <a:pt x="47" y="17"/>
                  </a:cubicBezTo>
                  <a:cubicBezTo>
                    <a:pt x="48" y="16"/>
                    <a:pt x="48" y="15"/>
                    <a:pt x="48" y="14"/>
                  </a:cubicBezTo>
                  <a:cubicBezTo>
                    <a:pt x="48" y="13"/>
                    <a:pt x="50" y="14"/>
                    <a:pt x="51" y="12"/>
                  </a:cubicBezTo>
                  <a:cubicBezTo>
                    <a:pt x="51" y="11"/>
                    <a:pt x="51" y="10"/>
                    <a:pt x="52" y="10"/>
                  </a:cubicBezTo>
                  <a:cubicBezTo>
                    <a:pt x="52" y="8"/>
                    <a:pt x="52" y="7"/>
                    <a:pt x="52" y="6"/>
                  </a:cubicBezTo>
                  <a:cubicBezTo>
                    <a:pt x="52" y="4"/>
                    <a:pt x="47" y="4"/>
                    <a:pt x="45" y="2"/>
                  </a:cubicBezTo>
                  <a:cubicBezTo>
                    <a:pt x="44" y="0"/>
                    <a:pt x="41" y="1"/>
                    <a:pt x="40" y="2"/>
                  </a:cubicBezTo>
                  <a:cubicBezTo>
                    <a:pt x="40" y="3"/>
                    <a:pt x="34" y="1"/>
                    <a:pt x="34" y="3"/>
                  </a:cubicBezTo>
                  <a:cubicBezTo>
                    <a:pt x="34" y="5"/>
                    <a:pt x="30" y="5"/>
                    <a:pt x="30" y="7"/>
                  </a:cubicBezTo>
                  <a:cubicBezTo>
                    <a:pt x="30" y="9"/>
                    <a:pt x="32" y="13"/>
                    <a:pt x="29" y="13"/>
                  </a:cubicBezTo>
                  <a:cubicBezTo>
                    <a:pt x="26" y="12"/>
                    <a:pt x="28" y="14"/>
                    <a:pt x="27" y="16"/>
                  </a:cubicBezTo>
                  <a:cubicBezTo>
                    <a:pt x="25" y="19"/>
                    <a:pt x="25" y="15"/>
                    <a:pt x="23" y="15"/>
                  </a:cubicBezTo>
                  <a:cubicBezTo>
                    <a:pt x="21" y="16"/>
                    <a:pt x="19" y="14"/>
                    <a:pt x="18" y="15"/>
                  </a:cubicBezTo>
                  <a:cubicBezTo>
                    <a:pt x="17" y="17"/>
                    <a:pt x="14" y="15"/>
                    <a:pt x="11" y="15"/>
                  </a:cubicBezTo>
                  <a:cubicBezTo>
                    <a:pt x="8" y="14"/>
                    <a:pt x="7" y="10"/>
                    <a:pt x="5" y="10"/>
                  </a:cubicBezTo>
                  <a:cubicBezTo>
                    <a:pt x="3" y="10"/>
                    <a:pt x="1" y="11"/>
                    <a:pt x="0" y="13"/>
                  </a:cubicBezTo>
                  <a:cubicBezTo>
                    <a:pt x="3" y="14"/>
                    <a:pt x="4" y="16"/>
                    <a:pt x="7" y="18"/>
                  </a:cubicBezTo>
                  <a:cubicBezTo>
                    <a:pt x="11" y="19"/>
                    <a:pt x="16" y="21"/>
                    <a:pt x="16" y="23"/>
                  </a:cubicBezTo>
                  <a:cubicBezTo>
                    <a:pt x="16" y="25"/>
                    <a:pt x="15" y="28"/>
                    <a:pt x="16" y="29"/>
                  </a:cubicBezTo>
                  <a:cubicBezTo>
                    <a:pt x="18" y="30"/>
                    <a:pt x="16" y="34"/>
                    <a:pt x="18" y="35"/>
                  </a:cubicBezTo>
                  <a:cubicBezTo>
                    <a:pt x="20" y="35"/>
                    <a:pt x="19" y="40"/>
                    <a:pt x="18" y="40"/>
                  </a:cubicBezTo>
                  <a:cubicBezTo>
                    <a:pt x="16" y="40"/>
                    <a:pt x="18" y="42"/>
                    <a:pt x="19" y="43"/>
                  </a:cubicBezTo>
                  <a:cubicBezTo>
                    <a:pt x="19" y="44"/>
                    <a:pt x="20" y="45"/>
                    <a:pt x="20" y="46"/>
                  </a:cubicBezTo>
                  <a:cubicBezTo>
                    <a:pt x="22" y="47"/>
                    <a:pt x="23" y="48"/>
                    <a:pt x="25" y="48"/>
                  </a:cubicBezTo>
                  <a:cubicBezTo>
                    <a:pt x="27" y="49"/>
                    <a:pt x="27" y="51"/>
                    <a:pt x="27" y="53"/>
                  </a:cubicBezTo>
                  <a:cubicBezTo>
                    <a:pt x="27" y="55"/>
                    <a:pt x="27" y="56"/>
                    <a:pt x="26" y="55"/>
                  </a:cubicBezTo>
                  <a:cubicBezTo>
                    <a:pt x="25" y="54"/>
                    <a:pt x="23" y="55"/>
                    <a:pt x="22" y="58"/>
                  </a:cubicBezTo>
                  <a:cubicBezTo>
                    <a:pt x="22" y="61"/>
                    <a:pt x="18" y="64"/>
                    <a:pt x="16" y="64"/>
                  </a:cubicBezTo>
                  <a:cubicBezTo>
                    <a:pt x="14" y="65"/>
                    <a:pt x="14" y="67"/>
                    <a:pt x="12" y="67"/>
                  </a:cubicBezTo>
                  <a:cubicBezTo>
                    <a:pt x="11" y="68"/>
                    <a:pt x="9" y="69"/>
                    <a:pt x="9" y="71"/>
                  </a:cubicBezTo>
                  <a:cubicBezTo>
                    <a:pt x="9" y="73"/>
                    <a:pt x="6" y="73"/>
                    <a:pt x="5" y="73"/>
                  </a:cubicBezTo>
                  <a:cubicBezTo>
                    <a:pt x="3" y="73"/>
                    <a:pt x="3" y="76"/>
                    <a:pt x="2" y="77"/>
                  </a:cubicBezTo>
                  <a:cubicBezTo>
                    <a:pt x="1" y="78"/>
                    <a:pt x="1" y="79"/>
                    <a:pt x="2" y="80"/>
                  </a:cubicBezTo>
                  <a:cubicBezTo>
                    <a:pt x="3" y="82"/>
                    <a:pt x="2" y="83"/>
                    <a:pt x="3" y="85"/>
                  </a:cubicBezTo>
                  <a:cubicBezTo>
                    <a:pt x="3" y="86"/>
                    <a:pt x="5" y="89"/>
                    <a:pt x="4" y="92"/>
                  </a:cubicBezTo>
                  <a:cubicBezTo>
                    <a:pt x="3" y="95"/>
                    <a:pt x="1" y="98"/>
                    <a:pt x="2" y="98"/>
                  </a:cubicBezTo>
                  <a:cubicBezTo>
                    <a:pt x="3" y="98"/>
                    <a:pt x="6" y="101"/>
                    <a:pt x="8" y="100"/>
                  </a:cubicBezTo>
                  <a:cubicBezTo>
                    <a:pt x="10" y="100"/>
                    <a:pt x="10" y="103"/>
                    <a:pt x="12" y="102"/>
                  </a:cubicBezTo>
                  <a:cubicBezTo>
                    <a:pt x="14" y="102"/>
                    <a:pt x="14" y="104"/>
                    <a:pt x="19" y="104"/>
                  </a:cubicBezTo>
                  <a:cubicBezTo>
                    <a:pt x="24" y="104"/>
                    <a:pt x="34" y="99"/>
                    <a:pt x="38" y="99"/>
                  </a:cubicBezTo>
                  <a:cubicBezTo>
                    <a:pt x="40" y="99"/>
                    <a:pt x="42" y="99"/>
                    <a:pt x="44" y="99"/>
                  </a:cubicBezTo>
                  <a:cubicBezTo>
                    <a:pt x="44" y="98"/>
                    <a:pt x="46" y="96"/>
                    <a:pt x="47" y="95"/>
                  </a:cubicBezTo>
                  <a:cubicBezTo>
                    <a:pt x="49" y="92"/>
                    <a:pt x="55" y="91"/>
                    <a:pt x="56" y="8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03" name="Freeform 92"/>
            <p:cNvSpPr>
              <a:spLocks/>
            </p:cNvSpPr>
            <p:nvPr/>
          </p:nvSpPr>
          <p:spPr bwMode="auto">
            <a:xfrm>
              <a:off x="5015744" y="3889685"/>
              <a:ext cx="400380" cy="320817"/>
            </a:xfrm>
            <a:custGeom>
              <a:avLst/>
              <a:gdLst>
                <a:gd name="T0" fmla="*/ 79 w 132"/>
                <a:gd name="T1" fmla="*/ 23 h 106"/>
                <a:gd name="T2" fmla="*/ 68 w 132"/>
                <a:gd name="T3" fmla="*/ 21 h 106"/>
                <a:gd name="T4" fmla="*/ 60 w 132"/>
                <a:gd name="T5" fmla="*/ 19 h 106"/>
                <a:gd name="T6" fmla="*/ 45 w 132"/>
                <a:gd name="T7" fmla="*/ 8 h 106"/>
                <a:gd name="T8" fmla="*/ 33 w 132"/>
                <a:gd name="T9" fmla="*/ 1 h 106"/>
                <a:gd name="T10" fmla="*/ 28 w 132"/>
                <a:gd name="T11" fmla="*/ 1 h 106"/>
                <a:gd name="T12" fmla="*/ 21 w 132"/>
                <a:gd name="T13" fmla="*/ 3 h 106"/>
                <a:gd name="T14" fmla="*/ 15 w 132"/>
                <a:gd name="T15" fmla="*/ 7 h 106"/>
                <a:gd name="T16" fmla="*/ 20 w 132"/>
                <a:gd name="T17" fmla="*/ 12 h 106"/>
                <a:gd name="T18" fmla="*/ 16 w 132"/>
                <a:gd name="T19" fmla="*/ 15 h 106"/>
                <a:gd name="T20" fmla="*/ 12 w 132"/>
                <a:gd name="T21" fmla="*/ 17 h 106"/>
                <a:gd name="T22" fmla="*/ 7 w 132"/>
                <a:gd name="T23" fmla="*/ 20 h 106"/>
                <a:gd name="T24" fmla="*/ 1 w 132"/>
                <a:gd name="T25" fmla="*/ 18 h 106"/>
                <a:gd name="T26" fmla="*/ 1 w 132"/>
                <a:gd name="T27" fmla="*/ 19 h 106"/>
                <a:gd name="T28" fmla="*/ 0 w 132"/>
                <a:gd name="T29" fmla="*/ 21 h 106"/>
                <a:gd name="T30" fmla="*/ 1 w 132"/>
                <a:gd name="T31" fmla="*/ 28 h 106"/>
                <a:gd name="T32" fmla="*/ 6 w 132"/>
                <a:gd name="T33" fmla="*/ 34 h 106"/>
                <a:gd name="T34" fmla="*/ 15 w 132"/>
                <a:gd name="T35" fmla="*/ 48 h 106"/>
                <a:gd name="T36" fmla="*/ 20 w 132"/>
                <a:gd name="T37" fmla="*/ 55 h 106"/>
                <a:gd name="T38" fmla="*/ 26 w 132"/>
                <a:gd name="T39" fmla="*/ 62 h 106"/>
                <a:gd name="T40" fmla="*/ 27 w 132"/>
                <a:gd name="T41" fmla="*/ 69 h 106"/>
                <a:gd name="T42" fmla="*/ 33 w 132"/>
                <a:gd name="T43" fmla="*/ 80 h 106"/>
                <a:gd name="T44" fmla="*/ 40 w 132"/>
                <a:gd name="T45" fmla="*/ 88 h 106"/>
                <a:gd name="T46" fmla="*/ 45 w 132"/>
                <a:gd name="T47" fmla="*/ 97 h 106"/>
                <a:gd name="T48" fmla="*/ 48 w 132"/>
                <a:gd name="T49" fmla="*/ 102 h 106"/>
                <a:gd name="T50" fmla="*/ 50 w 132"/>
                <a:gd name="T51" fmla="*/ 106 h 106"/>
                <a:gd name="T52" fmla="*/ 52 w 132"/>
                <a:gd name="T53" fmla="*/ 104 h 106"/>
                <a:gd name="T54" fmla="*/ 52 w 132"/>
                <a:gd name="T55" fmla="*/ 101 h 106"/>
                <a:gd name="T56" fmla="*/ 55 w 132"/>
                <a:gd name="T57" fmla="*/ 99 h 106"/>
                <a:gd name="T58" fmla="*/ 60 w 132"/>
                <a:gd name="T59" fmla="*/ 99 h 106"/>
                <a:gd name="T60" fmla="*/ 67 w 132"/>
                <a:gd name="T61" fmla="*/ 100 h 106"/>
                <a:gd name="T62" fmla="*/ 76 w 132"/>
                <a:gd name="T63" fmla="*/ 101 h 106"/>
                <a:gd name="T64" fmla="*/ 80 w 132"/>
                <a:gd name="T65" fmla="*/ 100 h 106"/>
                <a:gd name="T66" fmla="*/ 90 w 132"/>
                <a:gd name="T67" fmla="*/ 91 h 106"/>
                <a:gd name="T68" fmla="*/ 102 w 132"/>
                <a:gd name="T69" fmla="*/ 91 h 106"/>
                <a:gd name="T70" fmla="*/ 127 w 132"/>
                <a:gd name="T71" fmla="*/ 83 h 106"/>
                <a:gd name="T72" fmla="*/ 132 w 132"/>
                <a:gd name="T73" fmla="*/ 70 h 106"/>
                <a:gd name="T74" fmla="*/ 128 w 132"/>
                <a:gd name="T75" fmla="*/ 65 h 106"/>
                <a:gd name="T76" fmla="*/ 113 w 132"/>
                <a:gd name="T77" fmla="*/ 63 h 106"/>
                <a:gd name="T78" fmla="*/ 108 w 132"/>
                <a:gd name="T79" fmla="*/ 57 h 106"/>
                <a:gd name="T80" fmla="*/ 105 w 132"/>
                <a:gd name="T81" fmla="*/ 53 h 106"/>
                <a:gd name="T82" fmla="*/ 100 w 132"/>
                <a:gd name="T83" fmla="*/ 49 h 106"/>
                <a:gd name="T84" fmla="*/ 97 w 132"/>
                <a:gd name="T85" fmla="*/ 42 h 106"/>
                <a:gd name="T86" fmla="*/ 94 w 132"/>
                <a:gd name="T87" fmla="*/ 36 h 106"/>
                <a:gd name="T88" fmla="*/ 88 w 132"/>
                <a:gd name="T89" fmla="*/ 28 h 106"/>
                <a:gd name="T90" fmla="*/ 87 w 132"/>
                <a:gd name="T91" fmla="*/ 26 h 106"/>
                <a:gd name="T92" fmla="*/ 82 w 132"/>
                <a:gd name="T93" fmla="*/ 25 h 106"/>
                <a:gd name="T94" fmla="*/ 79 w 132"/>
                <a:gd name="T95" fmla="*/ 2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2" h="106">
                  <a:moveTo>
                    <a:pt x="79" y="23"/>
                  </a:moveTo>
                  <a:cubicBezTo>
                    <a:pt x="79" y="23"/>
                    <a:pt x="69" y="21"/>
                    <a:pt x="68" y="21"/>
                  </a:cubicBezTo>
                  <a:cubicBezTo>
                    <a:pt x="66" y="21"/>
                    <a:pt x="63" y="21"/>
                    <a:pt x="60" y="19"/>
                  </a:cubicBezTo>
                  <a:cubicBezTo>
                    <a:pt x="58" y="17"/>
                    <a:pt x="47" y="9"/>
                    <a:pt x="45" y="8"/>
                  </a:cubicBezTo>
                  <a:cubicBezTo>
                    <a:pt x="43" y="7"/>
                    <a:pt x="35" y="1"/>
                    <a:pt x="33" y="1"/>
                  </a:cubicBezTo>
                  <a:cubicBezTo>
                    <a:pt x="31" y="0"/>
                    <a:pt x="31" y="1"/>
                    <a:pt x="28" y="1"/>
                  </a:cubicBezTo>
                  <a:cubicBezTo>
                    <a:pt x="25" y="1"/>
                    <a:pt x="26" y="2"/>
                    <a:pt x="21" y="3"/>
                  </a:cubicBezTo>
                  <a:cubicBezTo>
                    <a:pt x="17" y="3"/>
                    <a:pt x="14" y="6"/>
                    <a:pt x="15" y="7"/>
                  </a:cubicBezTo>
                  <a:cubicBezTo>
                    <a:pt x="17" y="7"/>
                    <a:pt x="21" y="11"/>
                    <a:pt x="20" y="12"/>
                  </a:cubicBezTo>
                  <a:cubicBezTo>
                    <a:pt x="18" y="13"/>
                    <a:pt x="18" y="15"/>
                    <a:pt x="16" y="15"/>
                  </a:cubicBezTo>
                  <a:cubicBezTo>
                    <a:pt x="14" y="15"/>
                    <a:pt x="12" y="15"/>
                    <a:pt x="12" y="17"/>
                  </a:cubicBezTo>
                  <a:cubicBezTo>
                    <a:pt x="12" y="18"/>
                    <a:pt x="10" y="21"/>
                    <a:pt x="7" y="20"/>
                  </a:cubicBezTo>
                  <a:cubicBezTo>
                    <a:pt x="6" y="20"/>
                    <a:pt x="3" y="19"/>
                    <a:pt x="1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2"/>
                    <a:pt x="0" y="28"/>
                    <a:pt x="1" y="28"/>
                  </a:cubicBezTo>
                  <a:cubicBezTo>
                    <a:pt x="3" y="29"/>
                    <a:pt x="3" y="31"/>
                    <a:pt x="6" y="34"/>
                  </a:cubicBezTo>
                  <a:cubicBezTo>
                    <a:pt x="9" y="38"/>
                    <a:pt x="15" y="46"/>
                    <a:pt x="15" y="48"/>
                  </a:cubicBezTo>
                  <a:cubicBezTo>
                    <a:pt x="16" y="51"/>
                    <a:pt x="17" y="53"/>
                    <a:pt x="20" y="55"/>
                  </a:cubicBezTo>
                  <a:cubicBezTo>
                    <a:pt x="24" y="58"/>
                    <a:pt x="24" y="61"/>
                    <a:pt x="26" y="62"/>
                  </a:cubicBezTo>
                  <a:cubicBezTo>
                    <a:pt x="28" y="64"/>
                    <a:pt x="27" y="66"/>
                    <a:pt x="27" y="69"/>
                  </a:cubicBezTo>
                  <a:cubicBezTo>
                    <a:pt x="28" y="73"/>
                    <a:pt x="29" y="78"/>
                    <a:pt x="33" y="80"/>
                  </a:cubicBezTo>
                  <a:cubicBezTo>
                    <a:pt x="36" y="82"/>
                    <a:pt x="38" y="84"/>
                    <a:pt x="40" y="88"/>
                  </a:cubicBezTo>
                  <a:cubicBezTo>
                    <a:pt x="41" y="92"/>
                    <a:pt x="43" y="95"/>
                    <a:pt x="45" y="97"/>
                  </a:cubicBezTo>
                  <a:cubicBezTo>
                    <a:pt x="48" y="100"/>
                    <a:pt x="46" y="101"/>
                    <a:pt x="48" y="102"/>
                  </a:cubicBezTo>
                  <a:cubicBezTo>
                    <a:pt x="48" y="103"/>
                    <a:pt x="49" y="104"/>
                    <a:pt x="50" y="106"/>
                  </a:cubicBezTo>
                  <a:cubicBezTo>
                    <a:pt x="51" y="105"/>
                    <a:pt x="52" y="104"/>
                    <a:pt x="52" y="104"/>
                  </a:cubicBezTo>
                  <a:cubicBezTo>
                    <a:pt x="53" y="104"/>
                    <a:pt x="52" y="102"/>
                    <a:pt x="52" y="101"/>
                  </a:cubicBezTo>
                  <a:cubicBezTo>
                    <a:pt x="53" y="100"/>
                    <a:pt x="54" y="99"/>
                    <a:pt x="55" y="99"/>
                  </a:cubicBezTo>
                  <a:cubicBezTo>
                    <a:pt x="56" y="98"/>
                    <a:pt x="57" y="100"/>
                    <a:pt x="60" y="99"/>
                  </a:cubicBezTo>
                  <a:cubicBezTo>
                    <a:pt x="62" y="99"/>
                    <a:pt x="67" y="99"/>
                    <a:pt x="67" y="100"/>
                  </a:cubicBezTo>
                  <a:cubicBezTo>
                    <a:pt x="68" y="101"/>
                    <a:pt x="74" y="100"/>
                    <a:pt x="76" y="101"/>
                  </a:cubicBezTo>
                  <a:cubicBezTo>
                    <a:pt x="78" y="103"/>
                    <a:pt x="79" y="102"/>
                    <a:pt x="80" y="100"/>
                  </a:cubicBezTo>
                  <a:cubicBezTo>
                    <a:pt x="81" y="97"/>
                    <a:pt x="89" y="92"/>
                    <a:pt x="90" y="91"/>
                  </a:cubicBezTo>
                  <a:cubicBezTo>
                    <a:pt x="91" y="91"/>
                    <a:pt x="99" y="91"/>
                    <a:pt x="102" y="91"/>
                  </a:cubicBezTo>
                  <a:cubicBezTo>
                    <a:pt x="105" y="90"/>
                    <a:pt x="126" y="83"/>
                    <a:pt x="127" y="83"/>
                  </a:cubicBezTo>
                  <a:cubicBezTo>
                    <a:pt x="128" y="82"/>
                    <a:pt x="132" y="71"/>
                    <a:pt x="132" y="70"/>
                  </a:cubicBezTo>
                  <a:cubicBezTo>
                    <a:pt x="132" y="68"/>
                    <a:pt x="130" y="65"/>
                    <a:pt x="128" y="65"/>
                  </a:cubicBezTo>
                  <a:cubicBezTo>
                    <a:pt x="127" y="65"/>
                    <a:pt x="114" y="64"/>
                    <a:pt x="113" y="63"/>
                  </a:cubicBezTo>
                  <a:cubicBezTo>
                    <a:pt x="112" y="63"/>
                    <a:pt x="108" y="60"/>
                    <a:pt x="108" y="57"/>
                  </a:cubicBezTo>
                  <a:cubicBezTo>
                    <a:pt x="107" y="56"/>
                    <a:pt x="106" y="54"/>
                    <a:pt x="105" y="53"/>
                  </a:cubicBezTo>
                  <a:cubicBezTo>
                    <a:pt x="104" y="53"/>
                    <a:pt x="101" y="52"/>
                    <a:pt x="100" y="49"/>
                  </a:cubicBezTo>
                  <a:cubicBezTo>
                    <a:pt x="99" y="48"/>
                    <a:pt x="96" y="44"/>
                    <a:pt x="97" y="42"/>
                  </a:cubicBezTo>
                  <a:cubicBezTo>
                    <a:pt x="98" y="41"/>
                    <a:pt x="96" y="37"/>
                    <a:pt x="94" y="36"/>
                  </a:cubicBezTo>
                  <a:cubicBezTo>
                    <a:pt x="92" y="34"/>
                    <a:pt x="88" y="30"/>
                    <a:pt x="88" y="28"/>
                  </a:cubicBezTo>
                  <a:cubicBezTo>
                    <a:pt x="88" y="28"/>
                    <a:pt x="87" y="27"/>
                    <a:pt x="87" y="26"/>
                  </a:cubicBezTo>
                  <a:cubicBezTo>
                    <a:pt x="82" y="25"/>
                    <a:pt x="82" y="25"/>
                    <a:pt x="82" y="25"/>
                  </a:cubicBezTo>
                  <a:lnTo>
                    <a:pt x="79" y="23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04" name="Freeform 93"/>
            <p:cNvSpPr>
              <a:spLocks/>
            </p:cNvSpPr>
            <p:nvPr/>
          </p:nvSpPr>
          <p:spPr bwMode="auto">
            <a:xfrm>
              <a:off x="5342978" y="4038544"/>
              <a:ext cx="151426" cy="169391"/>
            </a:xfrm>
            <a:custGeom>
              <a:avLst/>
              <a:gdLst>
                <a:gd name="T0" fmla="*/ 25 w 50"/>
                <a:gd name="T1" fmla="*/ 1 h 56"/>
                <a:gd name="T2" fmla="*/ 25 w 50"/>
                <a:gd name="T3" fmla="*/ 6 h 56"/>
                <a:gd name="T4" fmla="*/ 21 w 50"/>
                <a:gd name="T5" fmla="*/ 11 h 56"/>
                <a:gd name="T6" fmla="*/ 19 w 50"/>
                <a:gd name="T7" fmla="*/ 16 h 56"/>
                <a:gd name="T8" fmla="*/ 20 w 50"/>
                <a:gd name="T9" fmla="*/ 16 h 56"/>
                <a:gd name="T10" fmla="*/ 24 w 50"/>
                <a:gd name="T11" fmla="*/ 21 h 56"/>
                <a:gd name="T12" fmla="*/ 19 w 50"/>
                <a:gd name="T13" fmla="*/ 34 h 56"/>
                <a:gd name="T14" fmla="*/ 0 w 50"/>
                <a:gd name="T15" fmla="*/ 40 h 56"/>
                <a:gd name="T16" fmla="*/ 8 w 50"/>
                <a:gd name="T17" fmla="*/ 56 h 56"/>
                <a:gd name="T18" fmla="*/ 9 w 50"/>
                <a:gd name="T19" fmla="*/ 55 h 56"/>
                <a:gd name="T20" fmla="*/ 20 w 50"/>
                <a:gd name="T21" fmla="*/ 53 h 56"/>
                <a:gd name="T22" fmla="*/ 22 w 50"/>
                <a:gd name="T23" fmla="*/ 48 h 56"/>
                <a:gd name="T24" fmla="*/ 29 w 50"/>
                <a:gd name="T25" fmla="*/ 47 h 56"/>
                <a:gd name="T26" fmla="*/ 33 w 50"/>
                <a:gd name="T27" fmla="*/ 42 h 56"/>
                <a:gd name="T28" fmla="*/ 37 w 50"/>
                <a:gd name="T29" fmla="*/ 40 h 56"/>
                <a:gd name="T30" fmla="*/ 39 w 50"/>
                <a:gd name="T31" fmla="*/ 31 h 56"/>
                <a:gd name="T32" fmla="*/ 44 w 50"/>
                <a:gd name="T33" fmla="*/ 28 h 56"/>
                <a:gd name="T34" fmla="*/ 49 w 50"/>
                <a:gd name="T35" fmla="*/ 20 h 56"/>
                <a:gd name="T36" fmla="*/ 49 w 50"/>
                <a:gd name="T37" fmla="*/ 17 h 56"/>
                <a:gd name="T38" fmla="*/ 43 w 50"/>
                <a:gd name="T39" fmla="*/ 10 h 56"/>
                <a:gd name="T40" fmla="*/ 33 w 50"/>
                <a:gd name="T41" fmla="*/ 7 h 56"/>
                <a:gd name="T42" fmla="*/ 30 w 50"/>
                <a:gd name="T43" fmla="*/ 0 h 56"/>
                <a:gd name="T44" fmla="*/ 27 w 50"/>
                <a:gd name="T45" fmla="*/ 1 h 56"/>
                <a:gd name="T46" fmla="*/ 25 w 50"/>
                <a:gd name="T47" fmla="*/ 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0" h="56">
                  <a:moveTo>
                    <a:pt x="25" y="1"/>
                  </a:moveTo>
                  <a:cubicBezTo>
                    <a:pt x="25" y="6"/>
                    <a:pt x="25" y="6"/>
                    <a:pt x="25" y="6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2" y="16"/>
                    <a:pt x="24" y="19"/>
                    <a:pt x="24" y="21"/>
                  </a:cubicBezTo>
                  <a:cubicBezTo>
                    <a:pt x="24" y="22"/>
                    <a:pt x="20" y="33"/>
                    <a:pt x="19" y="34"/>
                  </a:cubicBezTo>
                  <a:cubicBezTo>
                    <a:pt x="19" y="34"/>
                    <a:pt x="8" y="38"/>
                    <a:pt x="0" y="40"/>
                  </a:cubicBezTo>
                  <a:cubicBezTo>
                    <a:pt x="2" y="43"/>
                    <a:pt x="5" y="50"/>
                    <a:pt x="8" y="56"/>
                  </a:cubicBezTo>
                  <a:cubicBezTo>
                    <a:pt x="8" y="56"/>
                    <a:pt x="9" y="55"/>
                    <a:pt x="9" y="55"/>
                  </a:cubicBezTo>
                  <a:cubicBezTo>
                    <a:pt x="13" y="53"/>
                    <a:pt x="17" y="54"/>
                    <a:pt x="20" y="53"/>
                  </a:cubicBezTo>
                  <a:cubicBezTo>
                    <a:pt x="22" y="53"/>
                    <a:pt x="20" y="50"/>
                    <a:pt x="22" y="48"/>
                  </a:cubicBezTo>
                  <a:cubicBezTo>
                    <a:pt x="24" y="46"/>
                    <a:pt x="28" y="48"/>
                    <a:pt x="29" y="47"/>
                  </a:cubicBezTo>
                  <a:cubicBezTo>
                    <a:pt x="30" y="47"/>
                    <a:pt x="31" y="42"/>
                    <a:pt x="33" y="42"/>
                  </a:cubicBezTo>
                  <a:cubicBezTo>
                    <a:pt x="35" y="41"/>
                    <a:pt x="37" y="41"/>
                    <a:pt x="37" y="40"/>
                  </a:cubicBezTo>
                  <a:cubicBezTo>
                    <a:pt x="36" y="38"/>
                    <a:pt x="37" y="31"/>
                    <a:pt x="39" y="31"/>
                  </a:cubicBezTo>
                  <a:cubicBezTo>
                    <a:pt x="41" y="31"/>
                    <a:pt x="44" y="29"/>
                    <a:pt x="44" y="28"/>
                  </a:cubicBezTo>
                  <a:cubicBezTo>
                    <a:pt x="44" y="27"/>
                    <a:pt x="48" y="22"/>
                    <a:pt x="49" y="20"/>
                  </a:cubicBezTo>
                  <a:cubicBezTo>
                    <a:pt x="50" y="18"/>
                    <a:pt x="50" y="17"/>
                    <a:pt x="49" y="17"/>
                  </a:cubicBezTo>
                  <a:cubicBezTo>
                    <a:pt x="47" y="17"/>
                    <a:pt x="44" y="12"/>
                    <a:pt x="43" y="10"/>
                  </a:cubicBezTo>
                  <a:cubicBezTo>
                    <a:pt x="43" y="9"/>
                    <a:pt x="37" y="10"/>
                    <a:pt x="33" y="7"/>
                  </a:cubicBezTo>
                  <a:cubicBezTo>
                    <a:pt x="31" y="5"/>
                    <a:pt x="30" y="3"/>
                    <a:pt x="30" y="0"/>
                  </a:cubicBezTo>
                  <a:cubicBezTo>
                    <a:pt x="27" y="1"/>
                    <a:pt x="27" y="1"/>
                    <a:pt x="27" y="1"/>
                  </a:cubicBezTo>
                  <a:lnTo>
                    <a:pt x="25" y="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05" name="Freeform 94"/>
            <p:cNvSpPr>
              <a:spLocks/>
            </p:cNvSpPr>
            <p:nvPr/>
          </p:nvSpPr>
          <p:spPr bwMode="auto">
            <a:xfrm>
              <a:off x="5318595" y="4016728"/>
              <a:ext cx="21816" cy="33365"/>
            </a:xfrm>
            <a:custGeom>
              <a:avLst/>
              <a:gdLst>
                <a:gd name="T0" fmla="*/ 5 w 7"/>
                <a:gd name="T1" fmla="*/ 11 h 11"/>
                <a:gd name="T2" fmla="*/ 5 w 7"/>
                <a:gd name="T3" fmla="*/ 9 h 11"/>
                <a:gd name="T4" fmla="*/ 5 w 7"/>
                <a:gd name="T5" fmla="*/ 1 h 11"/>
                <a:gd name="T6" fmla="*/ 1 w 7"/>
                <a:gd name="T7" fmla="*/ 7 h 11"/>
                <a:gd name="T8" fmla="*/ 0 w 7"/>
                <a:gd name="T9" fmla="*/ 7 h 11"/>
                <a:gd name="T10" fmla="*/ 5 w 7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1">
                  <a:moveTo>
                    <a:pt x="5" y="11"/>
                  </a:moveTo>
                  <a:cubicBezTo>
                    <a:pt x="5" y="10"/>
                    <a:pt x="5" y="9"/>
                    <a:pt x="5" y="9"/>
                  </a:cubicBezTo>
                  <a:cubicBezTo>
                    <a:pt x="7" y="7"/>
                    <a:pt x="7" y="2"/>
                    <a:pt x="5" y="1"/>
                  </a:cubicBezTo>
                  <a:cubicBezTo>
                    <a:pt x="2" y="0"/>
                    <a:pt x="1" y="6"/>
                    <a:pt x="1" y="7"/>
                  </a:cubicBezTo>
                  <a:cubicBezTo>
                    <a:pt x="1" y="7"/>
                    <a:pt x="0" y="7"/>
                    <a:pt x="0" y="7"/>
                  </a:cubicBezTo>
                  <a:cubicBezTo>
                    <a:pt x="1" y="10"/>
                    <a:pt x="4" y="11"/>
                    <a:pt x="5" y="1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06" name="Freeform 95"/>
            <p:cNvSpPr>
              <a:spLocks/>
            </p:cNvSpPr>
            <p:nvPr/>
          </p:nvSpPr>
          <p:spPr bwMode="auto">
            <a:xfrm>
              <a:off x="5342978" y="4014162"/>
              <a:ext cx="91112" cy="73146"/>
            </a:xfrm>
            <a:custGeom>
              <a:avLst/>
              <a:gdLst>
                <a:gd name="T0" fmla="*/ 5 w 30"/>
                <a:gd name="T1" fmla="*/ 22 h 24"/>
                <a:gd name="T2" fmla="*/ 19 w 30"/>
                <a:gd name="T3" fmla="*/ 24 h 24"/>
                <a:gd name="T4" fmla="*/ 21 w 30"/>
                <a:gd name="T5" fmla="*/ 19 h 24"/>
                <a:gd name="T6" fmla="*/ 25 w 30"/>
                <a:gd name="T7" fmla="*/ 14 h 24"/>
                <a:gd name="T8" fmla="*/ 25 w 30"/>
                <a:gd name="T9" fmla="*/ 9 h 24"/>
                <a:gd name="T10" fmla="*/ 27 w 30"/>
                <a:gd name="T11" fmla="*/ 9 h 24"/>
                <a:gd name="T12" fmla="*/ 30 w 30"/>
                <a:gd name="T13" fmla="*/ 8 h 24"/>
                <a:gd name="T14" fmla="*/ 28 w 30"/>
                <a:gd name="T15" fmla="*/ 0 h 24"/>
                <a:gd name="T16" fmla="*/ 20 w 30"/>
                <a:gd name="T17" fmla="*/ 9 h 24"/>
                <a:gd name="T18" fmla="*/ 9 w 30"/>
                <a:gd name="T19" fmla="*/ 14 h 24"/>
                <a:gd name="T20" fmla="*/ 1 w 30"/>
                <a:gd name="T21" fmla="*/ 16 h 24"/>
                <a:gd name="T22" fmla="*/ 0 w 30"/>
                <a:gd name="T23" fmla="*/ 16 h 24"/>
                <a:gd name="T24" fmla="*/ 5 w 30"/>
                <a:gd name="T25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24">
                  <a:moveTo>
                    <a:pt x="5" y="22"/>
                  </a:moveTo>
                  <a:cubicBezTo>
                    <a:pt x="5" y="23"/>
                    <a:pt x="15" y="24"/>
                    <a:pt x="19" y="24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9" y="4"/>
                    <a:pt x="29" y="0"/>
                    <a:pt x="28" y="0"/>
                  </a:cubicBezTo>
                  <a:cubicBezTo>
                    <a:pt x="27" y="0"/>
                    <a:pt x="22" y="5"/>
                    <a:pt x="20" y="9"/>
                  </a:cubicBezTo>
                  <a:cubicBezTo>
                    <a:pt x="19" y="12"/>
                    <a:pt x="13" y="15"/>
                    <a:pt x="9" y="14"/>
                  </a:cubicBezTo>
                  <a:cubicBezTo>
                    <a:pt x="4" y="13"/>
                    <a:pt x="2" y="15"/>
                    <a:pt x="1" y="16"/>
                  </a:cubicBezTo>
                  <a:cubicBezTo>
                    <a:pt x="1" y="16"/>
                    <a:pt x="0" y="16"/>
                    <a:pt x="0" y="16"/>
                  </a:cubicBezTo>
                  <a:cubicBezTo>
                    <a:pt x="0" y="19"/>
                    <a:pt x="4" y="22"/>
                    <a:pt x="5" y="2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07" name="Freeform 96"/>
            <p:cNvSpPr>
              <a:spLocks noEditPoints="1"/>
            </p:cNvSpPr>
            <p:nvPr/>
          </p:nvSpPr>
          <p:spPr bwMode="auto">
            <a:xfrm>
              <a:off x="6237416" y="4401709"/>
              <a:ext cx="367015" cy="112928"/>
            </a:xfrm>
            <a:custGeom>
              <a:avLst/>
              <a:gdLst>
                <a:gd name="T0" fmla="*/ 21 w 121"/>
                <a:gd name="T1" fmla="*/ 13 h 37"/>
                <a:gd name="T2" fmla="*/ 17 w 121"/>
                <a:gd name="T3" fmla="*/ 6 h 37"/>
                <a:gd name="T4" fmla="*/ 13 w 121"/>
                <a:gd name="T5" fmla="*/ 3 h 37"/>
                <a:gd name="T6" fmla="*/ 13 w 121"/>
                <a:gd name="T7" fmla="*/ 2 h 37"/>
                <a:gd name="T8" fmla="*/ 11 w 121"/>
                <a:gd name="T9" fmla="*/ 5 h 37"/>
                <a:gd name="T10" fmla="*/ 6 w 121"/>
                <a:gd name="T11" fmla="*/ 4 h 37"/>
                <a:gd name="T12" fmla="*/ 3 w 121"/>
                <a:gd name="T13" fmla="*/ 1 h 37"/>
                <a:gd name="T14" fmla="*/ 0 w 121"/>
                <a:gd name="T15" fmla="*/ 0 h 37"/>
                <a:gd name="T16" fmla="*/ 1 w 121"/>
                <a:gd name="T17" fmla="*/ 10 h 37"/>
                <a:gd name="T18" fmla="*/ 8 w 121"/>
                <a:gd name="T19" fmla="*/ 22 h 37"/>
                <a:gd name="T20" fmla="*/ 14 w 121"/>
                <a:gd name="T21" fmla="*/ 28 h 37"/>
                <a:gd name="T22" fmla="*/ 26 w 121"/>
                <a:gd name="T23" fmla="*/ 34 h 37"/>
                <a:gd name="T24" fmla="*/ 21 w 121"/>
                <a:gd name="T25" fmla="*/ 25 h 37"/>
                <a:gd name="T26" fmla="*/ 21 w 121"/>
                <a:gd name="T27" fmla="*/ 13 h 37"/>
                <a:gd name="T28" fmla="*/ 116 w 121"/>
                <a:gd name="T29" fmla="*/ 6 h 37"/>
                <a:gd name="T30" fmla="*/ 110 w 121"/>
                <a:gd name="T31" fmla="*/ 4 h 37"/>
                <a:gd name="T32" fmla="*/ 104 w 121"/>
                <a:gd name="T33" fmla="*/ 0 h 37"/>
                <a:gd name="T34" fmla="*/ 99 w 121"/>
                <a:gd name="T35" fmla="*/ 6 h 37"/>
                <a:gd name="T36" fmla="*/ 96 w 121"/>
                <a:gd name="T37" fmla="*/ 10 h 37"/>
                <a:gd name="T38" fmla="*/ 95 w 121"/>
                <a:gd name="T39" fmla="*/ 12 h 37"/>
                <a:gd name="T40" fmla="*/ 95 w 121"/>
                <a:gd name="T41" fmla="*/ 15 h 37"/>
                <a:gd name="T42" fmla="*/ 91 w 121"/>
                <a:gd name="T43" fmla="*/ 17 h 37"/>
                <a:gd name="T44" fmla="*/ 87 w 121"/>
                <a:gd name="T45" fmla="*/ 13 h 37"/>
                <a:gd name="T46" fmla="*/ 87 w 121"/>
                <a:gd name="T47" fmla="*/ 12 h 37"/>
                <a:gd name="T48" fmla="*/ 82 w 121"/>
                <a:gd name="T49" fmla="*/ 21 h 37"/>
                <a:gd name="T50" fmla="*/ 73 w 121"/>
                <a:gd name="T51" fmla="*/ 24 h 37"/>
                <a:gd name="T52" fmla="*/ 69 w 121"/>
                <a:gd name="T53" fmla="*/ 32 h 37"/>
                <a:gd name="T54" fmla="*/ 59 w 121"/>
                <a:gd name="T55" fmla="*/ 30 h 37"/>
                <a:gd name="T56" fmla="*/ 61 w 121"/>
                <a:gd name="T57" fmla="*/ 33 h 37"/>
                <a:gd name="T58" fmla="*/ 66 w 121"/>
                <a:gd name="T59" fmla="*/ 36 h 37"/>
                <a:gd name="T60" fmla="*/ 74 w 121"/>
                <a:gd name="T61" fmla="*/ 35 h 37"/>
                <a:gd name="T62" fmla="*/ 81 w 121"/>
                <a:gd name="T63" fmla="*/ 33 h 37"/>
                <a:gd name="T64" fmla="*/ 87 w 121"/>
                <a:gd name="T65" fmla="*/ 34 h 37"/>
                <a:gd name="T66" fmla="*/ 92 w 121"/>
                <a:gd name="T67" fmla="*/ 30 h 37"/>
                <a:gd name="T68" fmla="*/ 94 w 121"/>
                <a:gd name="T69" fmla="*/ 24 h 37"/>
                <a:gd name="T70" fmla="*/ 98 w 121"/>
                <a:gd name="T71" fmla="*/ 19 h 37"/>
                <a:gd name="T72" fmla="*/ 107 w 121"/>
                <a:gd name="T73" fmla="*/ 15 h 37"/>
                <a:gd name="T74" fmla="*/ 110 w 121"/>
                <a:gd name="T75" fmla="*/ 16 h 37"/>
                <a:gd name="T76" fmla="*/ 114 w 121"/>
                <a:gd name="T77" fmla="*/ 12 h 37"/>
                <a:gd name="T78" fmla="*/ 120 w 121"/>
                <a:gd name="T79" fmla="*/ 10 h 37"/>
                <a:gd name="T80" fmla="*/ 116 w 121"/>
                <a:gd name="T81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1" h="37">
                  <a:moveTo>
                    <a:pt x="21" y="13"/>
                  </a:moveTo>
                  <a:cubicBezTo>
                    <a:pt x="21" y="9"/>
                    <a:pt x="17" y="9"/>
                    <a:pt x="17" y="6"/>
                  </a:cubicBezTo>
                  <a:cubicBezTo>
                    <a:pt x="16" y="4"/>
                    <a:pt x="14" y="5"/>
                    <a:pt x="13" y="3"/>
                  </a:cubicBezTo>
                  <a:cubicBezTo>
                    <a:pt x="13" y="3"/>
                    <a:pt x="13" y="3"/>
                    <a:pt x="13" y="2"/>
                  </a:cubicBezTo>
                  <a:cubicBezTo>
                    <a:pt x="11" y="3"/>
                    <a:pt x="12" y="5"/>
                    <a:pt x="11" y="5"/>
                  </a:cubicBezTo>
                  <a:cubicBezTo>
                    <a:pt x="10" y="5"/>
                    <a:pt x="6" y="6"/>
                    <a:pt x="6" y="4"/>
                  </a:cubicBezTo>
                  <a:cubicBezTo>
                    <a:pt x="6" y="3"/>
                    <a:pt x="6" y="1"/>
                    <a:pt x="3" y="1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1" y="4"/>
                    <a:pt x="1" y="7"/>
                    <a:pt x="1" y="10"/>
                  </a:cubicBezTo>
                  <a:cubicBezTo>
                    <a:pt x="1" y="14"/>
                    <a:pt x="7" y="20"/>
                    <a:pt x="8" y="22"/>
                  </a:cubicBezTo>
                  <a:cubicBezTo>
                    <a:pt x="8" y="24"/>
                    <a:pt x="10" y="25"/>
                    <a:pt x="14" y="28"/>
                  </a:cubicBezTo>
                  <a:cubicBezTo>
                    <a:pt x="17" y="30"/>
                    <a:pt x="24" y="34"/>
                    <a:pt x="26" y="34"/>
                  </a:cubicBezTo>
                  <a:cubicBezTo>
                    <a:pt x="27" y="33"/>
                    <a:pt x="23" y="27"/>
                    <a:pt x="21" y="25"/>
                  </a:cubicBezTo>
                  <a:cubicBezTo>
                    <a:pt x="19" y="23"/>
                    <a:pt x="21" y="17"/>
                    <a:pt x="21" y="13"/>
                  </a:cubicBezTo>
                  <a:close/>
                  <a:moveTo>
                    <a:pt x="116" y="6"/>
                  </a:moveTo>
                  <a:cubicBezTo>
                    <a:pt x="114" y="6"/>
                    <a:pt x="110" y="6"/>
                    <a:pt x="110" y="4"/>
                  </a:cubicBezTo>
                  <a:cubicBezTo>
                    <a:pt x="110" y="3"/>
                    <a:pt x="107" y="0"/>
                    <a:pt x="104" y="0"/>
                  </a:cubicBezTo>
                  <a:cubicBezTo>
                    <a:pt x="102" y="0"/>
                    <a:pt x="100" y="4"/>
                    <a:pt x="99" y="6"/>
                  </a:cubicBezTo>
                  <a:cubicBezTo>
                    <a:pt x="99" y="8"/>
                    <a:pt x="96" y="8"/>
                    <a:pt x="96" y="10"/>
                  </a:cubicBezTo>
                  <a:cubicBezTo>
                    <a:pt x="96" y="11"/>
                    <a:pt x="96" y="12"/>
                    <a:pt x="95" y="12"/>
                  </a:cubicBezTo>
                  <a:cubicBezTo>
                    <a:pt x="95" y="14"/>
                    <a:pt x="96" y="16"/>
                    <a:pt x="95" y="15"/>
                  </a:cubicBezTo>
                  <a:cubicBezTo>
                    <a:pt x="93" y="15"/>
                    <a:pt x="93" y="17"/>
                    <a:pt x="91" y="17"/>
                  </a:cubicBezTo>
                  <a:cubicBezTo>
                    <a:pt x="90" y="17"/>
                    <a:pt x="89" y="15"/>
                    <a:pt x="87" y="13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6" y="12"/>
                    <a:pt x="82" y="18"/>
                    <a:pt x="82" y="21"/>
                  </a:cubicBezTo>
                  <a:cubicBezTo>
                    <a:pt x="81" y="25"/>
                    <a:pt x="78" y="24"/>
                    <a:pt x="73" y="24"/>
                  </a:cubicBezTo>
                  <a:cubicBezTo>
                    <a:pt x="68" y="24"/>
                    <a:pt x="70" y="29"/>
                    <a:pt x="69" y="32"/>
                  </a:cubicBezTo>
                  <a:cubicBezTo>
                    <a:pt x="68" y="34"/>
                    <a:pt x="62" y="30"/>
                    <a:pt x="59" y="30"/>
                  </a:cubicBezTo>
                  <a:cubicBezTo>
                    <a:pt x="60" y="31"/>
                    <a:pt x="60" y="33"/>
                    <a:pt x="61" y="33"/>
                  </a:cubicBezTo>
                  <a:cubicBezTo>
                    <a:pt x="63" y="33"/>
                    <a:pt x="65" y="37"/>
                    <a:pt x="66" y="36"/>
                  </a:cubicBezTo>
                  <a:cubicBezTo>
                    <a:pt x="68" y="35"/>
                    <a:pt x="72" y="36"/>
                    <a:pt x="74" y="35"/>
                  </a:cubicBezTo>
                  <a:cubicBezTo>
                    <a:pt x="77" y="35"/>
                    <a:pt x="77" y="33"/>
                    <a:pt x="81" y="33"/>
                  </a:cubicBezTo>
                  <a:cubicBezTo>
                    <a:pt x="84" y="33"/>
                    <a:pt x="83" y="36"/>
                    <a:pt x="87" y="34"/>
                  </a:cubicBezTo>
                  <a:cubicBezTo>
                    <a:pt x="90" y="32"/>
                    <a:pt x="93" y="33"/>
                    <a:pt x="92" y="30"/>
                  </a:cubicBezTo>
                  <a:cubicBezTo>
                    <a:pt x="92" y="27"/>
                    <a:pt x="94" y="27"/>
                    <a:pt x="94" y="24"/>
                  </a:cubicBezTo>
                  <a:cubicBezTo>
                    <a:pt x="94" y="22"/>
                    <a:pt x="98" y="24"/>
                    <a:pt x="98" y="19"/>
                  </a:cubicBezTo>
                  <a:cubicBezTo>
                    <a:pt x="97" y="14"/>
                    <a:pt x="104" y="15"/>
                    <a:pt x="107" y="15"/>
                  </a:cubicBezTo>
                  <a:cubicBezTo>
                    <a:pt x="108" y="15"/>
                    <a:pt x="109" y="15"/>
                    <a:pt x="110" y="16"/>
                  </a:cubicBezTo>
                  <a:cubicBezTo>
                    <a:pt x="112" y="15"/>
                    <a:pt x="116" y="13"/>
                    <a:pt x="114" y="12"/>
                  </a:cubicBezTo>
                  <a:cubicBezTo>
                    <a:pt x="112" y="10"/>
                    <a:pt x="119" y="12"/>
                    <a:pt x="120" y="10"/>
                  </a:cubicBezTo>
                  <a:cubicBezTo>
                    <a:pt x="121" y="7"/>
                    <a:pt x="117" y="5"/>
                    <a:pt x="116" y="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08" name="Freeform 97"/>
            <p:cNvSpPr>
              <a:spLocks/>
            </p:cNvSpPr>
            <p:nvPr/>
          </p:nvSpPr>
          <p:spPr bwMode="auto">
            <a:xfrm>
              <a:off x="6500486" y="4438924"/>
              <a:ext cx="28232" cy="14116"/>
            </a:xfrm>
            <a:custGeom>
              <a:avLst/>
              <a:gdLst>
                <a:gd name="T0" fmla="*/ 4 w 9"/>
                <a:gd name="T1" fmla="*/ 5 h 5"/>
                <a:gd name="T2" fmla="*/ 8 w 9"/>
                <a:gd name="T3" fmla="*/ 3 h 5"/>
                <a:gd name="T4" fmla="*/ 8 w 9"/>
                <a:gd name="T5" fmla="*/ 0 h 5"/>
                <a:gd name="T6" fmla="*/ 5 w 9"/>
                <a:gd name="T7" fmla="*/ 1 h 5"/>
                <a:gd name="T8" fmla="*/ 0 w 9"/>
                <a:gd name="T9" fmla="*/ 1 h 5"/>
                <a:gd name="T10" fmla="*/ 4 w 9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5">
                  <a:moveTo>
                    <a:pt x="4" y="5"/>
                  </a:moveTo>
                  <a:cubicBezTo>
                    <a:pt x="6" y="5"/>
                    <a:pt x="6" y="3"/>
                    <a:pt x="8" y="3"/>
                  </a:cubicBezTo>
                  <a:cubicBezTo>
                    <a:pt x="9" y="4"/>
                    <a:pt x="8" y="2"/>
                    <a:pt x="8" y="0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5" y="3"/>
                    <a:pt x="2" y="1"/>
                    <a:pt x="0" y="1"/>
                  </a:cubicBezTo>
                  <a:cubicBezTo>
                    <a:pt x="2" y="3"/>
                    <a:pt x="3" y="5"/>
                    <a:pt x="4" y="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09" name="Freeform 98"/>
            <p:cNvSpPr>
              <a:spLocks/>
            </p:cNvSpPr>
            <p:nvPr/>
          </p:nvSpPr>
          <p:spPr bwMode="auto">
            <a:xfrm>
              <a:off x="5094023" y="3778040"/>
              <a:ext cx="184791" cy="178374"/>
            </a:xfrm>
            <a:custGeom>
              <a:avLst/>
              <a:gdLst>
                <a:gd name="T0" fmla="*/ 52 w 61"/>
                <a:gd name="T1" fmla="*/ 54 h 59"/>
                <a:gd name="T2" fmla="*/ 54 w 61"/>
                <a:gd name="T3" fmla="*/ 51 h 59"/>
                <a:gd name="T4" fmla="*/ 58 w 61"/>
                <a:gd name="T5" fmla="*/ 54 h 59"/>
                <a:gd name="T6" fmla="*/ 61 w 61"/>
                <a:gd name="T7" fmla="*/ 52 h 59"/>
                <a:gd name="T8" fmla="*/ 58 w 61"/>
                <a:gd name="T9" fmla="*/ 47 h 59"/>
                <a:gd name="T10" fmla="*/ 55 w 61"/>
                <a:gd name="T11" fmla="*/ 43 h 59"/>
                <a:gd name="T12" fmla="*/ 56 w 61"/>
                <a:gd name="T13" fmla="*/ 39 h 59"/>
                <a:gd name="T14" fmla="*/ 53 w 61"/>
                <a:gd name="T15" fmla="*/ 35 h 59"/>
                <a:gd name="T16" fmla="*/ 46 w 61"/>
                <a:gd name="T17" fmla="*/ 31 h 59"/>
                <a:gd name="T18" fmla="*/ 43 w 61"/>
                <a:gd name="T19" fmla="*/ 27 h 59"/>
                <a:gd name="T20" fmla="*/ 42 w 61"/>
                <a:gd name="T21" fmla="*/ 21 h 59"/>
                <a:gd name="T22" fmla="*/ 45 w 61"/>
                <a:gd name="T23" fmla="*/ 17 h 59"/>
                <a:gd name="T24" fmla="*/ 46 w 61"/>
                <a:gd name="T25" fmla="*/ 13 h 59"/>
                <a:gd name="T26" fmla="*/ 43 w 61"/>
                <a:gd name="T27" fmla="*/ 11 h 59"/>
                <a:gd name="T28" fmla="*/ 40 w 61"/>
                <a:gd name="T29" fmla="*/ 7 h 59"/>
                <a:gd name="T30" fmla="*/ 38 w 61"/>
                <a:gd name="T31" fmla="*/ 2 h 59"/>
                <a:gd name="T32" fmla="*/ 31 w 61"/>
                <a:gd name="T33" fmla="*/ 1 h 59"/>
                <a:gd name="T34" fmla="*/ 25 w 61"/>
                <a:gd name="T35" fmla="*/ 0 h 59"/>
                <a:gd name="T36" fmla="*/ 23 w 61"/>
                <a:gd name="T37" fmla="*/ 2 h 59"/>
                <a:gd name="T38" fmla="*/ 23 w 61"/>
                <a:gd name="T39" fmla="*/ 2 h 59"/>
                <a:gd name="T40" fmla="*/ 19 w 61"/>
                <a:gd name="T41" fmla="*/ 5 h 59"/>
                <a:gd name="T42" fmla="*/ 15 w 61"/>
                <a:gd name="T43" fmla="*/ 8 h 59"/>
                <a:gd name="T44" fmla="*/ 16 w 61"/>
                <a:gd name="T45" fmla="*/ 13 h 59"/>
                <a:gd name="T46" fmla="*/ 15 w 61"/>
                <a:gd name="T47" fmla="*/ 18 h 59"/>
                <a:gd name="T48" fmla="*/ 14 w 61"/>
                <a:gd name="T49" fmla="*/ 21 h 59"/>
                <a:gd name="T50" fmla="*/ 0 w 61"/>
                <a:gd name="T51" fmla="*/ 29 h 59"/>
                <a:gd name="T52" fmla="*/ 1 w 61"/>
                <a:gd name="T53" fmla="*/ 32 h 59"/>
                <a:gd name="T54" fmla="*/ 2 w 61"/>
                <a:gd name="T55" fmla="*/ 38 h 59"/>
                <a:gd name="T56" fmla="*/ 7 w 61"/>
                <a:gd name="T57" fmla="*/ 38 h 59"/>
                <a:gd name="T58" fmla="*/ 19 w 61"/>
                <a:gd name="T59" fmla="*/ 45 h 59"/>
                <a:gd name="T60" fmla="*/ 34 w 61"/>
                <a:gd name="T61" fmla="*/ 56 h 59"/>
                <a:gd name="T62" fmla="*/ 42 w 61"/>
                <a:gd name="T63" fmla="*/ 58 h 59"/>
                <a:gd name="T64" fmla="*/ 49 w 61"/>
                <a:gd name="T65" fmla="*/ 59 h 59"/>
                <a:gd name="T66" fmla="*/ 52 w 61"/>
                <a:gd name="T67" fmla="*/ 5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" h="59">
                  <a:moveTo>
                    <a:pt x="52" y="54"/>
                  </a:moveTo>
                  <a:cubicBezTo>
                    <a:pt x="52" y="53"/>
                    <a:pt x="52" y="52"/>
                    <a:pt x="54" y="51"/>
                  </a:cubicBezTo>
                  <a:cubicBezTo>
                    <a:pt x="56" y="51"/>
                    <a:pt x="57" y="52"/>
                    <a:pt x="58" y="54"/>
                  </a:cubicBezTo>
                  <a:cubicBezTo>
                    <a:pt x="59" y="53"/>
                    <a:pt x="60" y="53"/>
                    <a:pt x="61" y="52"/>
                  </a:cubicBezTo>
                  <a:cubicBezTo>
                    <a:pt x="60" y="51"/>
                    <a:pt x="58" y="49"/>
                    <a:pt x="58" y="47"/>
                  </a:cubicBezTo>
                  <a:cubicBezTo>
                    <a:pt x="58" y="45"/>
                    <a:pt x="56" y="44"/>
                    <a:pt x="55" y="43"/>
                  </a:cubicBezTo>
                  <a:cubicBezTo>
                    <a:pt x="55" y="42"/>
                    <a:pt x="57" y="40"/>
                    <a:pt x="56" y="39"/>
                  </a:cubicBezTo>
                  <a:cubicBezTo>
                    <a:pt x="55" y="38"/>
                    <a:pt x="55" y="36"/>
                    <a:pt x="53" y="35"/>
                  </a:cubicBezTo>
                  <a:cubicBezTo>
                    <a:pt x="51" y="35"/>
                    <a:pt x="46" y="32"/>
                    <a:pt x="46" y="31"/>
                  </a:cubicBezTo>
                  <a:cubicBezTo>
                    <a:pt x="46" y="29"/>
                    <a:pt x="44" y="28"/>
                    <a:pt x="43" y="27"/>
                  </a:cubicBezTo>
                  <a:cubicBezTo>
                    <a:pt x="42" y="27"/>
                    <a:pt x="41" y="22"/>
                    <a:pt x="42" y="21"/>
                  </a:cubicBezTo>
                  <a:cubicBezTo>
                    <a:pt x="44" y="21"/>
                    <a:pt x="43" y="17"/>
                    <a:pt x="45" y="17"/>
                  </a:cubicBezTo>
                  <a:cubicBezTo>
                    <a:pt x="46" y="17"/>
                    <a:pt x="45" y="14"/>
                    <a:pt x="46" y="13"/>
                  </a:cubicBezTo>
                  <a:cubicBezTo>
                    <a:pt x="46" y="11"/>
                    <a:pt x="44" y="11"/>
                    <a:pt x="43" y="11"/>
                  </a:cubicBezTo>
                  <a:cubicBezTo>
                    <a:pt x="42" y="11"/>
                    <a:pt x="40" y="9"/>
                    <a:pt x="40" y="7"/>
                  </a:cubicBezTo>
                  <a:cubicBezTo>
                    <a:pt x="40" y="5"/>
                    <a:pt x="37" y="3"/>
                    <a:pt x="38" y="2"/>
                  </a:cubicBezTo>
                  <a:cubicBezTo>
                    <a:pt x="37" y="5"/>
                    <a:pt x="32" y="0"/>
                    <a:pt x="31" y="1"/>
                  </a:cubicBezTo>
                  <a:cubicBezTo>
                    <a:pt x="29" y="2"/>
                    <a:pt x="28" y="0"/>
                    <a:pt x="25" y="0"/>
                  </a:cubicBezTo>
                  <a:cubicBezTo>
                    <a:pt x="24" y="0"/>
                    <a:pt x="24" y="1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6" y="6"/>
                    <a:pt x="15" y="8"/>
                  </a:cubicBezTo>
                  <a:cubicBezTo>
                    <a:pt x="14" y="10"/>
                    <a:pt x="17" y="12"/>
                    <a:pt x="16" y="13"/>
                  </a:cubicBezTo>
                  <a:cubicBezTo>
                    <a:pt x="15" y="14"/>
                    <a:pt x="15" y="17"/>
                    <a:pt x="15" y="18"/>
                  </a:cubicBezTo>
                  <a:cubicBezTo>
                    <a:pt x="15" y="19"/>
                    <a:pt x="14" y="21"/>
                    <a:pt x="14" y="21"/>
                  </a:cubicBezTo>
                  <a:cubicBezTo>
                    <a:pt x="14" y="21"/>
                    <a:pt x="6" y="25"/>
                    <a:pt x="0" y="29"/>
                  </a:cubicBezTo>
                  <a:cubicBezTo>
                    <a:pt x="0" y="30"/>
                    <a:pt x="0" y="31"/>
                    <a:pt x="1" y="32"/>
                  </a:cubicBezTo>
                  <a:cubicBezTo>
                    <a:pt x="1" y="33"/>
                    <a:pt x="2" y="36"/>
                    <a:pt x="2" y="38"/>
                  </a:cubicBezTo>
                  <a:cubicBezTo>
                    <a:pt x="5" y="38"/>
                    <a:pt x="5" y="38"/>
                    <a:pt x="7" y="38"/>
                  </a:cubicBezTo>
                  <a:cubicBezTo>
                    <a:pt x="9" y="38"/>
                    <a:pt x="17" y="44"/>
                    <a:pt x="19" y="45"/>
                  </a:cubicBezTo>
                  <a:cubicBezTo>
                    <a:pt x="21" y="46"/>
                    <a:pt x="32" y="54"/>
                    <a:pt x="34" y="56"/>
                  </a:cubicBezTo>
                  <a:cubicBezTo>
                    <a:pt x="37" y="58"/>
                    <a:pt x="40" y="58"/>
                    <a:pt x="42" y="58"/>
                  </a:cubicBezTo>
                  <a:cubicBezTo>
                    <a:pt x="43" y="58"/>
                    <a:pt x="46" y="59"/>
                    <a:pt x="49" y="59"/>
                  </a:cubicBezTo>
                  <a:cubicBezTo>
                    <a:pt x="50" y="57"/>
                    <a:pt x="51" y="54"/>
                    <a:pt x="52" y="5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10" name="Freeform 99"/>
            <p:cNvSpPr>
              <a:spLocks/>
            </p:cNvSpPr>
            <p:nvPr/>
          </p:nvSpPr>
          <p:spPr bwMode="auto">
            <a:xfrm>
              <a:off x="5242883" y="3932033"/>
              <a:ext cx="35932" cy="35932"/>
            </a:xfrm>
            <a:custGeom>
              <a:avLst/>
              <a:gdLst>
                <a:gd name="T0" fmla="*/ 4 w 12"/>
                <a:gd name="T1" fmla="*/ 9 h 12"/>
                <a:gd name="T2" fmla="*/ 7 w 12"/>
                <a:gd name="T3" fmla="*/ 11 h 12"/>
                <a:gd name="T4" fmla="*/ 12 w 12"/>
                <a:gd name="T5" fmla="*/ 12 h 12"/>
                <a:gd name="T6" fmla="*/ 9 w 12"/>
                <a:gd name="T7" fmla="*/ 4 h 12"/>
                <a:gd name="T8" fmla="*/ 9 w 12"/>
                <a:gd name="T9" fmla="*/ 3 h 12"/>
                <a:gd name="T10" fmla="*/ 5 w 12"/>
                <a:gd name="T11" fmla="*/ 0 h 12"/>
                <a:gd name="T12" fmla="*/ 3 w 12"/>
                <a:gd name="T13" fmla="*/ 3 h 12"/>
                <a:gd name="T14" fmla="*/ 0 w 12"/>
                <a:gd name="T15" fmla="*/ 8 h 12"/>
                <a:gd name="T16" fmla="*/ 4 w 12"/>
                <a:gd name="T1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2">
                  <a:moveTo>
                    <a:pt x="4" y="9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1" y="9"/>
                    <a:pt x="9" y="5"/>
                    <a:pt x="9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1"/>
                    <a:pt x="7" y="0"/>
                    <a:pt x="5" y="0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2" y="3"/>
                    <a:pt x="1" y="6"/>
                    <a:pt x="0" y="8"/>
                  </a:cubicBezTo>
                  <a:cubicBezTo>
                    <a:pt x="2" y="8"/>
                    <a:pt x="4" y="9"/>
                    <a:pt x="4" y="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11" name="Freeform 100"/>
            <p:cNvSpPr>
              <a:spLocks noEditPoints="1"/>
            </p:cNvSpPr>
            <p:nvPr/>
          </p:nvSpPr>
          <p:spPr bwMode="auto">
            <a:xfrm>
              <a:off x="4279148" y="3455940"/>
              <a:ext cx="275903" cy="230988"/>
            </a:xfrm>
            <a:custGeom>
              <a:avLst/>
              <a:gdLst>
                <a:gd name="T0" fmla="*/ 80 w 91"/>
                <a:gd name="T1" fmla="*/ 18 h 76"/>
                <a:gd name="T2" fmla="*/ 76 w 91"/>
                <a:gd name="T3" fmla="*/ 16 h 76"/>
                <a:gd name="T4" fmla="*/ 72 w 91"/>
                <a:gd name="T5" fmla="*/ 15 h 76"/>
                <a:gd name="T6" fmla="*/ 66 w 91"/>
                <a:gd name="T7" fmla="*/ 13 h 76"/>
                <a:gd name="T8" fmla="*/ 63 w 91"/>
                <a:gd name="T9" fmla="*/ 11 h 76"/>
                <a:gd name="T10" fmla="*/ 61 w 91"/>
                <a:gd name="T11" fmla="*/ 8 h 76"/>
                <a:gd name="T12" fmla="*/ 58 w 91"/>
                <a:gd name="T13" fmla="*/ 10 h 76"/>
                <a:gd name="T14" fmla="*/ 56 w 91"/>
                <a:gd name="T15" fmla="*/ 8 h 76"/>
                <a:gd name="T16" fmla="*/ 52 w 91"/>
                <a:gd name="T17" fmla="*/ 5 h 76"/>
                <a:gd name="T18" fmla="*/ 49 w 91"/>
                <a:gd name="T19" fmla="*/ 3 h 76"/>
                <a:gd name="T20" fmla="*/ 47 w 91"/>
                <a:gd name="T21" fmla="*/ 1 h 76"/>
                <a:gd name="T22" fmla="*/ 46 w 91"/>
                <a:gd name="T23" fmla="*/ 0 h 76"/>
                <a:gd name="T24" fmla="*/ 45 w 91"/>
                <a:gd name="T25" fmla="*/ 0 h 76"/>
                <a:gd name="T26" fmla="*/ 41 w 91"/>
                <a:gd name="T27" fmla="*/ 6 h 76"/>
                <a:gd name="T28" fmla="*/ 35 w 91"/>
                <a:gd name="T29" fmla="*/ 10 h 76"/>
                <a:gd name="T30" fmla="*/ 31 w 91"/>
                <a:gd name="T31" fmla="*/ 15 h 76"/>
                <a:gd name="T32" fmla="*/ 23 w 91"/>
                <a:gd name="T33" fmla="*/ 12 h 76"/>
                <a:gd name="T34" fmla="*/ 19 w 91"/>
                <a:gd name="T35" fmla="*/ 14 h 76"/>
                <a:gd name="T36" fmla="*/ 20 w 91"/>
                <a:gd name="T37" fmla="*/ 21 h 76"/>
                <a:gd name="T38" fmla="*/ 15 w 91"/>
                <a:gd name="T39" fmla="*/ 21 h 76"/>
                <a:gd name="T40" fmla="*/ 11 w 91"/>
                <a:gd name="T41" fmla="*/ 19 h 76"/>
                <a:gd name="T42" fmla="*/ 5 w 91"/>
                <a:gd name="T43" fmla="*/ 19 h 76"/>
                <a:gd name="T44" fmla="*/ 1 w 91"/>
                <a:gd name="T45" fmla="*/ 22 h 76"/>
                <a:gd name="T46" fmla="*/ 2 w 91"/>
                <a:gd name="T47" fmla="*/ 26 h 76"/>
                <a:gd name="T48" fmla="*/ 10 w 91"/>
                <a:gd name="T49" fmla="*/ 29 h 76"/>
                <a:gd name="T50" fmla="*/ 15 w 91"/>
                <a:gd name="T51" fmla="*/ 30 h 76"/>
                <a:gd name="T52" fmla="*/ 17 w 91"/>
                <a:gd name="T53" fmla="*/ 33 h 76"/>
                <a:gd name="T54" fmla="*/ 22 w 91"/>
                <a:gd name="T55" fmla="*/ 38 h 76"/>
                <a:gd name="T56" fmla="*/ 24 w 91"/>
                <a:gd name="T57" fmla="*/ 43 h 76"/>
                <a:gd name="T58" fmla="*/ 23 w 91"/>
                <a:gd name="T59" fmla="*/ 51 h 76"/>
                <a:gd name="T60" fmla="*/ 20 w 91"/>
                <a:gd name="T61" fmla="*/ 62 h 76"/>
                <a:gd name="T62" fmla="*/ 20 w 91"/>
                <a:gd name="T63" fmla="*/ 62 h 76"/>
                <a:gd name="T64" fmla="*/ 23 w 91"/>
                <a:gd name="T65" fmla="*/ 64 h 76"/>
                <a:gd name="T66" fmla="*/ 29 w 91"/>
                <a:gd name="T67" fmla="*/ 67 h 76"/>
                <a:gd name="T68" fmla="*/ 34 w 91"/>
                <a:gd name="T69" fmla="*/ 66 h 76"/>
                <a:gd name="T70" fmla="*/ 37 w 91"/>
                <a:gd name="T71" fmla="*/ 67 h 76"/>
                <a:gd name="T72" fmla="*/ 44 w 91"/>
                <a:gd name="T73" fmla="*/ 69 h 76"/>
                <a:gd name="T74" fmla="*/ 51 w 91"/>
                <a:gd name="T75" fmla="*/ 69 h 76"/>
                <a:gd name="T76" fmla="*/ 50 w 91"/>
                <a:gd name="T77" fmla="*/ 67 h 76"/>
                <a:gd name="T78" fmla="*/ 56 w 91"/>
                <a:gd name="T79" fmla="*/ 61 h 76"/>
                <a:gd name="T80" fmla="*/ 67 w 91"/>
                <a:gd name="T81" fmla="*/ 64 h 76"/>
                <a:gd name="T82" fmla="*/ 74 w 91"/>
                <a:gd name="T83" fmla="*/ 61 h 76"/>
                <a:gd name="T84" fmla="*/ 78 w 91"/>
                <a:gd name="T85" fmla="*/ 59 h 76"/>
                <a:gd name="T86" fmla="*/ 79 w 91"/>
                <a:gd name="T87" fmla="*/ 57 h 76"/>
                <a:gd name="T88" fmla="*/ 76 w 91"/>
                <a:gd name="T89" fmla="*/ 56 h 76"/>
                <a:gd name="T90" fmla="*/ 75 w 91"/>
                <a:gd name="T91" fmla="*/ 53 h 76"/>
                <a:gd name="T92" fmla="*/ 73 w 91"/>
                <a:gd name="T93" fmla="*/ 49 h 76"/>
                <a:gd name="T94" fmla="*/ 74 w 91"/>
                <a:gd name="T95" fmla="*/ 48 h 76"/>
                <a:gd name="T96" fmla="*/ 75 w 91"/>
                <a:gd name="T97" fmla="*/ 45 h 76"/>
                <a:gd name="T98" fmla="*/ 75 w 91"/>
                <a:gd name="T99" fmla="*/ 42 h 76"/>
                <a:gd name="T100" fmla="*/ 73 w 91"/>
                <a:gd name="T101" fmla="*/ 39 h 76"/>
                <a:gd name="T102" fmla="*/ 71 w 91"/>
                <a:gd name="T103" fmla="*/ 39 h 76"/>
                <a:gd name="T104" fmla="*/ 70 w 91"/>
                <a:gd name="T105" fmla="*/ 37 h 76"/>
                <a:gd name="T106" fmla="*/ 74 w 91"/>
                <a:gd name="T107" fmla="*/ 32 h 76"/>
                <a:gd name="T108" fmla="*/ 77 w 91"/>
                <a:gd name="T109" fmla="*/ 29 h 76"/>
                <a:gd name="T110" fmla="*/ 78 w 91"/>
                <a:gd name="T111" fmla="*/ 25 h 76"/>
                <a:gd name="T112" fmla="*/ 81 w 91"/>
                <a:gd name="T113" fmla="*/ 20 h 76"/>
                <a:gd name="T114" fmla="*/ 80 w 91"/>
                <a:gd name="T115" fmla="*/ 18 h 76"/>
                <a:gd name="T116" fmla="*/ 90 w 91"/>
                <a:gd name="T117" fmla="*/ 64 h 76"/>
                <a:gd name="T118" fmla="*/ 86 w 91"/>
                <a:gd name="T119" fmla="*/ 68 h 76"/>
                <a:gd name="T120" fmla="*/ 88 w 91"/>
                <a:gd name="T121" fmla="*/ 76 h 76"/>
                <a:gd name="T122" fmla="*/ 90 w 91"/>
                <a:gd name="T123" fmla="*/ 6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1" h="76">
                  <a:moveTo>
                    <a:pt x="80" y="18"/>
                  </a:moveTo>
                  <a:cubicBezTo>
                    <a:pt x="79" y="18"/>
                    <a:pt x="78" y="16"/>
                    <a:pt x="76" y="16"/>
                  </a:cubicBezTo>
                  <a:cubicBezTo>
                    <a:pt x="75" y="16"/>
                    <a:pt x="73" y="16"/>
                    <a:pt x="72" y="15"/>
                  </a:cubicBezTo>
                  <a:cubicBezTo>
                    <a:pt x="72" y="13"/>
                    <a:pt x="67" y="13"/>
                    <a:pt x="66" y="13"/>
                  </a:cubicBezTo>
                  <a:cubicBezTo>
                    <a:pt x="65" y="14"/>
                    <a:pt x="64" y="11"/>
                    <a:pt x="63" y="11"/>
                  </a:cubicBezTo>
                  <a:cubicBezTo>
                    <a:pt x="61" y="12"/>
                    <a:pt x="61" y="10"/>
                    <a:pt x="61" y="8"/>
                  </a:cubicBezTo>
                  <a:cubicBezTo>
                    <a:pt x="61" y="7"/>
                    <a:pt x="59" y="9"/>
                    <a:pt x="58" y="10"/>
                  </a:cubicBezTo>
                  <a:cubicBezTo>
                    <a:pt x="57" y="10"/>
                    <a:pt x="56" y="9"/>
                    <a:pt x="56" y="8"/>
                  </a:cubicBezTo>
                  <a:cubicBezTo>
                    <a:pt x="56" y="7"/>
                    <a:pt x="54" y="6"/>
                    <a:pt x="52" y="5"/>
                  </a:cubicBezTo>
                  <a:cubicBezTo>
                    <a:pt x="51" y="5"/>
                    <a:pt x="50" y="2"/>
                    <a:pt x="49" y="3"/>
                  </a:cubicBezTo>
                  <a:cubicBezTo>
                    <a:pt x="49" y="4"/>
                    <a:pt x="47" y="2"/>
                    <a:pt x="47" y="1"/>
                  </a:cubicBezTo>
                  <a:cubicBezTo>
                    <a:pt x="47" y="0"/>
                    <a:pt x="47" y="1"/>
                    <a:pt x="46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43" y="0"/>
                    <a:pt x="41" y="2"/>
                    <a:pt x="41" y="6"/>
                  </a:cubicBezTo>
                  <a:cubicBezTo>
                    <a:pt x="41" y="9"/>
                    <a:pt x="38" y="10"/>
                    <a:pt x="35" y="10"/>
                  </a:cubicBezTo>
                  <a:cubicBezTo>
                    <a:pt x="31" y="10"/>
                    <a:pt x="32" y="13"/>
                    <a:pt x="31" y="15"/>
                  </a:cubicBezTo>
                  <a:cubicBezTo>
                    <a:pt x="29" y="16"/>
                    <a:pt x="23" y="14"/>
                    <a:pt x="23" y="12"/>
                  </a:cubicBezTo>
                  <a:cubicBezTo>
                    <a:pt x="22" y="10"/>
                    <a:pt x="17" y="12"/>
                    <a:pt x="19" y="14"/>
                  </a:cubicBezTo>
                  <a:cubicBezTo>
                    <a:pt x="21" y="17"/>
                    <a:pt x="21" y="20"/>
                    <a:pt x="20" y="21"/>
                  </a:cubicBezTo>
                  <a:cubicBezTo>
                    <a:pt x="19" y="22"/>
                    <a:pt x="16" y="19"/>
                    <a:pt x="15" y="21"/>
                  </a:cubicBezTo>
                  <a:cubicBezTo>
                    <a:pt x="13" y="22"/>
                    <a:pt x="13" y="19"/>
                    <a:pt x="11" y="19"/>
                  </a:cubicBezTo>
                  <a:cubicBezTo>
                    <a:pt x="9" y="18"/>
                    <a:pt x="8" y="20"/>
                    <a:pt x="5" y="19"/>
                  </a:cubicBezTo>
                  <a:cubicBezTo>
                    <a:pt x="1" y="19"/>
                    <a:pt x="0" y="21"/>
                    <a:pt x="1" y="22"/>
                  </a:cubicBezTo>
                  <a:cubicBezTo>
                    <a:pt x="2" y="24"/>
                    <a:pt x="1" y="25"/>
                    <a:pt x="2" y="26"/>
                  </a:cubicBezTo>
                  <a:cubicBezTo>
                    <a:pt x="2" y="27"/>
                    <a:pt x="7" y="27"/>
                    <a:pt x="10" y="29"/>
                  </a:cubicBezTo>
                  <a:cubicBezTo>
                    <a:pt x="13" y="31"/>
                    <a:pt x="14" y="29"/>
                    <a:pt x="15" y="30"/>
                  </a:cubicBezTo>
                  <a:cubicBezTo>
                    <a:pt x="17" y="32"/>
                    <a:pt x="17" y="31"/>
                    <a:pt x="17" y="33"/>
                  </a:cubicBezTo>
                  <a:cubicBezTo>
                    <a:pt x="17" y="35"/>
                    <a:pt x="19" y="38"/>
                    <a:pt x="22" y="38"/>
                  </a:cubicBezTo>
                  <a:cubicBezTo>
                    <a:pt x="25" y="39"/>
                    <a:pt x="23" y="41"/>
                    <a:pt x="24" y="43"/>
                  </a:cubicBezTo>
                  <a:cubicBezTo>
                    <a:pt x="25" y="45"/>
                    <a:pt x="22" y="48"/>
                    <a:pt x="23" y="51"/>
                  </a:cubicBezTo>
                  <a:cubicBezTo>
                    <a:pt x="23" y="53"/>
                    <a:pt x="21" y="61"/>
                    <a:pt x="20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1" y="63"/>
                    <a:pt x="22" y="63"/>
                    <a:pt x="23" y="64"/>
                  </a:cubicBezTo>
                  <a:cubicBezTo>
                    <a:pt x="25" y="65"/>
                    <a:pt x="27" y="66"/>
                    <a:pt x="29" y="67"/>
                  </a:cubicBezTo>
                  <a:cubicBezTo>
                    <a:pt x="31" y="68"/>
                    <a:pt x="34" y="68"/>
                    <a:pt x="34" y="66"/>
                  </a:cubicBezTo>
                  <a:cubicBezTo>
                    <a:pt x="34" y="65"/>
                    <a:pt x="36" y="66"/>
                    <a:pt x="37" y="67"/>
                  </a:cubicBezTo>
                  <a:cubicBezTo>
                    <a:pt x="38" y="68"/>
                    <a:pt x="42" y="68"/>
                    <a:pt x="44" y="69"/>
                  </a:cubicBezTo>
                  <a:cubicBezTo>
                    <a:pt x="46" y="69"/>
                    <a:pt x="49" y="69"/>
                    <a:pt x="51" y="69"/>
                  </a:cubicBezTo>
                  <a:cubicBezTo>
                    <a:pt x="51" y="68"/>
                    <a:pt x="51" y="68"/>
                    <a:pt x="50" y="67"/>
                  </a:cubicBezTo>
                  <a:cubicBezTo>
                    <a:pt x="49" y="64"/>
                    <a:pt x="53" y="62"/>
                    <a:pt x="56" y="61"/>
                  </a:cubicBezTo>
                  <a:cubicBezTo>
                    <a:pt x="59" y="61"/>
                    <a:pt x="65" y="63"/>
                    <a:pt x="67" y="64"/>
                  </a:cubicBezTo>
                  <a:cubicBezTo>
                    <a:pt x="69" y="65"/>
                    <a:pt x="71" y="65"/>
                    <a:pt x="74" y="61"/>
                  </a:cubicBezTo>
                  <a:cubicBezTo>
                    <a:pt x="76" y="60"/>
                    <a:pt x="77" y="59"/>
                    <a:pt x="78" y="59"/>
                  </a:cubicBezTo>
                  <a:cubicBezTo>
                    <a:pt x="78" y="58"/>
                    <a:pt x="79" y="57"/>
                    <a:pt x="79" y="57"/>
                  </a:cubicBezTo>
                  <a:cubicBezTo>
                    <a:pt x="79" y="56"/>
                    <a:pt x="77" y="56"/>
                    <a:pt x="76" y="56"/>
                  </a:cubicBezTo>
                  <a:cubicBezTo>
                    <a:pt x="75" y="56"/>
                    <a:pt x="74" y="54"/>
                    <a:pt x="75" y="53"/>
                  </a:cubicBezTo>
                  <a:cubicBezTo>
                    <a:pt x="76" y="51"/>
                    <a:pt x="74" y="51"/>
                    <a:pt x="73" y="49"/>
                  </a:cubicBezTo>
                  <a:cubicBezTo>
                    <a:pt x="72" y="48"/>
                    <a:pt x="73" y="48"/>
                    <a:pt x="74" y="48"/>
                  </a:cubicBezTo>
                  <a:cubicBezTo>
                    <a:pt x="75" y="48"/>
                    <a:pt x="76" y="46"/>
                    <a:pt x="75" y="45"/>
                  </a:cubicBezTo>
                  <a:cubicBezTo>
                    <a:pt x="75" y="45"/>
                    <a:pt x="74" y="44"/>
                    <a:pt x="75" y="42"/>
                  </a:cubicBezTo>
                  <a:cubicBezTo>
                    <a:pt x="75" y="41"/>
                    <a:pt x="73" y="41"/>
                    <a:pt x="73" y="39"/>
                  </a:cubicBezTo>
                  <a:cubicBezTo>
                    <a:pt x="73" y="38"/>
                    <a:pt x="72" y="38"/>
                    <a:pt x="71" y="39"/>
                  </a:cubicBezTo>
                  <a:cubicBezTo>
                    <a:pt x="69" y="41"/>
                    <a:pt x="69" y="40"/>
                    <a:pt x="70" y="37"/>
                  </a:cubicBezTo>
                  <a:cubicBezTo>
                    <a:pt x="71" y="35"/>
                    <a:pt x="74" y="33"/>
                    <a:pt x="74" y="32"/>
                  </a:cubicBezTo>
                  <a:cubicBezTo>
                    <a:pt x="74" y="31"/>
                    <a:pt x="76" y="29"/>
                    <a:pt x="77" y="29"/>
                  </a:cubicBezTo>
                  <a:cubicBezTo>
                    <a:pt x="78" y="29"/>
                    <a:pt x="78" y="27"/>
                    <a:pt x="78" y="25"/>
                  </a:cubicBezTo>
                  <a:cubicBezTo>
                    <a:pt x="79" y="23"/>
                    <a:pt x="79" y="21"/>
                    <a:pt x="81" y="20"/>
                  </a:cubicBezTo>
                  <a:cubicBezTo>
                    <a:pt x="83" y="18"/>
                    <a:pt x="81" y="17"/>
                    <a:pt x="80" y="18"/>
                  </a:cubicBezTo>
                  <a:close/>
                  <a:moveTo>
                    <a:pt x="90" y="64"/>
                  </a:moveTo>
                  <a:cubicBezTo>
                    <a:pt x="89" y="64"/>
                    <a:pt x="88" y="66"/>
                    <a:pt x="86" y="68"/>
                  </a:cubicBezTo>
                  <a:cubicBezTo>
                    <a:pt x="83" y="69"/>
                    <a:pt x="86" y="76"/>
                    <a:pt x="88" y="76"/>
                  </a:cubicBezTo>
                  <a:cubicBezTo>
                    <a:pt x="91" y="76"/>
                    <a:pt x="91" y="65"/>
                    <a:pt x="90" y="6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12" name="Freeform 101"/>
            <p:cNvSpPr>
              <a:spLocks/>
            </p:cNvSpPr>
            <p:nvPr/>
          </p:nvSpPr>
          <p:spPr bwMode="auto">
            <a:xfrm>
              <a:off x="2654530" y="4250283"/>
              <a:ext cx="44914" cy="24382"/>
            </a:xfrm>
            <a:custGeom>
              <a:avLst/>
              <a:gdLst>
                <a:gd name="T0" fmla="*/ 14 w 15"/>
                <a:gd name="T1" fmla="*/ 3 h 8"/>
                <a:gd name="T2" fmla="*/ 8 w 15"/>
                <a:gd name="T3" fmla="*/ 1 h 8"/>
                <a:gd name="T4" fmla="*/ 5 w 15"/>
                <a:gd name="T5" fmla="*/ 0 h 8"/>
                <a:gd name="T6" fmla="*/ 5 w 15"/>
                <a:gd name="T7" fmla="*/ 0 h 8"/>
                <a:gd name="T8" fmla="*/ 0 w 15"/>
                <a:gd name="T9" fmla="*/ 4 h 8"/>
                <a:gd name="T10" fmla="*/ 12 w 15"/>
                <a:gd name="T11" fmla="*/ 8 h 8"/>
                <a:gd name="T12" fmla="*/ 14 w 15"/>
                <a:gd name="T13" fmla="*/ 7 h 8"/>
                <a:gd name="T14" fmla="*/ 14 w 15"/>
                <a:gd name="T15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8">
                  <a:moveTo>
                    <a:pt x="14" y="3"/>
                  </a:moveTo>
                  <a:cubicBezTo>
                    <a:pt x="13" y="1"/>
                    <a:pt x="11" y="3"/>
                    <a:pt x="8" y="1"/>
                  </a:cubicBezTo>
                  <a:cubicBezTo>
                    <a:pt x="7" y="1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2"/>
                    <a:pt x="0" y="4"/>
                  </a:cubicBezTo>
                  <a:cubicBezTo>
                    <a:pt x="2" y="5"/>
                    <a:pt x="10" y="8"/>
                    <a:pt x="12" y="8"/>
                  </a:cubicBezTo>
                  <a:cubicBezTo>
                    <a:pt x="13" y="8"/>
                    <a:pt x="14" y="7"/>
                    <a:pt x="14" y="7"/>
                  </a:cubicBezTo>
                  <a:cubicBezTo>
                    <a:pt x="15" y="5"/>
                    <a:pt x="15" y="3"/>
                    <a:pt x="14" y="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13" name="Freeform 102"/>
            <p:cNvSpPr>
              <a:spLocks/>
            </p:cNvSpPr>
            <p:nvPr/>
          </p:nvSpPr>
          <p:spPr bwMode="auto">
            <a:xfrm>
              <a:off x="2669929" y="4214352"/>
              <a:ext cx="114211" cy="62880"/>
            </a:xfrm>
            <a:custGeom>
              <a:avLst/>
              <a:gdLst>
                <a:gd name="T0" fmla="*/ 16 w 38"/>
                <a:gd name="T1" fmla="*/ 19 h 21"/>
                <a:gd name="T2" fmla="*/ 18 w 38"/>
                <a:gd name="T3" fmla="*/ 15 h 21"/>
                <a:gd name="T4" fmla="*/ 25 w 38"/>
                <a:gd name="T5" fmla="*/ 12 h 21"/>
                <a:gd name="T6" fmla="*/ 31 w 38"/>
                <a:gd name="T7" fmla="*/ 11 h 21"/>
                <a:gd name="T8" fmla="*/ 38 w 38"/>
                <a:gd name="T9" fmla="*/ 8 h 21"/>
                <a:gd name="T10" fmla="*/ 31 w 38"/>
                <a:gd name="T11" fmla="*/ 3 h 21"/>
                <a:gd name="T12" fmla="*/ 18 w 38"/>
                <a:gd name="T13" fmla="*/ 3 h 21"/>
                <a:gd name="T14" fmla="*/ 6 w 38"/>
                <a:gd name="T15" fmla="*/ 3 h 21"/>
                <a:gd name="T16" fmla="*/ 6 w 38"/>
                <a:gd name="T17" fmla="*/ 4 h 21"/>
                <a:gd name="T18" fmla="*/ 3 w 38"/>
                <a:gd name="T19" fmla="*/ 7 h 21"/>
                <a:gd name="T20" fmla="*/ 0 w 38"/>
                <a:gd name="T21" fmla="*/ 12 h 21"/>
                <a:gd name="T22" fmla="*/ 3 w 38"/>
                <a:gd name="T23" fmla="*/ 13 h 21"/>
                <a:gd name="T24" fmla="*/ 9 w 38"/>
                <a:gd name="T25" fmla="*/ 15 h 21"/>
                <a:gd name="T26" fmla="*/ 9 w 38"/>
                <a:gd name="T27" fmla="*/ 19 h 21"/>
                <a:gd name="T28" fmla="*/ 11 w 38"/>
                <a:gd name="T29" fmla="*/ 19 h 21"/>
                <a:gd name="T30" fmla="*/ 12 w 38"/>
                <a:gd name="T31" fmla="*/ 21 h 21"/>
                <a:gd name="T32" fmla="*/ 14 w 38"/>
                <a:gd name="T33" fmla="*/ 21 h 21"/>
                <a:gd name="T34" fmla="*/ 16 w 38"/>
                <a:gd name="T35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21">
                  <a:moveTo>
                    <a:pt x="16" y="19"/>
                  </a:moveTo>
                  <a:cubicBezTo>
                    <a:pt x="16" y="19"/>
                    <a:pt x="14" y="15"/>
                    <a:pt x="18" y="15"/>
                  </a:cubicBezTo>
                  <a:cubicBezTo>
                    <a:pt x="22" y="15"/>
                    <a:pt x="24" y="14"/>
                    <a:pt x="25" y="12"/>
                  </a:cubicBezTo>
                  <a:cubicBezTo>
                    <a:pt x="25" y="10"/>
                    <a:pt x="30" y="11"/>
                    <a:pt x="31" y="11"/>
                  </a:cubicBezTo>
                  <a:cubicBezTo>
                    <a:pt x="32" y="11"/>
                    <a:pt x="35" y="8"/>
                    <a:pt x="38" y="8"/>
                  </a:cubicBezTo>
                  <a:cubicBezTo>
                    <a:pt x="38" y="5"/>
                    <a:pt x="34" y="6"/>
                    <a:pt x="31" y="3"/>
                  </a:cubicBezTo>
                  <a:cubicBezTo>
                    <a:pt x="28" y="0"/>
                    <a:pt x="21" y="1"/>
                    <a:pt x="18" y="3"/>
                  </a:cubicBezTo>
                  <a:cubicBezTo>
                    <a:pt x="14" y="4"/>
                    <a:pt x="10" y="1"/>
                    <a:pt x="6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5"/>
                    <a:pt x="4" y="6"/>
                    <a:pt x="3" y="7"/>
                  </a:cubicBezTo>
                  <a:cubicBezTo>
                    <a:pt x="0" y="9"/>
                    <a:pt x="1" y="11"/>
                    <a:pt x="0" y="12"/>
                  </a:cubicBezTo>
                  <a:cubicBezTo>
                    <a:pt x="1" y="12"/>
                    <a:pt x="2" y="13"/>
                    <a:pt x="3" y="13"/>
                  </a:cubicBezTo>
                  <a:cubicBezTo>
                    <a:pt x="6" y="15"/>
                    <a:pt x="8" y="13"/>
                    <a:pt x="9" y="15"/>
                  </a:cubicBezTo>
                  <a:cubicBezTo>
                    <a:pt x="10" y="15"/>
                    <a:pt x="10" y="17"/>
                    <a:pt x="9" y="19"/>
                  </a:cubicBezTo>
                  <a:cubicBezTo>
                    <a:pt x="10" y="19"/>
                    <a:pt x="10" y="18"/>
                    <a:pt x="11" y="19"/>
                  </a:cubicBezTo>
                  <a:cubicBezTo>
                    <a:pt x="12" y="20"/>
                    <a:pt x="12" y="20"/>
                    <a:pt x="12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6" y="20"/>
                    <a:pt x="16" y="1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14" name="Freeform 103"/>
            <p:cNvSpPr>
              <a:spLocks/>
            </p:cNvSpPr>
            <p:nvPr/>
          </p:nvSpPr>
          <p:spPr bwMode="auto">
            <a:xfrm>
              <a:off x="2145072" y="3880702"/>
              <a:ext cx="576188" cy="358032"/>
            </a:xfrm>
            <a:custGeom>
              <a:avLst/>
              <a:gdLst>
                <a:gd name="T0" fmla="*/ 166 w 190"/>
                <a:gd name="T1" fmla="*/ 110 h 118"/>
                <a:gd name="T2" fmla="*/ 163 w 190"/>
                <a:gd name="T3" fmla="*/ 100 h 118"/>
                <a:gd name="T4" fmla="*/ 179 w 190"/>
                <a:gd name="T5" fmla="*/ 96 h 118"/>
                <a:gd name="T6" fmla="*/ 184 w 190"/>
                <a:gd name="T7" fmla="*/ 89 h 118"/>
                <a:gd name="T8" fmla="*/ 189 w 190"/>
                <a:gd name="T9" fmla="*/ 77 h 118"/>
                <a:gd name="T10" fmla="*/ 174 w 190"/>
                <a:gd name="T11" fmla="*/ 76 h 118"/>
                <a:gd name="T12" fmla="*/ 164 w 190"/>
                <a:gd name="T13" fmla="*/ 89 h 118"/>
                <a:gd name="T14" fmla="*/ 155 w 190"/>
                <a:gd name="T15" fmla="*/ 94 h 118"/>
                <a:gd name="T16" fmla="*/ 133 w 190"/>
                <a:gd name="T17" fmla="*/ 94 h 118"/>
                <a:gd name="T18" fmla="*/ 123 w 190"/>
                <a:gd name="T19" fmla="*/ 79 h 118"/>
                <a:gd name="T20" fmla="*/ 123 w 190"/>
                <a:gd name="T21" fmla="*/ 50 h 118"/>
                <a:gd name="T22" fmla="*/ 121 w 190"/>
                <a:gd name="T23" fmla="*/ 46 h 118"/>
                <a:gd name="T24" fmla="*/ 110 w 190"/>
                <a:gd name="T25" fmla="*/ 39 h 118"/>
                <a:gd name="T26" fmla="*/ 103 w 190"/>
                <a:gd name="T27" fmla="*/ 26 h 118"/>
                <a:gd name="T28" fmla="*/ 87 w 190"/>
                <a:gd name="T29" fmla="*/ 26 h 118"/>
                <a:gd name="T30" fmla="*/ 78 w 190"/>
                <a:gd name="T31" fmla="*/ 18 h 118"/>
                <a:gd name="T32" fmla="*/ 67 w 190"/>
                <a:gd name="T33" fmla="*/ 7 h 118"/>
                <a:gd name="T34" fmla="*/ 55 w 190"/>
                <a:gd name="T35" fmla="*/ 9 h 118"/>
                <a:gd name="T36" fmla="*/ 21 w 190"/>
                <a:gd name="T37" fmla="*/ 4 h 118"/>
                <a:gd name="T38" fmla="*/ 0 w 190"/>
                <a:gd name="T39" fmla="*/ 2 h 118"/>
                <a:gd name="T40" fmla="*/ 8 w 190"/>
                <a:gd name="T41" fmla="*/ 19 h 118"/>
                <a:gd name="T42" fmla="*/ 19 w 190"/>
                <a:gd name="T43" fmla="*/ 34 h 118"/>
                <a:gd name="T44" fmla="*/ 22 w 190"/>
                <a:gd name="T45" fmla="*/ 40 h 118"/>
                <a:gd name="T46" fmla="*/ 30 w 190"/>
                <a:gd name="T47" fmla="*/ 52 h 118"/>
                <a:gd name="T48" fmla="*/ 44 w 190"/>
                <a:gd name="T49" fmla="*/ 66 h 118"/>
                <a:gd name="T50" fmla="*/ 46 w 190"/>
                <a:gd name="T51" fmla="*/ 59 h 118"/>
                <a:gd name="T52" fmla="*/ 39 w 190"/>
                <a:gd name="T53" fmla="*/ 52 h 118"/>
                <a:gd name="T54" fmla="*/ 28 w 190"/>
                <a:gd name="T55" fmla="*/ 33 h 118"/>
                <a:gd name="T56" fmla="*/ 24 w 190"/>
                <a:gd name="T57" fmla="*/ 23 h 118"/>
                <a:gd name="T58" fmla="*/ 15 w 190"/>
                <a:gd name="T59" fmla="*/ 16 h 118"/>
                <a:gd name="T60" fmla="*/ 16 w 190"/>
                <a:gd name="T61" fmla="*/ 7 h 118"/>
                <a:gd name="T62" fmla="*/ 21 w 190"/>
                <a:gd name="T63" fmla="*/ 9 h 118"/>
                <a:gd name="T64" fmla="*/ 26 w 190"/>
                <a:gd name="T65" fmla="*/ 18 h 118"/>
                <a:gd name="T66" fmla="*/ 30 w 190"/>
                <a:gd name="T67" fmla="*/ 26 h 118"/>
                <a:gd name="T68" fmla="*/ 40 w 190"/>
                <a:gd name="T69" fmla="*/ 34 h 118"/>
                <a:gd name="T70" fmla="*/ 47 w 190"/>
                <a:gd name="T71" fmla="*/ 41 h 118"/>
                <a:gd name="T72" fmla="*/ 52 w 190"/>
                <a:gd name="T73" fmla="*/ 50 h 118"/>
                <a:gd name="T74" fmla="*/ 71 w 190"/>
                <a:gd name="T75" fmla="*/ 69 h 118"/>
                <a:gd name="T76" fmla="*/ 74 w 190"/>
                <a:gd name="T77" fmla="*/ 81 h 118"/>
                <a:gd name="T78" fmla="*/ 77 w 190"/>
                <a:gd name="T79" fmla="*/ 91 h 118"/>
                <a:gd name="T80" fmla="*/ 96 w 190"/>
                <a:gd name="T81" fmla="*/ 100 h 118"/>
                <a:gd name="T82" fmla="*/ 122 w 190"/>
                <a:gd name="T83" fmla="*/ 112 h 118"/>
                <a:gd name="T84" fmla="*/ 146 w 190"/>
                <a:gd name="T85" fmla="*/ 113 h 118"/>
                <a:gd name="T86" fmla="*/ 158 w 190"/>
                <a:gd name="T87" fmla="*/ 11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0" h="118">
                  <a:moveTo>
                    <a:pt x="158" y="111"/>
                  </a:moveTo>
                  <a:cubicBezTo>
                    <a:pt x="158" y="111"/>
                    <a:pt x="165" y="112"/>
                    <a:pt x="166" y="110"/>
                  </a:cubicBezTo>
                  <a:cubicBezTo>
                    <a:pt x="167" y="109"/>
                    <a:pt x="161" y="105"/>
                    <a:pt x="161" y="104"/>
                  </a:cubicBezTo>
                  <a:cubicBezTo>
                    <a:pt x="162" y="104"/>
                    <a:pt x="162" y="100"/>
                    <a:pt x="163" y="100"/>
                  </a:cubicBezTo>
                  <a:cubicBezTo>
                    <a:pt x="164" y="100"/>
                    <a:pt x="174" y="100"/>
                    <a:pt x="175" y="100"/>
                  </a:cubicBezTo>
                  <a:cubicBezTo>
                    <a:pt x="175" y="100"/>
                    <a:pt x="177" y="96"/>
                    <a:pt x="179" y="96"/>
                  </a:cubicBezTo>
                  <a:cubicBezTo>
                    <a:pt x="179" y="96"/>
                    <a:pt x="181" y="97"/>
                    <a:pt x="182" y="98"/>
                  </a:cubicBezTo>
                  <a:cubicBezTo>
                    <a:pt x="183" y="96"/>
                    <a:pt x="184" y="92"/>
                    <a:pt x="184" y="89"/>
                  </a:cubicBezTo>
                  <a:cubicBezTo>
                    <a:pt x="185" y="86"/>
                    <a:pt x="184" y="84"/>
                    <a:pt x="185" y="82"/>
                  </a:cubicBezTo>
                  <a:cubicBezTo>
                    <a:pt x="187" y="80"/>
                    <a:pt x="190" y="80"/>
                    <a:pt x="189" y="77"/>
                  </a:cubicBezTo>
                  <a:cubicBezTo>
                    <a:pt x="188" y="74"/>
                    <a:pt x="186" y="77"/>
                    <a:pt x="184" y="76"/>
                  </a:cubicBezTo>
                  <a:cubicBezTo>
                    <a:pt x="181" y="74"/>
                    <a:pt x="179" y="75"/>
                    <a:pt x="174" y="76"/>
                  </a:cubicBezTo>
                  <a:cubicBezTo>
                    <a:pt x="168" y="77"/>
                    <a:pt x="165" y="79"/>
                    <a:pt x="166" y="83"/>
                  </a:cubicBezTo>
                  <a:cubicBezTo>
                    <a:pt x="166" y="87"/>
                    <a:pt x="164" y="86"/>
                    <a:pt x="164" y="89"/>
                  </a:cubicBezTo>
                  <a:cubicBezTo>
                    <a:pt x="164" y="92"/>
                    <a:pt x="160" y="93"/>
                    <a:pt x="160" y="95"/>
                  </a:cubicBezTo>
                  <a:cubicBezTo>
                    <a:pt x="160" y="97"/>
                    <a:pt x="156" y="95"/>
                    <a:pt x="155" y="94"/>
                  </a:cubicBezTo>
                  <a:cubicBezTo>
                    <a:pt x="154" y="93"/>
                    <a:pt x="142" y="97"/>
                    <a:pt x="140" y="97"/>
                  </a:cubicBezTo>
                  <a:cubicBezTo>
                    <a:pt x="139" y="97"/>
                    <a:pt x="136" y="94"/>
                    <a:pt x="133" y="94"/>
                  </a:cubicBezTo>
                  <a:cubicBezTo>
                    <a:pt x="131" y="94"/>
                    <a:pt x="130" y="90"/>
                    <a:pt x="130" y="87"/>
                  </a:cubicBezTo>
                  <a:cubicBezTo>
                    <a:pt x="130" y="85"/>
                    <a:pt x="125" y="82"/>
                    <a:pt x="123" y="79"/>
                  </a:cubicBezTo>
                  <a:cubicBezTo>
                    <a:pt x="121" y="77"/>
                    <a:pt x="121" y="71"/>
                    <a:pt x="121" y="67"/>
                  </a:cubicBezTo>
                  <a:cubicBezTo>
                    <a:pt x="121" y="63"/>
                    <a:pt x="120" y="57"/>
                    <a:pt x="123" y="50"/>
                  </a:cubicBezTo>
                  <a:cubicBezTo>
                    <a:pt x="123" y="49"/>
                    <a:pt x="123" y="48"/>
                    <a:pt x="123" y="47"/>
                  </a:cubicBezTo>
                  <a:cubicBezTo>
                    <a:pt x="122" y="47"/>
                    <a:pt x="122" y="46"/>
                    <a:pt x="121" y="46"/>
                  </a:cubicBezTo>
                  <a:cubicBezTo>
                    <a:pt x="118" y="46"/>
                    <a:pt x="113" y="43"/>
                    <a:pt x="112" y="43"/>
                  </a:cubicBezTo>
                  <a:cubicBezTo>
                    <a:pt x="111" y="43"/>
                    <a:pt x="111" y="41"/>
                    <a:pt x="110" y="39"/>
                  </a:cubicBezTo>
                  <a:cubicBezTo>
                    <a:pt x="109" y="38"/>
                    <a:pt x="110" y="35"/>
                    <a:pt x="109" y="35"/>
                  </a:cubicBezTo>
                  <a:cubicBezTo>
                    <a:pt x="108" y="34"/>
                    <a:pt x="104" y="30"/>
                    <a:pt x="103" y="26"/>
                  </a:cubicBezTo>
                  <a:cubicBezTo>
                    <a:pt x="102" y="22"/>
                    <a:pt x="95" y="20"/>
                    <a:pt x="92" y="20"/>
                  </a:cubicBezTo>
                  <a:cubicBezTo>
                    <a:pt x="89" y="20"/>
                    <a:pt x="88" y="25"/>
                    <a:pt x="87" y="26"/>
                  </a:cubicBezTo>
                  <a:cubicBezTo>
                    <a:pt x="86" y="26"/>
                    <a:pt x="81" y="23"/>
                    <a:pt x="80" y="22"/>
                  </a:cubicBezTo>
                  <a:cubicBezTo>
                    <a:pt x="78" y="21"/>
                    <a:pt x="78" y="20"/>
                    <a:pt x="78" y="18"/>
                  </a:cubicBezTo>
                  <a:cubicBezTo>
                    <a:pt x="78" y="16"/>
                    <a:pt x="74" y="13"/>
                    <a:pt x="74" y="13"/>
                  </a:cubicBezTo>
                  <a:cubicBezTo>
                    <a:pt x="73" y="13"/>
                    <a:pt x="67" y="7"/>
                    <a:pt x="67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23" y="4"/>
                    <a:pt x="21" y="4"/>
                  </a:cubicBezTo>
                  <a:cubicBezTo>
                    <a:pt x="18" y="3"/>
                    <a:pt x="14" y="0"/>
                    <a:pt x="14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1" y="5"/>
                    <a:pt x="3" y="7"/>
                  </a:cubicBezTo>
                  <a:cubicBezTo>
                    <a:pt x="6" y="11"/>
                    <a:pt x="8" y="17"/>
                    <a:pt x="8" y="19"/>
                  </a:cubicBezTo>
                  <a:cubicBezTo>
                    <a:pt x="8" y="22"/>
                    <a:pt x="12" y="23"/>
                    <a:pt x="16" y="26"/>
                  </a:cubicBezTo>
                  <a:cubicBezTo>
                    <a:pt x="19" y="28"/>
                    <a:pt x="19" y="33"/>
                    <a:pt x="19" y="34"/>
                  </a:cubicBezTo>
                  <a:cubicBezTo>
                    <a:pt x="19" y="35"/>
                    <a:pt x="14" y="33"/>
                    <a:pt x="14" y="34"/>
                  </a:cubicBezTo>
                  <a:cubicBezTo>
                    <a:pt x="14" y="36"/>
                    <a:pt x="19" y="40"/>
                    <a:pt x="22" y="40"/>
                  </a:cubicBezTo>
                  <a:cubicBezTo>
                    <a:pt x="24" y="40"/>
                    <a:pt x="25" y="41"/>
                    <a:pt x="28" y="44"/>
                  </a:cubicBezTo>
                  <a:cubicBezTo>
                    <a:pt x="32" y="47"/>
                    <a:pt x="32" y="51"/>
                    <a:pt x="30" y="52"/>
                  </a:cubicBezTo>
                  <a:cubicBezTo>
                    <a:pt x="29" y="53"/>
                    <a:pt x="33" y="55"/>
                    <a:pt x="37" y="58"/>
                  </a:cubicBezTo>
                  <a:cubicBezTo>
                    <a:pt x="42" y="61"/>
                    <a:pt x="44" y="65"/>
                    <a:pt x="44" y="66"/>
                  </a:cubicBezTo>
                  <a:cubicBezTo>
                    <a:pt x="45" y="68"/>
                    <a:pt x="46" y="66"/>
                    <a:pt x="47" y="64"/>
                  </a:cubicBezTo>
                  <a:cubicBezTo>
                    <a:pt x="48" y="62"/>
                    <a:pt x="46" y="62"/>
                    <a:pt x="46" y="59"/>
                  </a:cubicBezTo>
                  <a:cubicBezTo>
                    <a:pt x="46" y="57"/>
                    <a:pt x="42" y="58"/>
                    <a:pt x="41" y="57"/>
                  </a:cubicBezTo>
                  <a:cubicBezTo>
                    <a:pt x="39" y="57"/>
                    <a:pt x="41" y="53"/>
                    <a:pt x="39" y="52"/>
                  </a:cubicBezTo>
                  <a:cubicBezTo>
                    <a:pt x="37" y="50"/>
                    <a:pt x="36" y="46"/>
                    <a:pt x="35" y="43"/>
                  </a:cubicBezTo>
                  <a:cubicBezTo>
                    <a:pt x="34" y="40"/>
                    <a:pt x="30" y="37"/>
                    <a:pt x="28" y="33"/>
                  </a:cubicBezTo>
                  <a:cubicBezTo>
                    <a:pt x="26" y="30"/>
                    <a:pt x="24" y="28"/>
                    <a:pt x="23" y="27"/>
                  </a:cubicBezTo>
                  <a:cubicBezTo>
                    <a:pt x="22" y="26"/>
                    <a:pt x="25" y="25"/>
                    <a:pt x="24" y="23"/>
                  </a:cubicBezTo>
                  <a:cubicBezTo>
                    <a:pt x="23" y="22"/>
                    <a:pt x="21" y="22"/>
                    <a:pt x="19" y="21"/>
                  </a:cubicBezTo>
                  <a:cubicBezTo>
                    <a:pt x="17" y="20"/>
                    <a:pt x="15" y="19"/>
                    <a:pt x="15" y="16"/>
                  </a:cubicBezTo>
                  <a:cubicBezTo>
                    <a:pt x="15" y="14"/>
                    <a:pt x="14" y="9"/>
                    <a:pt x="13" y="7"/>
                  </a:cubicBezTo>
                  <a:cubicBezTo>
                    <a:pt x="13" y="5"/>
                    <a:pt x="15" y="6"/>
                    <a:pt x="16" y="7"/>
                  </a:cubicBezTo>
                  <a:cubicBezTo>
                    <a:pt x="16" y="7"/>
                    <a:pt x="17" y="8"/>
                    <a:pt x="18" y="8"/>
                  </a:cubicBezTo>
                  <a:cubicBezTo>
                    <a:pt x="19" y="7"/>
                    <a:pt x="20" y="7"/>
                    <a:pt x="21" y="9"/>
                  </a:cubicBezTo>
                  <a:cubicBezTo>
                    <a:pt x="22" y="11"/>
                    <a:pt x="24" y="9"/>
                    <a:pt x="25" y="10"/>
                  </a:cubicBezTo>
                  <a:cubicBezTo>
                    <a:pt x="26" y="11"/>
                    <a:pt x="23" y="11"/>
                    <a:pt x="26" y="18"/>
                  </a:cubicBezTo>
                  <a:cubicBezTo>
                    <a:pt x="30" y="24"/>
                    <a:pt x="28" y="20"/>
                    <a:pt x="28" y="25"/>
                  </a:cubicBezTo>
                  <a:cubicBezTo>
                    <a:pt x="28" y="29"/>
                    <a:pt x="30" y="27"/>
                    <a:pt x="30" y="26"/>
                  </a:cubicBezTo>
                  <a:cubicBezTo>
                    <a:pt x="31" y="26"/>
                    <a:pt x="33" y="28"/>
                    <a:pt x="35" y="30"/>
                  </a:cubicBezTo>
                  <a:cubicBezTo>
                    <a:pt x="37" y="32"/>
                    <a:pt x="40" y="32"/>
                    <a:pt x="40" y="34"/>
                  </a:cubicBezTo>
                  <a:cubicBezTo>
                    <a:pt x="40" y="35"/>
                    <a:pt x="41" y="37"/>
                    <a:pt x="43" y="38"/>
                  </a:cubicBezTo>
                  <a:cubicBezTo>
                    <a:pt x="45" y="38"/>
                    <a:pt x="46" y="41"/>
                    <a:pt x="47" y="41"/>
                  </a:cubicBezTo>
                  <a:cubicBezTo>
                    <a:pt x="49" y="41"/>
                    <a:pt x="49" y="43"/>
                    <a:pt x="48" y="45"/>
                  </a:cubicBezTo>
                  <a:cubicBezTo>
                    <a:pt x="48" y="47"/>
                    <a:pt x="48" y="48"/>
                    <a:pt x="52" y="50"/>
                  </a:cubicBezTo>
                  <a:cubicBezTo>
                    <a:pt x="56" y="51"/>
                    <a:pt x="54" y="51"/>
                    <a:pt x="57" y="54"/>
                  </a:cubicBezTo>
                  <a:cubicBezTo>
                    <a:pt x="60" y="57"/>
                    <a:pt x="69" y="67"/>
                    <a:pt x="71" y="69"/>
                  </a:cubicBezTo>
                  <a:cubicBezTo>
                    <a:pt x="73" y="72"/>
                    <a:pt x="73" y="74"/>
                    <a:pt x="74" y="76"/>
                  </a:cubicBezTo>
                  <a:cubicBezTo>
                    <a:pt x="75" y="78"/>
                    <a:pt x="72" y="79"/>
                    <a:pt x="74" y="81"/>
                  </a:cubicBezTo>
                  <a:cubicBezTo>
                    <a:pt x="75" y="82"/>
                    <a:pt x="71" y="82"/>
                    <a:pt x="72" y="83"/>
                  </a:cubicBezTo>
                  <a:cubicBezTo>
                    <a:pt x="72" y="84"/>
                    <a:pt x="74" y="90"/>
                    <a:pt x="77" y="91"/>
                  </a:cubicBezTo>
                  <a:cubicBezTo>
                    <a:pt x="80" y="91"/>
                    <a:pt x="83" y="95"/>
                    <a:pt x="86" y="97"/>
                  </a:cubicBezTo>
                  <a:cubicBezTo>
                    <a:pt x="88" y="99"/>
                    <a:pt x="92" y="98"/>
                    <a:pt x="96" y="100"/>
                  </a:cubicBezTo>
                  <a:cubicBezTo>
                    <a:pt x="99" y="101"/>
                    <a:pt x="102" y="104"/>
                    <a:pt x="108" y="106"/>
                  </a:cubicBezTo>
                  <a:cubicBezTo>
                    <a:pt x="113" y="107"/>
                    <a:pt x="118" y="110"/>
                    <a:pt x="122" y="112"/>
                  </a:cubicBezTo>
                  <a:cubicBezTo>
                    <a:pt x="125" y="114"/>
                    <a:pt x="130" y="113"/>
                    <a:pt x="134" y="111"/>
                  </a:cubicBezTo>
                  <a:cubicBezTo>
                    <a:pt x="139" y="109"/>
                    <a:pt x="143" y="112"/>
                    <a:pt x="146" y="113"/>
                  </a:cubicBezTo>
                  <a:cubicBezTo>
                    <a:pt x="147" y="113"/>
                    <a:pt x="150" y="116"/>
                    <a:pt x="153" y="118"/>
                  </a:cubicBezTo>
                  <a:cubicBezTo>
                    <a:pt x="155" y="115"/>
                    <a:pt x="157" y="111"/>
                    <a:pt x="158" y="11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15" name="Freeform 104"/>
            <p:cNvSpPr>
              <a:spLocks/>
            </p:cNvSpPr>
            <p:nvPr/>
          </p:nvSpPr>
          <p:spPr bwMode="auto">
            <a:xfrm>
              <a:off x="2608332" y="4183553"/>
              <a:ext cx="79563" cy="79563"/>
            </a:xfrm>
            <a:custGeom>
              <a:avLst/>
              <a:gdLst>
                <a:gd name="T0" fmla="*/ 23 w 26"/>
                <a:gd name="T1" fmla="*/ 17 h 26"/>
                <a:gd name="T2" fmla="*/ 26 w 26"/>
                <a:gd name="T3" fmla="*/ 14 h 26"/>
                <a:gd name="T4" fmla="*/ 24 w 26"/>
                <a:gd name="T5" fmla="*/ 12 h 26"/>
                <a:gd name="T6" fmla="*/ 21 w 26"/>
                <a:gd name="T7" fmla="*/ 12 h 26"/>
                <a:gd name="T8" fmla="*/ 21 w 26"/>
                <a:gd name="T9" fmla="*/ 0 h 26"/>
                <a:gd name="T10" fmla="*/ 10 w 26"/>
                <a:gd name="T11" fmla="*/ 0 h 26"/>
                <a:gd name="T12" fmla="*/ 8 w 26"/>
                <a:gd name="T13" fmla="*/ 4 h 26"/>
                <a:gd name="T14" fmla="*/ 13 w 26"/>
                <a:gd name="T15" fmla="*/ 10 h 26"/>
                <a:gd name="T16" fmla="*/ 5 w 26"/>
                <a:gd name="T17" fmla="*/ 11 h 26"/>
                <a:gd name="T18" fmla="*/ 0 w 26"/>
                <a:gd name="T19" fmla="*/ 18 h 26"/>
                <a:gd name="T20" fmla="*/ 6 w 26"/>
                <a:gd name="T21" fmla="*/ 24 h 26"/>
                <a:gd name="T22" fmla="*/ 15 w 26"/>
                <a:gd name="T23" fmla="*/ 26 h 26"/>
                <a:gd name="T24" fmla="*/ 15 w 26"/>
                <a:gd name="T25" fmla="*/ 26 h 26"/>
                <a:gd name="T26" fmla="*/ 20 w 26"/>
                <a:gd name="T27" fmla="*/ 22 h 26"/>
                <a:gd name="T28" fmla="*/ 23 w 26"/>
                <a:gd name="T29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" h="26">
                  <a:moveTo>
                    <a:pt x="23" y="17"/>
                  </a:moveTo>
                  <a:cubicBezTo>
                    <a:pt x="24" y="16"/>
                    <a:pt x="25" y="15"/>
                    <a:pt x="26" y="14"/>
                  </a:cubicBezTo>
                  <a:cubicBezTo>
                    <a:pt x="24" y="15"/>
                    <a:pt x="23" y="14"/>
                    <a:pt x="24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8" y="0"/>
                    <a:pt x="11" y="0"/>
                    <a:pt x="10" y="0"/>
                  </a:cubicBezTo>
                  <a:cubicBezTo>
                    <a:pt x="9" y="0"/>
                    <a:pt x="9" y="4"/>
                    <a:pt x="8" y="4"/>
                  </a:cubicBezTo>
                  <a:cubicBezTo>
                    <a:pt x="8" y="5"/>
                    <a:pt x="14" y="9"/>
                    <a:pt x="13" y="10"/>
                  </a:cubicBezTo>
                  <a:cubicBezTo>
                    <a:pt x="12" y="12"/>
                    <a:pt x="5" y="11"/>
                    <a:pt x="5" y="11"/>
                  </a:cubicBezTo>
                  <a:cubicBezTo>
                    <a:pt x="4" y="11"/>
                    <a:pt x="2" y="15"/>
                    <a:pt x="0" y="18"/>
                  </a:cubicBezTo>
                  <a:cubicBezTo>
                    <a:pt x="2" y="21"/>
                    <a:pt x="5" y="23"/>
                    <a:pt x="6" y="24"/>
                  </a:cubicBezTo>
                  <a:cubicBezTo>
                    <a:pt x="9" y="26"/>
                    <a:pt x="13" y="24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7" y="24"/>
                    <a:pt x="19" y="22"/>
                    <a:pt x="20" y="22"/>
                  </a:cubicBezTo>
                  <a:cubicBezTo>
                    <a:pt x="21" y="22"/>
                    <a:pt x="20" y="19"/>
                    <a:pt x="23" y="1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16" name="Freeform 105"/>
            <p:cNvSpPr>
              <a:spLocks/>
            </p:cNvSpPr>
            <p:nvPr/>
          </p:nvSpPr>
          <p:spPr bwMode="auto">
            <a:xfrm>
              <a:off x="2672496" y="4172004"/>
              <a:ext cx="24382" cy="48764"/>
            </a:xfrm>
            <a:custGeom>
              <a:avLst/>
              <a:gdLst>
                <a:gd name="T0" fmla="*/ 1 w 8"/>
                <a:gd name="T1" fmla="*/ 4 h 16"/>
                <a:gd name="T2" fmla="*/ 0 w 8"/>
                <a:gd name="T3" fmla="*/ 4 h 16"/>
                <a:gd name="T4" fmla="*/ 0 w 8"/>
                <a:gd name="T5" fmla="*/ 16 h 16"/>
                <a:gd name="T6" fmla="*/ 3 w 8"/>
                <a:gd name="T7" fmla="*/ 16 h 16"/>
                <a:gd name="T8" fmla="*/ 5 w 8"/>
                <a:gd name="T9" fmla="*/ 13 h 16"/>
                <a:gd name="T10" fmla="*/ 6 w 8"/>
                <a:gd name="T11" fmla="*/ 3 h 16"/>
                <a:gd name="T12" fmla="*/ 8 w 8"/>
                <a:gd name="T13" fmla="*/ 2 h 16"/>
                <a:gd name="T14" fmla="*/ 5 w 8"/>
                <a:gd name="T15" fmla="*/ 0 h 16"/>
                <a:gd name="T16" fmla="*/ 1 w 8"/>
                <a:gd name="T17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6">
                  <a:moveTo>
                    <a:pt x="1" y="4"/>
                  </a:moveTo>
                  <a:cubicBezTo>
                    <a:pt x="1" y="4"/>
                    <a:pt x="0" y="4"/>
                    <a:pt x="0" y="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5"/>
                    <a:pt x="4" y="14"/>
                    <a:pt x="5" y="13"/>
                  </a:cubicBezTo>
                  <a:cubicBezTo>
                    <a:pt x="7" y="11"/>
                    <a:pt x="3" y="3"/>
                    <a:pt x="6" y="3"/>
                  </a:cubicBezTo>
                  <a:cubicBezTo>
                    <a:pt x="7" y="2"/>
                    <a:pt x="7" y="2"/>
                    <a:pt x="8" y="2"/>
                  </a:cubicBezTo>
                  <a:cubicBezTo>
                    <a:pt x="7" y="1"/>
                    <a:pt x="5" y="0"/>
                    <a:pt x="5" y="0"/>
                  </a:cubicBezTo>
                  <a:cubicBezTo>
                    <a:pt x="3" y="0"/>
                    <a:pt x="1" y="4"/>
                    <a:pt x="1" y="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17" name="Freeform 106"/>
            <p:cNvSpPr>
              <a:spLocks/>
            </p:cNvSpPr>
            <p:nvPr/>
          </p:nvSpPr>
          <p:spPr bwMode="auto">
            <a:xfrm>
              <a:off x="2948398" y="4134789"/>
              <a:ext cx="57747" cy="48764"/>
            </a:xfrm>
            <a:custGeom>
              <a:avLst/>
              <a:gdLst>
                <a:gd name="T0" fmla="*/ 9 w 19"/>
                <a:gd name="T1" fmla="*/ 1 h 16"/>
                <a:gd name="T2" fmla="*/ 13 w 19"/>
                <a:gd name="T3" fmla="*/ 10 h 16"/>
                <a:gd name="T4" fmla="*/ 1 w 19"/>
                <a:gd name="T5" fmla="*/ 12 h 16"/>
                <a:gd name="T6" fmla="*/ 9 w 19"/>
                <a:gd name="T7" fmla="*/ 14 h 16"/>
                <a:gd name="T8" fmla="*/ 17 w 19"/>
                <a:gd name="T9" fmla="*/ 15 h 16"/>
                <a:gd name="T10" fmla="*/ 19 w 19"/>
                <a:gd name="T11" fmla="*/ 3 h 16"/>
                <a:gd name="T12" fmla="*/ 9 w 19"/>
                <a:gd name="T13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6">
                  <a:moveTo>
                    <a:pt x="9" y="1"/>
                  </a:moveTo>
                  <a:cubicBezTo>
                    <a:pt x="6" y="3"/>
                    <a:pt x="13" y="8"/>
                    <a:pt x="13" y="10"/>
                  </a:cubicBezTo>
                  <a:cubicBezTo>
                    <a:pt x="13" y="12"/>
                    <a:pt x="2" y="10"/>
                    <a:pt x="1" y="12"/>
                  </a:cubicBezTo>
                  <a:cubicBezTo>
                    <a:pt x="0" y="14"/>
                    <a:pt x="5" y="16"/>
                    <a:pt x="9" y="14"/>
                  </a:cubicBezTo>
                  <a:cubicBezTo>
                    <a:pt x="13" y="13"/>
                    <a:pt x="15" y="14"/>
                    <a:pt x="17" y="15"/>
                  </a:cubicBezTo>
                  <a:cubicBezTo>
                    <a:pt x="18" y="11"/>
                    <a:pt x="18" y="6"/>
                    <a:pt x="19" y="3"/>
                  </a:cubicBezTo>
                  <a:cubicBezTo>
                    <a:pt x="15" y="2"/>
                    <a:pt x="11" y="0"/>
                    <a:pt x="9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18" name="Freeform 107"/>
            <p:cNvSpPr>
              <a:spLocks/>
            </p:cNvSpPr>
            <p:nvPr/>
          </p:nvSpPr>
          <p:spPr bwMode="auto">
            <a:xfrm>
              <a:off x="2999729" y="4141205"/>
              <a:ext cx="66730" cy="46198"/>
            </a:xfrm>
            <a:custGeom>
              <a:avLst/>
              <a:gdLst>
                <a:gd name="T0" fmla="*/ 9 w 22"/>
                <a:gd name="T1" fmla="*/ 11 h 15"/>
                <a:gd name="T2" fmla="*/ 22 w 22"/>
                <a:gd name="T3" fmla="*/ 8 h 15"/>
                <a:gd name="T4" fmla="*/ 5 w 22"/>
                <a:gd name="T5" fmla="*/ 1 h 15"/>
                <a:gd name="T6" fmla="*/ 2 w 22"/>
                <a:gd name="T7" fmla="*/ 1 h 15"/>
                <a:gd name="T8" fmla="*/ 0 w 22"/>
                <a:gd name="T9" fmla="*/ 13 h 15"/>
                <a:gd name="T10" fmla="*/ 1 w 22"/>
                <a:gd name="T11" fmla="*/ 14 h 15"/>
                <a:gd name="T12" fmla="*/ 9 w 22"/>
                <a:gd name="T13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5">
                  <a:moveTo>
                    <a:pt x="9" y="11"/>
                  </a:moveTo>
                  <a:cubicBezTo>
                    <a:pt x="14" y="9"/>
                    <a:pt x="22" y="12"/>
                    <a:pt x="22" y="8"/>
                  </a:cubicBezTo>
                  <a:cubicBezTo>
                    <a:pt x="22" y="4"/>
                    <a:pt x="8" y="0"/>
                    <a:pt x="5" y="1"/>
                  </a:cubicBezTo>
                  <a:cubicBezTo>
                    <a:pt x="4" y="2"/>
                    <a:pt x="3" y="2"/>
                    <a:pt x="2" y="1"/>
                  </a:cubicBezTo>
                  <a:cubicBezTo>
                    <a:pt x="1" y="4"/>
                    <a:pt x="1" y="9"/>
                    <a:pt x="0" y="13"/>
                  </a:cubicBezTo>
                  <a:cubicBezTo>
                    <a:pt x="0" y="13"/>
                    <a:pt x="1" y="13"/>
                    <a:pt x="1" y="14"/>
                  </a:cubicBezTo>
                  <a:cubicBezTo>
                    <a:pt x="3" y="15"/>
                    <a:pt x="4" y="12"/>
                    <a:pt x="9" y="1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19" name="Freeform 108"/>
            <p:cNvSpPr>
              <a:spLocks/>
            </p:cNvSpPr>
            <p:nvPr/>
          </p:nvSpPr>
          <p:spPr bwMode="auto">
            <a:xfrm>
              <a:off x="2705861" y="4238734"/>
              <a:ext cx="78279" cy="80846"/>
            </a:xfrm>
            <a:custGeom>
              <a:avLst/>
              <a:gdLst>
                <a:gd name="T0" fmla="*/ 14 w 26"/>
                <a:gd name="T1" fmla="*/ 26 h 27"/>
                <a:gd name="T2" fmla="*/ 20 w 26"/>
                <a:gd name="T3" fmla="*/ 27 h 27"/>
                <a:gd name="T4" fmla="*/ 23 w 26"/>
                <a:gd name="T5" fmla="*/ 27 h 27"/>
                <a:gd name="T6" fmla="*/ 22 w 26"/>
                <a:gd name="T7" fmla="*/ 26 h 27"/>
                <a:gd name="T8" fmla="*/ 24 w 26"/>
                <a:gd name="T9" fmla="*/ 18 h 27"/>
                <a:gd name="T10" fmla="*/ 25 w 26"/>
                <a:gd name="T11" fmla="*/ 7 h 27"/>
                <a:gd name="T12" fmla="*/ 26 w 26"/>
                <a:gd name="T13" fmla="*/ 1 h 27"/>
                <a:gd name="T14" fmla="*/ 26 w 26"/>
                <a:gd name="T15" fmla="*/ 0 h 27"/>
                <a:gd name="T16" fmla="*/ 19 w 26"/>
                <a:gd name="T17" fmla="*/ 3 h 27"/>
                <a:gd name="T18" fmla="*/ 13 w 26"/>
                <a:gd name="T19" fmla="*/ 4 h 27"/>
                <a:gd name="T20" fmla="*/ 6 w 26"/>
                <a:gd name="T21" fmla="*/ 7 h 27"/>
                <a:gd name="T22" fmla="*/ 4 w 26"/>
                <a:gd name="T23" fmla="*/ 11 h 27"/>
                <a:gd name="T24" fmla="*/ 2 w 26"/>
                <a:gd name="T25" fmla="*/ 13 h 27"/>
                <a:gd name="T26" fmla="*/ 0 w 26"/>
                <a:gd name="T27" fmla="*/ 13 h 27"/>
                <a:gd name="T28" fmla="*/ 1 w 26"/>
                <a:gd name="T29" fmla="*/ 16 h 27"/>
                <a:gd name="T30" fmla="*/ 8 w 26"/>
                <a:gd name="T31" fmla="*/ 23 h 27"/>
                <a:gd name="T32" fmla="*/ 11 w 26"/>
                <a:gd name="T33" fmla="*/ 26 h 27"/>
                <a:gd name="T34" fmla="*/ 14 w 26"/>
                <a:gd name="T35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27">
                  <a:moveTo>
                    <a:pt x="14" y="26"/>
                  </a:moveTo>
                  <a:cubicBezTo>
                    <a:pt x="15" y="26"/>
                    <a:pt x="19" y="26"/>
                    <a:pt x="20" y="27"/>
                  </a:cubicBezTo>
                  <a:cubicBezTo>
                    <a:pt x="21" y="27"/>
                    <a:pt x="22" y="27"/>
                    <a:pt x="23" y="27"/>
                  </a:cubicBezTo>
                  <a:cubicBezTo>
                    <a:pt x="23" y="27"/>
                    <a:pt x="22" y="26"/>
                    <a:pt x="22" y="26"/>
                  </a:cubicBezTo>
                  <a:cubicBezTo>
                    <a:pt x="21" y="24"/>
                    <a:pt x="23" y="20"/>
                    <a:pt x="24" y="18"/>
                  </a:cubicBezTo>
                  <a:cubicBezTo>
                    <a:pt x="25" y="15"/>
                    <a:pt x="23" y="9"/>
                    <a:pt x="25" y="7"/>
                  </a:cubicBezTo>
                  <a:cubicBezTo>
                    <a:pt x="26" y="5"/>
                    <a:pt x="25" y="4"/>
                    <a:pt x="26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0" y="3"/>
                    <a:pt x="19" y="3"/>
                  </a:cubicBezTo>
                  <a:cubicBezTo>
                    <a:pt x="18" y="3"/>
                    <a:pt x="13" y="2"/>
                    <a:pt x="13" y="4"/>
                  </a:cubicBezTo>
                  <a:cubicBezTo>
                    <a:pt x="12" y="6"/>
                    <a:pt x="10" y="7"/>
                    <a:pt x="6" y="7"/>
                  </a:cubicBezTo>
                  <a:cubicBezTo>
                    <a:pt x="2" y="7"/>
                    <a:pt x="4" y="11"/>
                    <a:pt x="4" y="11"/>
                  </a:cubicBezTo>
                  <a:cubicBezTo>
                    <a:pt x="4" y="12"/>
                    <a:pt x="2" y="13"/>
                    <a:pt x="2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5"/>
                    <a:pt x="1" y="16"/>
                  </a:cubicBezTo>
                  <a:cubicBezTo>
                    <a:pt x="3" y="17"/>
                    <a:pt x="6" y="22"/>
                    <a:pt x="8" y="23"/>
                  </a:cubicBezTo>
                  <a:cubicBezTo>
                    <a:pt x="10" y="24"/>
                    <a:pt x="10" y="25"/>
                    <a:pt x="11" y="26"/>
                  </a:cubicBezTo>
                  <a:cubicBezTo>
                    <a:pt x="12" y="25"/>
                    <a:pt x="13" y="25"/>
                    <a:pt x="14" y="2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20" name="Freeform 109"/>
            <p:cNvSpPr>
              <a:spLocks/>
            </p:cNvSpPr>
            <p:nvPr/>
          </p:nvSpPr>
          <p:spPr bwMode="auto">
            <a:xfrm>
              <a:off x="2959948" y="4426091"/>
              <a:ext cx="751995" cy="769961"/>
            </a:xfrm>
            <a:custGeom>
              <a:avLst/>
              <a:gdLst>
                <a:gd name="T0" fmla="*/ 140 w 248"/>
                <a:gd name="T1" fmla="*/ 236 h 254"/>
                <a:gd name="T2" fmla="*/ 143 w 248"/>
                <a:gd name="T3" fmla="*/ 237 h 254"/>
                <a:gd name="T4" fmla="*/ 159 w 248"/>
                <a:gd name="T5" fmla="*/ 209 h 254"/>
                <a:gd name="T6" fmla="*/ 169 w 248"/>
                <a:gd name="T7" fmla="*/ 189 h 254"/>
                <a:gd name="T8" fmla="*/ 186 w 248"/>
                <a:gd name="T9" fmla="*/ 180 h 254"/>
                <a:gd name="T10" fmla="*/ 205 w 248"/>
                <a:gd name="T11" fmla="*/ 175 h 254"/>
                <a:gd name="T12" fmla="*/ 213 w 248"/>
                <a:gd name="T13" fmla="*/ 160 h 254"/>
                <a:gd name="T14" fmla="*/ 219 w 248"/>
                <a:gd name="T15" fmla="*/ 146 h 254"/>
                <a:gd name="T16" fmla="*/ 222 w 248"/>
                <a:gd name="T17" fmla="*/ 117 h 254"/>
                <a:gd name="T18" fmla="*/ 226 w 248"/>
                <a:gd name="T19" fmla="*/ 114 h 254"/>
                <a:gd name="T20" fmla="*/ 246 w 248"/>
                <a:gd name="T21" fmla="*/ 87 h 254"/>
                <a:gd name="T22" fmla="*/ 224 w 248"/>
                <a:gd name="T23" fmla="*/ 57 h 254"/>
                <a:gd name="T24" fmla="*/ 185 w 248"/>
                <a:gd name="T25" fmla="*/ 53 h 254"/>
                <a:gd name="T26" fmla="*/ 163 w 248"/>
                <a:gd name="T27" fmla="*/ 41 h 254"/>
                <a:gd name="T28" fmla="*/ 161 w 248"/>
                <a:gd name="T29" fmla="*/ 37 h 254"/>
                <a:gd name="T30" fmla="*/ 146 w 248"/>
                <a:gd name="T31" fmla="*/ 33 h 254"/>
                <a:gd name="T32" fmla="*/ 142 w 248"/>
                <a:gd name="T33" fmla="*/ 7 h 254"/>
                <a:gd name="T34" fmla="*/ 122 w 248"/>
                <a:gd name="T35" fmla="*/ 18 h 254"/>
                <a:gd name="T36" fmla="*/ 105 w 248"/>
                <a:gd name="T37" fmla="*/ 21 h 254"/>
                <a:gd name="T38" fmla="*/ 91 w 248"/>
                <a:gd name="T39" fmla="*/ 22 h 254"/>
                <a:gd name="T40" fmla="*/ 87 w 248"/>
                <a:gd name="T41" fmla="*/ 1 h 254"/>
                <a:gd name="T42" fmla="*/ 71 w 248"/>
                <a:gd name="T43" fmla="*/ 10 h 254"/>
                <a:gd name="T44" fmla="*/ 59 w 248"/>
                <a:gd name="T45" fmla="*/ 8 h 254"/>
                <a:gd name="T46" fmla="*/ 66 w 248"/>
                <a:gd name="T47" fmla="*/ 18 h 254"/>
                <a:gd name="T48" fmla="*/ 58 w 248"/>
                <a:gd name="T49" fmla="*/ 26 h 254"/>
                <a:gd name="T50" fmla="*/ 46 w 248"/>
                <a:gd name="T51" fmla="*/ 27 h 254"/>
                <a:gd name="T52" fmla="*/ 26 w 248"/>
                <a:gd name="T53" fmla="*/ 23 h 254"/>
                <a:gd name="T54" fmla="*/ 25 w 248"/>
                <a:gd name="T55" fmla="*/ 33 h 254"/>
                <a:gd name="T56" fmla="*/ 25 w 248"/>
                <a:gd name="T57" fmla="*/ 60 h 254"/>
                <a:gd name="T58" fmla="*/ 7 w 248"/>
                <a:gd name="T59" fmla="*/ 66 h 254"/>
                <a:gd name="T60" fmla="*/ 1 w 248"/>
                <a:gd name="T61" fmla="*/ 80 h 254"/>
                <a:gd name="T62" fmla="*/ 8 w 248"/>
                <a:gd name="T63" fmla="*/ 93 h 254"/>
                <a:gd name="T64" fmla="*/ 21 w 248"/>
                <a:gd name="T65" fmla="*/ 95 h 254"/>
                <a:gd name="T66" fmla="*/ 36 w 248"/>
                <a:gd name="T67" fmla="*/ 102 h 254"/>
                <a:gd name="T68" fmla="*/ 55 w 248"/>
                <a:gd name="T69" fmla="*/ 96 h 254"/>
                <a:gd name="T70" fmla="*/ 68 w 248"/>
                <a:gd name="T71" fmla="*/ 114 h 254"/>
                <a:gd name="T72" fmla="*/ 83 w 248"/>
                <a:gd name="T73" fmla="*/ 120 h 254"/>
                <a:gd name="T74" fmla="*/ 87 w 248"/>
                <a:gd name="T75" fmla="*/ 134 h 254"/>
                <a:gd name="T76" fmla="*/ 103 w 248"/>
                <a:gd name="T77" fmla="*/ 146 h 254"/>
                <a:gd name="T78" fmla="*/ 100 w 248"/>
                <a:gd name="T79" fmla="*/ 162 h 254"/>
                <a:gd name="T80" fmla="*/ 110 w 248"/>
                <a:gd name="T81" fmla="*/ 175 h 254"/>
                <a:gd name="T82" fmla="*/ 123 w 248"/>
                <a:gd name="T83" fmla="*/ 186 h 254"/>
                <a:gd name="T84" fmla="*/ 127 w 248"/>
                <a:gd name="T85" fmla="*/ 207 h 254"/>
                <a:gd name="T86" fmla="*/ 103 w 248"/>
                <a:gd name="T87" fmla="*/ 229 h 254"/>
                <a:gd name="T88" fmla="*/ 113 w 248"/>
                <a:gd name="T89" fmla="*/ 235 h 254"/>
                <a:gd name="T90" fmla="*/ 128 w 248"/>
                <a:gd name="T91" fmla="*/ 245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8" h="254">
                  <a:moveTo>
                    <a:pt x="132" y="251"/>
                  </a:moveTo>
                  <a:cubicBezTo>
                    <a:pt x="135" y="248"/>
                    <a:pt x="134" y="247"/>
                    <a:pt x="136" y="244"/>
                  </a:cubicBezTo>
                  <a:cubicBezTo>
                    <a:pt x="138" y="240"/>
                    <a:pt x="137" y="239"/>
                    <a:pt x="140" y="236"/>
                  </a:cubicBezTo>
                  <a:cubicBezTo>
                    <a:pt x="143" y="233"/>
                    <a:pt x="139" y="231"/>
                    <a:pt x="143" y="229"/>
                  </a:cubicBezTo>
                  <a:cubicBezTo>
                    <a:pt x="147" y="227"/>
                    <a:pt x="146" y="231"/>
                    <a:pt x="143" y="235"/>
                  </a:cubicBezTo>
                  <a:cubicBezTo>
                    <a:pt x="140" y="239"/>
                    <a:pt x="139" y="240"/>
                    <a:pt x="143" y="237"/>
                  </a:cubicBezTo>
                  <a:cubicBezTo>
                    <a:pt x="148" y="234"/>
                    <a:pt x="149" y="230"/>
                    <a:pt x="151" y="225"/>
                  </a:cubicBezTo>
                  <a:cubicBezTo>
                    <a:pt x="154" y="220"/>
                    <a:pt x="156" y="218"/>
                    <a:pt x="158" y="218"/>
                  </a:cubicBezTo>
                  <a:cubicBezTo>
                    <a:pt x="160" y="218"/>
                    <a:pt x="160" y="213"/>
                    <a:pt x="159" y="209"/>
                  </a:cubicBezTo>
                  <a:cubicBezTo>
                    <a:pt x="159" y="206"/>
                    <a:pt x="158" y="202"/>
                    <a:pt x="160" y="200"/>
                  </a:cubicBezTo>
                  <a:cubicBezTo>
                    <a:pt x="161" y="198"/>
                    <a:pt x="160" y="195"/>
                    <a:pt x="162" y="195"/>
                  </a:cubicBezTo>
                  <a:cubicBezTo>
                    <a:pt x="163" y="195"/>
                    <a:pt x="166" y="193"/>
                    <a:pt x="169" y="189"/>
                  </a:cubicBezTo>
                  <a:cubicBezTo>
                    <a:pt x="172" y="186"/>
                    <a:pt x="174" y="186"/>
                    <a:pt x="178" y="186"/>
                  </a:cubicBezTo>
                  <a:cubicBezTo>
                    <a:pt x="181" y="186"/>
                    <a:pt x="179" y="184"/>
                    <a:pt x="181" y="184"/>
                  </a:cubicBezTo>
                  <a:cubicBezTo>
                    <a:pt x="183" y="183"/>
                    <a:pt x="185" y="181"/>
                    <a:pt x="186" y="180"/>
                  </a:cubicBezTo>
                  <a:cubicBezTo>
                    <a:pt x="187" y="179"/>
                    <a:pt x="193" y="180"/>
                    <a:pt x="196" y="180"/>
                  </a:cubicBezTo>
                  <a:cubicBezTo>
                    <a:pt x="200" y="180"/>
                    <a:pt x="202" y="181"/>
                    <a:pt x="202" y="179"/>
                  </a:cubicBezTo>
                  <a:cubicBezTo>
                    <a:pt x="202" y="176"/>
                    <a:pt x="203" y="175"/>
                    <a:pt x="205" y="175"/>
                  </a:cubicBezTo>
                  <a:cubicBezTo>
                    <a:pt x="207" y="175"/>
                    <a:pt x="208" y="174"/>
                    <a:pt x="208" y="171"/>
                  </a:cubicBezTo>
                  <a:cubicBezTo>
                    <a:pt x="208" y="169"/>
                    <a:pt x="209" y="167"/>
                    <a:pt x="210" y="166"/>
                  </a:cubicBezTo>
                  <a:cubicBezTo>
                    <a:pt x="212" y="165"/>
                    <a:pt x="212" y="162"/>
                    <a:pt x="213" y="160"/>
                  </a:cubicBezTo>
                  <a:cubicBezTo>
                    <a:pt x="214" y="158"/>
                    <a:pt x="215" y="159"/>
                    <a:pt x="215" y="157"/>
                  </a:cubicBezTo>
                  <a:cubicBezTo>
                    <a:pt x="215" y="154"/>
                    <a:pt x="216" y="151"/>
                    <a:pt x="216" y="149"/>
                  </a:cubicBezTo>
                  <a:cubicBezTo>
                    <a:pt x="216" y="147"/>
                    <a:pt x="219" y="147"/>
                    <a:pt x="219" y="146"/>
                  </a:cubicBezTo>
                  <a:cubicBezTo>
                    <a:pt x="220" y="144"/>
                    <a:pt x="219" y="142"/>
                    <a:pt x="220" y="138"/>
                  </a:cubicBezTo>
                  <a:cubicBezTo>
                    <a:pt x="222" y="134"/>
                    <a:pt x="220" y="130"/>
                    <a:pt x="220" y="126"/>
                  </a:cubicBezTo>
                  <a:cubicBezTo>
                    <a:pt x="220" y="122"/>
                    <a:pt x="220" y="118"/>
                    <a:pt x="222" y="117"/>
                  </a:cubicBezTo>
                  <a:cubicBezTo>
                    <a:pt x="223" y="116"/>
                    <a:pt x="222" y="115"/>
                    <a:pt x="221" y="114"/>
                  </a:cubicBezTo>
                  <a:cubicBezTo>
                    <a:pt x="220" y="114"/>
                    <a:pt x="221" y="112"/>
                    <a:pt x="222" y="112"/>
                  </a:cubicBezTo>
                  <a:cubicBezTo>
                    <a:pt x="223" y="113"/>
                    <a:pt x="224" y="115"/>
                    <a:pt x="226" y="114"/>
                  </a:cubicBezTo>
                  <a:cubicBezTo>
                    <a:pt x="228" y="113"/>
                    <a:pt x="230" y="108"/>
                    <a:pt x="231" y="104"/>
                  </a:cubicBezTo>
                  <a:cubicBezTo>
                    <a:pt x="233" y="100"/>
                    <a:pt x="235" y="100"/>
                    <a:pt x="237" y="99"/>
                  </a:cubicBezTo>
                  <a:cubicBezTo>
                    <a:pt x="239" y="99"/>
                    <a:pt x="243" y="94"/>
                    <a:pt x="246" y="87"/>
                  </a:cubicBezTo>
                  <a:cubicBezTo>
                    <a:pt x="248" y="80"/>
                    <a:pt x="246" y="74"/>
                    <a:pt x="244" y="69"/>
                  </a:cubicBezTo>
                  <a:cubicBezTo>
                    <a:pt x="243" y="64"/>
                    <a:pt x="242" y="65"/>
                    <a:pt x="239" y="65"/>
                  </a:cubicBezTo>
                  <a:cubicBezTo>
                    <a:pt x="236" y="66"/>
                    <a:pt x="231" y="65"/>
                    <a:pt x="224" y="57"/>
                  </a:cubicBezTo>
                  <a:cubicBezTo>
                    <a:pt x="217" y="50"/>
                    <a:pt x="210" y="51"/>
                    <a:pt x="206" y="52"/>
                  </a:cubicBezTo>
                  <a:cubicBezTo>
                    <a:pt x="201" y="53"/>
                    <a:pt x="197" y="50"/>
                    <a:pt x="194" y="49"/>
                  </a:cubicBezTo>
                  <a:cubicBezTo>
                    <a:pt x="191" y="48"/>
                    <a:pt x="188" y="52"/>
                    <a:pt x="185" y="53"/>
                  </a:cubicBezTo>
                  <a:cubicBezTo>
                    <a:pt x="183" y="54"/>
                    <a:pt x="187" y="50"/>
                    <a:pt x="187" y="47"/>
                  </a:cubicBezTo>
                  <a:cubicBezTo>
                    <a:pt x="187" y="44"/>
                    <a:pt x="178" y="41"/>
                    <a:pt x="172" y="38"/>
                  </a:cubicBezTo>
                  <a:cubicBezTo>
                    <a:pt x="166" y="36"/>
                    <a:pt x="163" y="37"/>
                    <a:pt x="163" y="41"/>
                  </a:cubicBezTo>
                  <a:cubicBezTo>
                    <a:pt x="163" y="45"/>
                    <a:pt x="160" y="40"/>
                    <a:pt x="159" y="44"/>
                  </a:cubicBezTo>
                  <a:cubicBezTo>
                    <a:pt x="157" y="48"/>
                    <a:pt x="153" y="45"/>
                    <a:pt x="155" y="44"/>
                  </a:cubicBezTo>
                  <a:cubicBezTo>
                    <a:pt x="158" y="43"/>
                    <a:pt x="160" y="39"/>
                    <a:pt x="161" y="37"/>
                  </a:cubicBezTo>
                  <a:cubicBezTo>
                    <a:pt x="162" y="34"/>
                    <a:pt x="152" y="32"/>
                    <a:pt x="148" y="34"/>
                  </a:cubicBezTo>
                  <a:cubicBezTo>
                    <a:pt x="145" y="35"/>
                    <a:pt x="147" y="40"/>
                    <a:pt x="144" y="38"/>
                  </a:cubicBezTo>
                  <a:cubicBezTo>
                    <a:pt x="141" y="37"/>
                    <a:pt x="144" y="33"/>
                    <a:pt x="146" y="33"/>
                  </a:cubicBezTo>
                  <a:cubicBezTo>
                    <a:pt x="148" y="33"/>
                    <a:pt x="151" y="29"/>
                    <a:pt x="152" y="26"/>
                  </a:cubicBezTo>
                  <a:cubicBezTo>
                    <a:pt x="154" y="22"/>
                    <a:pt x="149" y="22"/>
                    <a:pt x="147" y="19"/>
                  </a:cubicBezTo>
                  <a:cubicBezTo>
                    <a:pt x="144" y="16"/>
                    <a:pt x="145" y="8"/>
                    <a:pt x="142" y="7"/>
                  </a:cubicBezTo>
                  <a:cubicBezTo>
                    <a:pt x="140" y="10"/>
                    <a:pt x="136" y="14"/>
                    <a:pt x="135" y="17"/>
                  </a:cubicBezTo>
                  <a:cubicBezTo>
                    <a:pt x="134" y="21"/>
                    <a:pt x="132" y="19"/>
                    <a:pt x="129" y="20"/>
                  </a:cubicBezTo>
                  <a:cubicBezTo>
                    <a:pt x="125" y="21"/>
                    <a:pt x="123" y="19"/>
                    <a:pt x="122" y="18"/>
                  </a:cubicBezTo>
                  <a:cubicBezTo>
                    <a:pt x="121" y="16"/>
                    <a:pt x="118" y="18"/>
                    <a:pt x="115" y="18"/>
                  </a:cubicBezTo>
                  <a:cubicBezTo>
                    <a:pt x="113" y="17"/>
                    <a:pt x="114" y="21"/>
                    <a:pt x="113" y="22"/>
                  </a:cubicBezTo>
                  <a:cubicBezTo>
                    <a:pt x="111" y="22"/>
                    <a:pt x="107" y="20"/>
                    <a:pt x="105" y="21"/>
                  </a:cubicBezTo>
                  <a:cubicBezTo>
                    <a:pt x="104" y="23"/>
                    <a:pt x="103" y="21"/>
                    <a:pt x="102" y="23"/>
                  </a:cubicBezTo>
                  <a:cubicBezTo>
                    <a:pt x="101" y="24"/>
                    <a:pt x="99" y="23"/>
                    <a:pt x="98" y="24"/>
                  </a:cubicBezTo>
                  <a:cubicBezTo>
                    <a:pt x="97" y="25"/>
                    <a:pt x="95" y="26"/>
                    <a:pt x="91" y="22"/>
                  </a:cubicBezTo>
                  <a:cubicBezTo>
                    <a:pt x="88" y="18"/>
                    <a:pt x="88" y="12"/>
                    <a:pt x="90" y="11"/>
                  </a:cubicBezTo>
                  <a:cubicBezTo>
                    <a:pt x="91" y="10"/>
                    <a:pt x="91" y="7"/>
                    <a:pt x="89" y="6"/>
                  </a:cubicBezTo>
                  <a:cubicBezTo>
                    <a:pt x="87" y="5"/>
                    <a:pt x="89" y="1"/>
                    <a:pt x="87" y="1"/>
                  </a:cubicBezTo>
                  <a:cubicBezTo>
                    <a:pt x="84" y="0"/>
                    <a:pt x="85" y="4"/>
                    <a:pt x="83" y="4"/>
                  </a:cubicBezTo>
                  <a:cubicBezTo>
                    <a:pt x="81" y="5"/>
                    <a:pt x="77" y="8"/>
                    <a:pt x="75" y="7"/>
                  </a:cubicBezTo>
                  <a:cubicBezTo>
                    <a:pt x="73" y="7"/>
                    <a:pt x="71" y="8"/>
                    <a:pt x="71" y="10"/>
                  </a:cubicBezTo>
                  <a:cubicBezTo>
                    <a:pt x="71" y="12"/>
                    <a:pt x="69" y="11"/>
                    <a:pt x="68" y="9"/>
                  </a:cubicBezTo>
                  <a:cubicBezTo>
                    <a:pt x="68" y="8"/>
                    <a:pt x="64" y="9"/>
                    <a:pt x="63" y="8"/>
                  </a:cubicBezTo>
                  <a:cubicBezTo>
                    <a:pt x="62" y="6"/>
                    <a:pt x="57" y="7"/>
                    <a:pt x="59" y="8"/>
                  </a:cubicBezTo>
                  <a:cubicBezTo>
                    <a:pt x="61" y="10"/>
                    <a:pt x="61" y="11"/>
                    <a:pt x="61" y="13"/>
                  </a:cubicBezTo>
                  <a:cubicBezTo>
                    <a:pt x="61" y="15"/>
                    <a:pt x="63" y="14"/>
                    <a:pt x="63" y="17"/>
                  </a:cubicBezTo>
                  <a:cubicBezTo>
                    <a:pt x="63" y="19"/>
                    <a:pt x="65" y="18"/>
                    <a:pt x="66" y="18"/>
                  </a:cubicBezTo>
                  <a:cubicBezTo>
                    <a:pt x="68" y="18"/>
                    <a:pt x="68" y="20"/>
                    <a:pt x="65" y="20"/>
                  </a:cubicBezTo>
                  <a:cubicBezTo>
                    <a:pt x="63" y="21"/>
                    <a:pt x="62" y="22"/>
                    <a:pt x="62" y="24"/>
                  </a:cubicBezTo>
                  <a:cubicBezTo>
                    <a:pt x="61" y="25"/>
                    <a:pt x="59" y="24"/>
                    <a:pt x="58" y="26"/>
                  </a:cubicBezTo>
                  <a:cubicBezTo>
                    <a:pt x="56" y="27"/>
                    <a:pt x="55" y="29"/>
                    <a:pt x="53" y="28"/>
                  </a:cubicBezTo>
                  <a:cubicBezTo>
                    <a:pt x="52" y="27"/>
                    <a:pt x="51" y="28"/>
                    <a:pt x="50" y="28"/>
                  </a:cubicBezTo>
                  <a:cubicBezTo>
                    <a:pt x="49" y="29"/>
                    <a:pt x="48" y="28"/>
                    <a:pt x="46" y="27"/>
                  </a:cubicBezTo>
                  <a:cubicBezTo>
                    <a:pt x="45" y="26"/>
                    <a:pt x="44" y="23"/>
                    <a:pt x="42" y="21"/>
                  </a:cubicBezTo>
                  <a:cubicBezTo>
                    <a:pt x="40" y="21"/>
                    <a:pt x="37" y="22"/>
                    <a:pt x="36" y="22"/>
                  </a:cubicBezTo>
                  <a:cubicBezTo>
                    <a:pt x="33" y="22"/>
                    <a:pt x="26" y="22"/>
                    <a:pt x="26" y="23"/>
                  </a:cubicBezTo>
                  <a:cubicBezTo>
                    <a:pt x="26" y="24"/>
                    <a:pt x="27" y="26"/>
                    <a:pt x="28" y="27"/>
                  </a:cubicBezTo>
                  <a:cubicBezTo>
                    <a:pt x="29" y="27"/>
                    <a:pt x="31" y="28"/>
                    <a:pt x="29" y="29"/>
                  </a:cubicBezTo>
                  <a:cubicBezTo>
                    <a:pt x="27" y="31"/>
                    <a:pt x="25" y="29"/>
                    <a:pt x="25" y="33"/>
                  </a:cubicBezTo>
                  <a:cubicBezTo>
                    <a:pt x="25" y="36"/>
                    <a:pt x="30" y="39"/>
                    <a:pt x="29" y="43"/>
                  </a:cubicBezTo>
                  <a:cubicBezTo>
                    <a:pt x="28" y="44"/>
                    <a:pt x="27" y="49"/>
                    <a:pt x="27" y="51"/>
                  </a:cubicBezTo>
                  <a:cubicBezTo>
                    <a:pt x="27" y="53"/>
                    <a:pt x="27" y="59"/>
                    <a:pt x="25" y="60"/>
                  </a:cubicBezTo>
                  <a:cubicBezTo>
                    <a:pt x="23" y="60"/>
                    <a:pt x="22" y="58"/>
                    <a:pt x="20" y="60"/>
                  </a:cubicBezTo>
                  <a:cubicBezTo>
                    <a:pt x="17" y="62"/>
                    <a:pt x="15" y="61"/>
                    <a:pt x="12" y="63"/>
                  </a:cubicBezTo>
                  <a:cubicBezTo>
                    <a:pt x="10" y="65"/>
                    <a:pt x="7" y="64"/>
                    <a:pt x="7" y="66"/>
                  </a:cubicBezTo>
                  <a:cubicBezTo>
                    <a:pt x="6" y="69"/>
                    <a:pt x="4" y="70"/>
                    <a:pt x="5" y="72"/>
                  </a:cubicBezTo>
                  <a:cubicBezTo>
                    <a:pt x="5" y="75"/>
                    <a:pt x="3" y="74"/>
                    <a:pt x="2" y="76"/>
                  </a:cubicBezTo>
                  <a:cubicBezTo>
                    <a:pt x="0" y="77"/>
                    <a:pt x="2" y="78"/>
                    <a:pt x="1" y="80"/>
                  </a:cubicBezTo>
                  <a:cubicBezTo>
                    <a:pt x="0" y="81"/>
                    <a:pt x="1" y="83"/>
                    <a:pt x="3" y="85"/>
                  </a:cubicBezTo>
                  <a:cubicBezTo>
                    <a:pt x="4" y="87"/>
                    <a:pt x="5" y="89"/>
                    <a:pt x="5" y="90"/>
                  </a:cubicBezTo>
                  <a:cubicBezTo>
                    <a:pt x="5" y="92"/>
                    <a:pt x="6" y="93"/>
                    <a:pt x="8" y="93"/>
                  </a:cubicBezTo>
                  <a:cubicBezTo>
                    <a:pt x="10" y="93"/>
                    <a:pt x="9" y="96"/>
                    <a:pt x="12" y="96"/>
                  </a:cubicBezTo>
                  <a:cubicBezTo>
                    <a:pt x="15" y="96"/>
                    <a:pt x="17" y="97"/>
                    <a:pt x="18" y="95"/>
                  </a:cubicBezTo>
                  <a:cubicBezTo>
                    <a:pt x="19" y="94"/>
                    <a:pt x="21" y="92"/>
                    <a:pt x="21" y="95"/>
                  </a:cubicBezTo>
                  <a:cubicBezTo>
                    <a:pt x="21" y="97"/>
                    <a:pt x="20" y="104"/>
                    <a:pt x="22" y="103"/>
                  </a:cubicBezTo>
                  <a:cubicBezTo>
                    <a:pt x="24" y="102"/>
                    <a:pt x="29" y="102"/>
                    <a:pt x="31" y="103"/>
                  </a:cubicBezTo>
                  <a:cubicBezTo>
                    <a:pt x="33" y="104"/>
                    <a:pt x="35" y="103"/>
                    <a:pt x="36" y="102"/>
                  </a:cubicBezTo>
                  <a:cubicBezTo>
                    <a:pt x="37" y="100"/>
                    <a:pt x="39" y="100"/>
                    <a:pt x="41" y="99"/>
                  </a:cubicBezTo>
                  <a:cubicBezTo>
                    <a:pt x="44" y="98"/>
                    <a:pt x="46" y="96"/>
                    <a:pt x="49" y="96"/>
                  </a:cubicBezTo>
                  <a:cubicBezTo>
                    <a:pt x="51" y="96"/>
                    <a:pt x="55" y="94"/>
                    <a:pt x="55" y="96"/>
                  </a:cubicBezTo>
                  <a:cubicBezTo>
                    <a:pt x="54" y="98"/>
                    <a:pt x="54" y="105"/>
                    <a:pt x="57" y="108"/>
                  </a:cubicBezTo>
                  <a:cubicBezTo>
                    <a:pt x="60" y="112"/>
                    <a:pt x="61" y="113"/>
                    <a:pt x="64" y="113"/>
                  </a:cubicBezTo>
                  <a:cubicBezTo>
                    <a:pt x="67" y="112"/>
                    <a:pt x="66" y="114"/>
                    <a:pt x="68" y="114"/>
                  </a:cubicBezTo>
                  <a:cubicBezTo>
                    <a:pt x="70" y="113"/>
                    <a:pt x="69" y="116"/>
                    <a:pt x="71" y="116"/>
                  </a:cubicBezTo>
                  <a:cubicBezTo>
                    <a:pt x="73" y="116"/>
                    <a:pt x="76" y="116"/>
                    <a:pt x="76" y="118"/>
                  </a:cubicBezTo>
                  <a:cubicBezTo>
                    <a:pt x="76" y="120"/>
                    <a:pt x="82" y="119"/>
                    <a:pt x="83" y="120"/>
                  </a:cubicBezTo>
                  <a:cubicBezTo>
                    <a:pt x="84" y="121"/>
                    <a:pt x="86" y="122"/>
                    <a:pt x="85" y="124"/>
                  </a:cubicBezTo>
                  <a:cubicBezTo>
                    <a:pt x="85" y="126"/>
                    <a:pt x="88" y="128"/>
                    <a:pt x="86" y="129"/>
                  </a:cubicBezTo>
                  <a:cubicBezTo>
                    <a:pt x="84" y="130"/>
                    <a:pt x="87" y="131"/>
                    <a:pt x="87" y="134"/>
                  </a:cubicBezTo>
                  <a:cubicBezTo>
                    <a:pt x="87" y="136"/>
                    <a:pt x="90" y="137"/>
                    <a:pt x="94" y="137"/>
                  </a:cubicBezTo>
                  <a:cubicBezTo>
                    <a:pt x="98" y="137"/>
                    <a:pt x="99" y="137"/>
                    <a:pt x="99" y="140"/>
                  </a:cubicBezTo>
                  <a:cubicBezTo>
                    <a:pt x="99" y="143"/>
                    <a:pt x="102" y="143"/>
                    <a:pt x="103" y="146"/>
                  </a:cubicBezTo>
                  <a:cubicBezTo>
                    <a:pt x="104" y="149"/>
                    <a:pt x="102" y="152"/>
                    <a:pt x="102" y="154"/>
                  </a:cubicBezTo>
                  <a:cubicBezTo>
                    <a:pt x="102" y="156"/>
                    <a:pt x="101" y="158"/>
                    <a:pt x="100" y="159"/>
                  </a:cubicBezTo>
                  <a:cubicBezTo>
                    <a:pt x="101" y="160"/>
                    <a:pt x="102" y="161"/>
                    <a:pt x="100" y="162"/>
                  </a:cubicBezTo>
                  <a:cubicBezTo>
                    <a:pt x="99" y="163"/>
                    <a:pt x="102" y="165"/>
                    <a:pt x="101" y="170"/>
                  </a:cubicBezTo>
                  <a:cubicBezTo>
                    <a:pt x="100" y="174"/>
                    <a:pt x="100" y="174"/>
                    <a:pt x="105" y="175"/>
                  </a:cubicBezTo>
                  <a:cubicBezTo>
                    <a:pt x="109" y="175"/>
                    <a:pt x="108" y="176"/>
                    <a:pt x="110" y="175"/>
                  </a:cubicBezTo>
                  <a:cubicBezTo>
                    <a:pt x="111" y="174"/>
                    <a:pt x="114" y="178"/>
                    <a:pt x="114" y="180"/>
                  </a:cubicBezTo>
                  <a:cubicBezTo>
                    <a:pt x="115" y="182"/>
                    <a:pt x="117" y="187"/>
                    <a:pt x="117" y="187"/>
                  </a:cubicBezTo>
                  <a:cubicBezTo>
                    <a:pt x="118" y="187"/>
                    <a:pt x="120" y="185"/>
                    <a:pt x="123" y="186"/>
                  </a:cubicBezTo>
                  <a:cubicBezTo>
                    <a:pt x="125" y="187"/>
                    <a:pt x="122" y="194"/>
                    <a:pt x="122" y="197"/>
                  </a:cubicBezTo>
                  <a:cubicBezTo>
                    <a:pt x="124" y="197"/>
                    <a:pt x="125" y="197"/>
                    <a:pt x="126" y="198"/>
                  </a:cubicBezTo>
                  <a:cubicBezTo>
                    <a:pt x="127" y="198"/>
                    <a:pt x="128" y="206"/>
                    <a:pt x="127" y="207"/>
                  </a:cubicBezTo>
                  <a:cubicBezTo>
                    <a:pt x="127" y="209"/>
                    <a:pt x="122" y="210"/>
                    <a:pt x="120" y="211"/>
                  </a:cubicBezTo>
                  <a:cubicBezTo>
                    <a:pt x="117" y="213"/>
                    <a:pt x="111" y="218"/>
                    <a:pt x="109" y="223"/>
                  </a:cubicBezTo>
                  <a:cubicBezTo>
                    <a:pt x="107" y="225"/>
                    <a:pt x="105" y="227"/>
                    <a:pt x="103" y="229"/>
                  </a:cubicBezTo>
                  <a:cubicBezTo>
                    <a:pt x="104" y="229"/>
                    <a:pt x="105" y="229"/>
                    <a:pt x="105" y="229"/>
                  </a:cubicBezTo>
                  <a:cubicBezTo>
                    <a:pt x="106" y="229"/>
                    <a:pt x="108" y="229"/>
                    <a:pt x="111" y="231"/>
                  </a:cubicBezTo>
                  <a:cubicBezTo>
                    <a:pt x="113" y="234"/>
                    <a:pt x="112" y="236"/>
                    <a:pt x="113" y="235"/>
                  </a:cubicBezTo>
                  <a:cubicBezTo>
                    <a:pt x="114" y="235"/>
                    <a:pt x="115" y="232"/>
                    <a:pt x="117" y="234"/>
                  </a:cubicBezTo>
                  <a:cubicBezTo>
                    <a:pt x="118" y="237"/>
                    <a:pt x="123" y="239"/>
                    <a:pt x="124" y="240"/>
                  </a:cubicBezTo>
                  <a:cubicBezTo>
                    <a:pt x="125" y="241"/>
                    <a:pt x="128" y="242"/>
                    <a:pt x="128" y="245"/>
                  </a:cubicBezTo>
                  <a:cubicBezTo>
                    <a:pt x="128" y="247"/>
                    <a:pt x="127" y="251"/>
                    <a:pt x="129" y="254"/>
                  </a:cubicBezTo>
                  <a:cubicBezTo>
                    <a:pt x="129" y="253"/>
                    <a:pt x="130" y="252"/>
                    <a:pt x="132" y="25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21" name="Freeform 110"/>
            <p:cNvSpPr>
              <a:spLocks/>
            </p:cNvSpPr>
            <p:nvPr/>
          </p:nvSpPr>
          <p:spPr bwMode="auto">
            <a:xfrm>
              <a:off x="3255099" y="5120340"/>
              <a:ext cx="96245" cy="102662"/>
            </a:xfrm>
            <a:custGeom>
              <a:avLst/>
              <a:gdLst>
                <a:gd name="T0" fmla="*/ 31 w 32"/>
                <a:gd name="T1" fmla="*/ 16 h 34"/>
                <a:gd name="T2" fmla="*/ 27 w 32"/>
                <a:gd name="T3" fmla="*/ 11 h 34"/>
                <a:gd name="T4" fmla="*/ 20 w 32"/>
                <a:gd name="T5" fmla="*/ 5 h 34"/>
                <a:gd name="T6" fmla="*/ 16 w 32"/>
                <a:gd name="T7" fmla="*/ 6 h 34"/>
                <a:gd name="T8" fmla="*/ 14 w 32"/>
                <a:gd name="T9" fmla="*/ 2 h 34"/>
                <a:gd name="T10" fmla="*/ 8 w 32"/>
                <a:gd name="T11" fmla="*/ 0 h 34"/>
                <a:gd name="T12" fmla="*/ 6 w 32"/>
                <a:gd name="T13" fmla="*/ 0 h 34"/>
                <a:gd name="T14" fmla="*/ 4 w 32"/>
                <a:gd name="T15" fmla="*/ 4 h 34"/>
                <a:gd name="T16" fmla="*/ 2 w 32"/>
                <a:gd name="T17" fmla="*/ 14 h 34"/>
                <a:gd name="T18" fmla="*/ 1 w 32"/>
                <a:gd name="T19" fmla="*/ 23 h 34"/>
                <a:gd name="T20" fmla="*/ 2 w 32"/>
                <a:gd name="T21" fmla="*/ 26 h 34"/>
                <a:gd name="T22" fmla="*/ 2 w 32"/>
                <a:gd name="T23" fmla="*/ 29 h 34"/>
                <a:gd name="T24" fmla="*/ 4 w 32"/>
                <a:gd name="T25" fmla="*/ 30 h 34"/>
                <a:gd name="T26" fmla="*/ 12 w 32"/>
                <a:gd name="T27" fmla="*/ 32 h 34"/>
                <a:gd name="T28" fmla="*/ 17 w 32"/>
                <a:gd name="T29" fmla="*/ 32 h 34"/>
                <a:gd name="T30" fmla="*/ 27 w 32"/>
                <a:gd name="T31" fmla="*/ 31 h 34"/>
                <a:gd name="T32" fmla="*/ 32 w 32"/>
                <a:gd name="T33" fmla="*/ 25 h 34"/>
                <a:gd name="T34" fmla="*/ 31 w 32"/>
                <a:gd name="T35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" h="34">
                  <a:moveTo>
                    <a:pt x="31" y="16"/>
                  </a:moveTo>
                  <a:cubicBezTo>
                    <a:pt x="31" y="13"/>
                    <a:pt x="28" y="12"/>
                    <a:pt x="27" y="11"/>
                  </a:cubicBezTo>
                  <a:cubicBezTo>
                    <a:pt x="26" y="10"/>
                    <a:pt x="21" y="8"/>
                    <a:pt x="20" y="5"/>
                  </a:cubicBezTo>
                  <a:cubicBezTo>
                    <a:pt x="18" y="3"/>
                    <a:pt x="17" y="6"/>
                    <a:pt x="16" y="6"/>
                  </a:cubicBezTo>
                  <a:cubicBezTo>
                    <a:pt x="15" y="7"/>
                    <a:pt x="16" y="5"/>
                    <a:pt x="14" y="2"/>
                  </a:cubicBezTo>
                  <a:cubicBezTo>
                    <a:pt x="11" y="0"/>
                    <a:pt x="9" y="0"/>
                    <a:pt x="8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5" y="2"/>
                    <a:pt x="4" y="3"/>
                    <a:pt x="4" y="4"/>
                  </a:cubicBezTo>
                  <a:cubicBezTo>
                    <a:pt x="4" y="6"/>
                    <a:pt x="2" y="9"/>
                    <a:pt x="2" y="14"/>
                  </a:cubicBezTo>
                  <a:cubicBezTo>
                    <a:pt x="2" y="19"/>
                    <a:pt x="1" y="19"/>
                    <a:pt x="1" y="23"/>
                  </a:cubicBezTo>
                  <a:cubicBezTo>
                    <a:pt x="0" y="26"/>
                    <a:pt x="2" y="26"/>
                    <a:pt x="2" y="26"/>
                  </a:cubicBezTo>
                  <a:cubicBezTo>
                    <a:pt x="3" y="27"/>
                    <a:pt x="2" y="28"/>
                    <a:pt x="2" y="29"/>
                  </a:cubicBezTo>
                  <a:cubicBezTo>
                    <a:pt x="3" y="29"/>
                    <a:pt x="3" y="30"/>
                    <a:pt x="4" y="30"/>
                  </a:cubicBezTo>
                  <a:cubicBezTo>
                    <a:pt x="7" y="30"/>
                    <a:pt x="9" y="31"/>
                    <a:pt x="12" y="32"/>
                  </a:cubicBezTo>
                  <a:cubicBezTo>
                    <a:pt x="15" y="34"/>
                    <a:pt x="14" y="32"/>
                    <a:pt x="17" y="32"/>
                  </a:cubicBezTo>
                  <a:cubicBezTo>
                    <a:pt x="20" y="33"/>
                    <a:pt x="24" y="33"/>
                    <a:pt x="27" y="31"/>
                  </a:cubicBezTo>
                  <a:cubicBezTo>
                    <a:pt x="29" y="30"/>
                    <a:pt x="30" y="27"/>
                    <a:pt x="32" y="25"/>
                  </a:cubicBezTo>
                  <a:cubicBezTo>
                    <a:pt x="30" y="22"/>
                    <a:pt x="31" y="18"/>
                    <a:pt x="31" y="1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22" name="Freeform 111"/>
            <p:cNvSpPr>
              <a:spLocks noEditPoints="1"/>
            </p:cNvSpPr>
            <p:nvPr/>
          </p:nvSpPr>
          <p:spPr bwMode="auto">
            <a:xfrm>
              <a:off x="2963797" y="4947098"/>
              <a:ext cx="384981" cy="755845"/>
            </a:xfrm>
            <a:custGeom>
              <a:avLst/>
              <a:gdLst>
                <a:gd name="T0" fmla="*/ 36 w 127"/>
                <a:gd name="T1" fmla="*/ 236 h 249"/>
                <a:gd name="T2" fmla="*/ 34 w 127"/>
                <a:gd name="T3" fmla="*/ 230 h 249"/>
                <a:gd name="T4" fmla="*/ 32 w 127"/>
                <a:gd name="T5" fmla="*/ 247 h 249"/>
                <a:gd name="T6" fmla="*/ 45 w 127"/>
                <a:gd name="T7" fmla="*/ 248 h 249"/>
                <a:gd name="T8" fmla="*/ 48 w 127"/>
                <a:gd name="T9" fmla="*/ 244 h 249"/>
                <a:gd name="T10" fmla="*/ 121 w 127"/>
                <a:gd name="T11" fmla="*/ 25 h 249"/>
                <a:gd name="T12" fmla="*/ 118 w 127"/>
                <a:gd name="T13" fmla="*/ 35 h 249"/>
                <a:gd name="T14" fmla="*/ 107 w 127"/>
                <a:gd name="T15" fmla="*/ 39 h 249"/>
                <a:gd name="T16" fmla="*/ 96 w 127"/>
                <a:gd name="T17" fmla="*/ 37 h 249"/>
                <a:gd name="T18" fmla="*/ 103 w 127"/>
                <a:gd name="T19" fmla="*/ 24 h 249"/>
                <a:gd name="T20" fmla="*/ 84 w 127"/>
                <a:gd name="T21" fmla="*/ 15 h 249"/>
                <a:gd name="T22" fmla="*/ 69 w 127"/>
                <a:gd name="T23" fmla="*/ 2 h 249"/>
                <a:gd name="T24" fmla="*/ 59 w 127"/>
                <a:gd name="T25" fmla="*/ 6 h 249"/>
                <a:gd name="T26" fmla="*/ 46 w 127"/>
                <a:gd name="T27" fmla="*/ 3 h 249"/>
                <a:gd name="T28" fmla="*/ 40 w 127"/>
                <a:gd name="T29" fmla="*/ 14 h 249"/>
                <a:gd name="T30" fmla="*/ 33 w 127"/>
                <a:gd name="T31" fmla="*/ 24 h 249"/>
                <a:gd name="T32" fmla="*/ 33 w 127"/>
                <a:gd name="T33" fmla="*/ 35 h 249"/>
                <a:gd name="T34" fmla="*/ 28 w 127"/>
                <a:gd name="T35" fmla="*/ 43 h 249"/>
                <a:gd name="T36" fmla="*/ 23 w 127"/>
                <a:gd name="T37" fmla="*/ 52 h 249"/>
                <a:gd name="T38" fmla="*/ 21 w 127"/>
                <a:gd name="T39" fmla="*/ 63 h 249"/>
                <a:gd name="T40" fmla="*/ 23 w 127"/>
                <a:gd name="T41" fmla="*/ 76 h 249"/>
                <a:gd name="T42" fmla="*/ 23 w 127"/>
                <a:gd name="T43" fmla="*/ 87 h 249"/>
                <a:gd name="T44" fmla="*/ 21 w 127"/>
                <a:gd name="T45" fmla="*/ 99 h 249"/>
                <a:gd name="T46" fmla="*/ 16 w 127"/>
                <a:gd name="T47" fmla="*/ 114 h 249"/>
                <a:gd name="T48" fmla="*/ 14 w 127"/>
                <a:gd name="T49" fmla="*/ 120 h 249"/>
                <a:gd name="T50" fmla="*/ 12 w 127"/>
                <a:gd name="T51" fmla="*/ 128 h 249"/>
                <a:gd name="T52" fmla="*/ 12 w 127"/>
                <a:gd name="T53" fmla="*/ 137 h 249"/>
                <a:gd name="T54" fmla="*/ 10 w 127"/>
                <a:gd name="T55" fmla="*/ 150 h 249"/>
                <a:gd name="T56" fmla="*/ 12 w 127"/>
                <a:gd name="T57" fmla="*/ 157 h 249"/>
                <a:gd name="T58" fmla="*/ 15 w 127"/>
                <a:gd name="T59" fmla="*/ 163 h 249"/>
                <a:gd name="T60" fmla="*/ 13 w 127"/>
                <a:gd name="T61" fmla="*/ 169 h 249"/>
                <a:gd name="T62" fmla="*/ 12 w 127"/>
                <a:gd name="T63" fmla="*/ 178 h 249"/>
                <a:gd name="T64" fmla="*/ 8 w 127"/>
                <a:gd name="T65" fmla="*/ 187 h 249"/>
                <a:gd name="T66" fmla="*/ 5 w 127"/>
                <a:gd name="T67" fmla="*/ 196 h 249"/>
                <a:gd name="T68" fmla="*/ 2 w 127"/>
                <a:gd name="T69" fmla="*/ 206 h 249"/>
                <a:gd name="T70" fmla="*/ 9 w 127"/>
                <a:gd name="T71" fmla="*/ 212 h 249"/>
                <a:gd name="T72" fmla="*/ 12 w 127"/>
                <a:gd name="T73" fmla="*/ 222 h 249"/>
                <a:gd name="T74" fmla="*/ 27 w 127"/>
                <a:gd name="T75" fmla="*/ 223 h 249"/>
                <a:gd name="T76" fmla="*/ 29 w 127"/>
                <a:gd name="T77" fmla="*/ 218 h 249"/>
                <a:gd name="T78" fmla="*/ 30 w 127"/>
                <a:gd name="T79" fmla="*/ 208 h 249"/>
                <a:gd name="T80" fmla="*/ 37 w 127"/>
                <a:gd name="T81" fmla="*/ 201 h 249"/>
                <a:gd name="T82" fmla="*/ 49 w 127"/>
                <a:gd name="T83" fmla="*/ 188 h 249"/>
                <a:gd name="T84" fmla="*/ 44 w 127"/>
                <a:gd name="T85" fmla="*/ 180 h 249"/>
                <a:gd name="T86" fmla="*/ 50 w 127"/>
                <a:gd name="T87" fmla="*/ 165 h 249"/>
                <a:gd name="T88" fmla="*/ 53 w 127"/>
                <a:gd name="T89" fmla="*/ 157 h 249"/>
                <a:gd name="T90" fmla="*/ 57 w 127"/>
                <a:gd name="T91" fmla="*/ 149 h 249"/>
                <a:gd name="T92" fmla="*/ 61 w 127"/>
                <a:gd name="T93" fmla="*/ 148 h 249"/>
                <a:gd name="T94" fmla="*/ 59 w 127"/>
                <a:gd name="T95" fmla="*/ 145 h 249"/>
                <a:gd name="T96" fmla="*/ 54 w 127"/>
                <a:gd name="T97" fmla="*/ 138 h 249"/>
                <a:gd name="T98" fmla="*/ 64 w 127"/>
                <a:gd name="T99" fmla="*/ 135 h 249"/>
                <a:gd name="T100" fmla="*/ 72 w 127"/>
                <a:gd name="T101" fmla="*/ 126 h 249"/>
                <a:gd name="T102" fmla="*/ 74 w 127"/>
                <a:gd name="T103" fmla="*/ 119 h 249"/>
                <a:gd name="T104" fmla="*/ 102 w 127"/>
                <a:gd name="T105" fmla="*/ 112 h 249"/>
                <a:gd name="T106" fmla="*/ 105 w 127"/>
                <a:gd name="T107" fmla="*/ 100 h 249"/>
                <a:gd name="T108" fmla="*/ 100 w 127"/>
                <a:gd name="T109" fmla="*/ 91 h 249"/>
                <a:gd name="T110" fmla="*/ 98 w 127"/>
                <a:gd name="T111" fmla="*/ 86 h 249"/>
                <a:gd name="T112" fmla="*/ 97 w 127"/>
                <a:gd name="T113" fmla="*/ 80 h 249"/>
                <a:gd name="T114" fmla="*/ 100 w 127"/>
                <a:gd name="T115" fmla="*/ 61 h 249"/>
                <a:gd name="T116" fmla="*/ 119 w 127"/>
                <a:gd name="T117" fmla="*/ 39 h 249"/>
                <a:gd name="T118" fmla="*/ 125 w 127"/>
                <a:gd name="T119" fmla="*/ 2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7" h="249">
                  <a:moveTo>
                    <a:pt x="48" y="244"/>
                  </a:moveTo>
                  <a:cubicBezTo>
                    <a:pt x="45" y="244"/>
                    <a:pt x="38" y="237"/>
                    <a:pt x="36" y="236"/>
                  </a:cubicBezTo>
                  <a:cubicBezTo>
                    <a:pt x="34" y="234"/>
                    <a:pt x="36" y="232"/>
                    <a:pt x="33" y="233"/>
                  </a:cubicBezTo>
                  <a:cubicBezTo>
                    <a:pt x="31" y="233"/>
                    <a:pt x="32" y="231"/>
                    <a:pt x="34" y="230"/>
                  </a:cubicBezTo>
                  <a:cubicBezTo>
                    <a:pt x="35" y="230"/>
                    <a:pt x="33" y="227"/>
                    <a:pt x="31" y="227"/>
                  </a:cubicBezTo>
                  <a:cubicBezTo>
                    <a:pt x="31" y="231"/>
                    <a:pt x="31" y="247"/>
                    <a:pt x="32" y="247"/>
                  </a:cubicBezTo>
                  <a:cubicBezTo>
                    <a:pt x="33" y="248"/>
                    <a:pt x="40" y="246"/>
                    <a:pt x="42" y="248"/>
                  </a:cubicBezTo>
                  <a:cubicBezTo>
                    <a:pt x="43" y="248"/>
                    <a:pt x="44" y="249"/>
                    <a:pt x="45" y="248"/>
                  </a:cubicBezTo>
                  <a:cubicBezTo>
                    <a:pt x="46" y="246"/>
                    <a:pt x="50" y="247"/>
                    <a:pt x="53" y="246"/>
                  </a:cubicBezTo>
                  <a:cubicBezTo>
                    <a:pt x="55" y="244"/>
                    <a:pt x="52" y="244"/>
                    <a:pt x="48" y="244"/>
                  </a:cubicBezTo>
                  <a:close/>
                  <a:moveTo>
                    <a:pt x="125" y="26"/>
                  </a:moveTo>
                  <a:cubicBezTo>
                    <a:pt x="124" y="25"/>
                    <a:pt x="123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1" y="29"/>
                    <a:pt x="120" y="35"/>
                    <a:pt x="118" y="35"/>
                  </a:cubicBezTo>
                  <a:cubicBezTo>
                    <a:pt x="116" y="35"/>
                    <a:pt x="114" y="38"/>
                    <a:pt x="113" y="38"/>
                  </a:cubicBezTo>
                  <a:cubicBezTo>
                    <a:pt x="111" y="37"/>
                    <a:pt x="109" y="40"/>
                    <a:pt x="107" y="39"/>
                  </a:cubicBezTo>
                  <a:cubicBezTo>
                    <a:pt x="106" y="38"/>
                    <a:pt x="103" y="39"/>
                    <a:pt x="102" y="38"/>
                  </a:cubicBezTo>
                  <a:cubicBezTo>
                    <a:pt x="100" y="37"/>
                    <a:pt x="96" y="38"/>
                    <a:pt x="96" y="37"/>
                  </a:cubicBezTo>
                  <a:cubicBezTo>
                    <a:pt x="96" y="36"/>
                    <a:pt x="98" y="36"/>
                    <a:pt x="98" y="33"/>
                  </a:cubicBezTo>
                  <a:cubicBezTo>
                    <a:pt x="98" y="29"/>
                    <a:pt x="103" y="26"/>
                    <a:pt x="103" y="24"/>
                  </a:cubicBezTo>
                  <a:cubicBezTo>
                    <a:pt x="102" y="23"/>
                    <a:pt x="92" y="20"/>
                    <a:pt x="91" y="19"/>
                  </a:cubicBezTo>
                  <a:cubicBezTo>
                    <a:pt x="90" y="17"/>
                    <a:pt x="88" y="15"/>
                    <a:pt x="84" y="15"/>
                  </a:cubicBezTo>
                  <a:cubicBezTo>
                    <a:pt x="80" y="15"/>
                    <a:pt x="81" y="13"/>
                    <a:pt x="77" y="11"/>
                  </a:cubicBezTo>
                  <a:cubicBezTo>
                    <a:pt x="74" y="9"/>
                    <a:pt x="70" y="4"/>
                    <a:pt x="69" y="2"/>
                  </a:cubicBezTo>
                  <a:cubicBezTo>
                    <a:pt x="66" y="2"/>
                    <a:pt x="63" y="1"/>
                    <a:pt x="62" y="2"/>
                  </a:cubicBezTo>
                  <a:cubicBezTo>
                    <a:pt x="61" y="3"/>
                    <a:pt x="60" y="8"/>
                    <a:pt x="59" y="6"/>
                  </a:cubicBezTo>
                  <a:cubicBezTo>
                    <a:pt x="57" y="3"/>
                    <a:pt x="54" y="3"/>
                    <a:pt x="52" y="3"/>
                  </a:cubicBezTo>
                  <a:cubicBezTo>
                    <a:pt x="49" y="2"/>
                    <a:pt x="49" y="0"/>
                    <a:pt x="46" y="3"/>
                  </a:cubicBezTo>
                  <a:cubicBezTo>
                    <a:pt x="45" y="4"/>
                    <a:pt x="43" y="6"/>
                    <a:pt x="41" y="7"/>
                  </a:cubicBezTo>
                  <a:cubicBezTo>
                    <a:pt x="41" y="10"/>
                    <a:pt x="41" y="13"/>
                    <a:pt x="40" y="14"/>
                  </a:cubicBezTo>
                  <a:cubicBezTo>
                    <a:pt x="39" y="15"/>
                    <a:pt x="33" y="18"/>
                    <a:pt x="33" y="19"/>
                  </a:cubicBezTo>
                  <a:cubicBezTo>
                    <a:pt x="33" y="21"/>
                    <a:pt x="34" y="23"/>
                    <a:pt x="33" y="24"/>
                  </a:cubicBezTo>
                  <a:cubicBezTo>
                    <a:pt x="32" y="25"/>
                    <a:pt x="35" y="30"/>
                    <a:pt x="33" y="31"/>
                  </a:cubicBezTo>
                  <a:cubicBezTo>
                    <a:pt x="31" y="32"/>
                    <a:pt x="35" y="34"/>
                    <a:pt x="33" y="35"/>
                  </a:cubicBezTo>
                  <a:cubicBezTo>
                    <a:pt x="32" y="36"/>
                    <a:pt x="30" y="36"/>
                    <a:pt x="30" y="38"/>
                  </a:cubicBezTo>
                  <a:cubicBezTo>
                    <a:pt x="30" y="39"/>
                    <a:pt x="29" y="42"/>
                    <a:pt x="28" y="43"/>
                  </a:cubicBezTo>
                  <a:cubicBezTo>
                    <a:pt x="26" y="44"/>
                    <a:pt x="25" y="47"/>
                    <a:pt x="25" y="49"/>
                  </a:cubicBezTo>
                  <a:cubicBezTo>
                    <a:pt x="25" y="51"/>
                    <a:pt x="22" y="49"/>
                    <a:pt x="23" y="52"/>
                  </a:cubicBezTo>
                  <a:cubicBezTo>
                    <a:pt x="24" y="55"/>
                    <a:pt x="25" y="58"/>
                    <a:pt x="23" y="58"/>
                  </a:cubicBezTo>
                  <a:cubicBezTo>
                    <a:pt x="21" y="59"/>
                    <a:pt x="22" y="63"/>
                    <a:pt x="21" y="63"/>
                  </a:cubicBezTo>
                  <a:cubicBezTo>
                    <a:pt x="20" y="63"/>
                    <a:pt x="19" y="68"/>
                    <a:pt x="21" y="70"/>
                  </a:cubicBezTo>
                  <a:cubicBezTo>
                    <a:pt x="22" y="72"/>
                    <a:pt x="23" y="74"/>
                    <a:pt x="23" y="76"/>
                  </a:cubicBezTo>
                  <a:cubicBezTo>
                    <a:pt x="23" y="78"/>
                    <a:pt x="25" y="79"/>
                    <a:pt x="24" y="82"/>
                  </a:cubicBezTo>
                  <a:cubicBezTo>
                    <a:pt x="23" y="84"/>
                    <a:pt x="24" y="86"/>
                    <a:pt x="23" y="87"/>
                  </a:cubicBezTo>
                  <a:cubicBezTo>
                    <a:pt x="21" y="88"/>
                    <a:pt x="22" y="91"/>
                    <a:pt x="21" y="91"/>
                  </a:cubicBezTo>
                  <a:cubicBezTo>
                    <a:pt x="19" y="92"/>
                    <a:pt x="22" y="98"/>
                    <a:pt x="21" y="99"/>
                  </a:cubicBezTo>
                  <a:cubicBezTo>
                    <a:pt x="19" y="100"/>
                    <a:pt x="16" y="101"/>
                    <a:pt x="16" y="105"/>
                  </a:cubicBezTo>
                  <a:cubicBezTo>
                    <a:pt x="16" y="109"/>
                    <a:pt x="17" y="112"/>
                    <a:pt x="16" y="114"/>
                  </a:cubicBezTo>
                  <a:cubicBezTo>
                    <a:pt x="16" y="115"/>
                    <a:pt x="18" y="115"/>
                    <a:pt x="18" y="117"/>
                  </a:cubicBezTo>
                  <a:cubicBezTo>
                    <a:pt x="17" y="120"/>
                    <a:pt x="14" y="118"/>
                    <a:pt x="14" y="120"/>
                  </a:cubicBezTo>
                  <a:cubicBezTo>
                    <a:pt x="14" y="121"/>
                    <a:pt x="15" y="124"/>
                    <a:pt x="14" y="124"/>
                  </a:cubicBezTo>
                  <a:cubicBezTo>
                    <a:pt x="13" y="124"/>
                    <a:pt x="12" y="126"/>
                    <a:pt x="12" y="128"/>
                  </a:cubicBezTo>
                  <a:cubicBezTo>
                    <a:pt x="12" y="131"/>
                    <a:pt x="11" y="131"/>
                    <a:pt x="10" y="132"/>
                  </a:cubicBezTo>
                  <a:cubicBezTo>
                    <a:pt x="10" y="134"/>
                    <a:pt x="12" y="135"/>
                    <a:pt x="12" y="137"/>
                  </a:cubicBezTo>
                  <a:cubicBezTo>
                    <a:pt x="12" y="138"/>
                    <a:pt x="13" y="143"/>
                    <a:pt x="11" y="143"/>
                  </a:cubicBezTo>
                  <a:cubicBezTo>
                    <a:pt x="10" y="144"/>
                    <a:pt x="9" y="149"/>
                    <a:pt x="10" y="150"/>
                  </a:cubicBezTo>
                  <a:cubicBezTo>
                    <a:pt x="12" y="151"/>
                    <a:pt x="12" y="152"/>
                    <a:pt x="11" y="153"/>
                  </a:cubicBezTo>
                  <a:cubicBezTo>
                    <a:pt x="10" y="155"/>
                    <a:pt x="14" y="156"/>
                    <a:pt x="12" y="157"/>
                  </a:cubicBezTo>
                  <a:cubicBezTo>
                    <a:pt x="10" y="159"/>
                    <a:pt x="12" y="161"/>
                    <a:pt x="14" y="161"/>
                  </a:cubicBezTo>
                  <a:cubicBezTo>
                    <a:pt x="16" y="160"/>
                    <a:pt x="17" y="163"/>
                    <a:pt x="15" y="163"/>
                  </a:cubicBezTo>
                  <a:cubicBezTo>
                    <a:pt x="13" y="163"/>
                    <a:pt x="11" y="163"/>
                    <a:pt x="12" y="165"/>
                  </a:cubicBezTo>
                  <a:cubicBezTo>
                    <a:pt x="14" y="166"/>
                    <a:pt x="16" y="168"/>
                    <a:pt x="13" y="169"/>
                  </a:cubicBezTo>
                  <a:cubicBezTo>
                    <a:pt x="11" y="170"/>
                    <a:pt x="13" y="171"/>
                    <a:pt x="12" y="174"/>
                  </a:cubicBezTo>
                  <a:cubicBezTo>
                    <a:pt x="12" y="176"/>
                    <a:pt x="14" y="178"/>
                    <a:pt x="12" y="178"/>
                  </a:cubicBezTo>
                  <a:cubicBezTo>
                    <a:pt x="10" y="179"/>
                    <a:pt x="13" y="182"/>
                    <a:pt x="10" y="183"/>
                  </a:cubicBezTo>
                  <a:cubicBezTo>
                    <a:pt x="8" y="183"/>
                    <a:pt x="9" y="186"/>
                    <a:pt x="8" y="187"/>
                  </a:cubicBezTo>
                  <a:cubicBezTo>
                    <a:pt x="6" y="188"/>
                    <a:pt x="10" y="190"/>
                    <a:pt x="8" y="192"/>
                  </a:cubicBezTo>
                  <a:cubicBezTo>
                    <a:pt x="6" y="193"/>
                    <a:pt x="7" y="196"/>
                    <a:pt x="5" y="196"/>
                  </a:cubicBezTo>
                  <a:cubicBezTo>
                    <a:pt x="3" y="196"/>
                    <a:pt x="2" y="199"/>
                    <a:pt x="2" y="200"/>
                  </a:cubicBezTo>
                  <a:cubicBezTo>
                    <a:pt x="2" y="201"/>
                    <a:pt x="0" y="204"/>
                    <a:pt x="2" y="206"/>
                  </a:cubicBezTo>
                  <a:cubicBezTo>
                    <a:pt x="4" y="208"/>
                    <a:pt x="2" y="209"/>
                    <a:pt x="3" y="210"/>
                  </a:cubicBezTo>
                  <a:cubicBezTo>
                    <a:pt x="5" y="211"/>
                    <a:pt x="10" y="210"/>
                    <a:pt x="9" y="212"/>
                  </a:cubicBezTo>
                  <a:cubicBezTo>
                    <a:pt x="8" y="214"/>
                    <a:pt x="8" y="219"/>
                    <a:pt x="9" y="219"/>
                  </a:cubicBezTo>
                  <a:cubicBezTo>
                    <a:pt x="10" y="219"/>
                    <a:pt x="11" y="222"/>
                    <a:pt x="12" y="222"/>
                  </a:cubicBezTo>
                  <a:cubicBezTo>
                    <a:pt x="14" y="222"/>
                    <a:pt x="20" y="221"/>
                    <a:pt x="23" y="222"/>
                  </a:cubicBezTo>
                  <a:cubicBezTo>
                    <a:pt x="25" y="222"/>
                    <a:pt x="26" y="223"/>
                    <a:pt x="27" y="223"/>
                  </a:cubicBezTo>
                  <a:cubicBezTo>
                    <a:pt x="28" y="223"/>
                    <a:pt x="32" y="225"/>
                    <a:pt x="33" y="224"/>
                  </a:cubicBezTo>
                  <a:cubicBezTo>
                    <a:pt x="34" y="223"/>
                    <a:pt x="29" y="220"/>
                    <a:pt x="29" y="218"/>
                  </a:cubicBezTo>
                  <a:cubicBezTo>
                    <a:pt x="29" y="217"/>
                    <a:pt x="29" y="215"/>
                    <a:pt x="29" y="214"/>
                  </a:cubicBezTo>
                  <a:cubicBezTo>
                    <a:pt x="29" y="212"/>
                    <a:pt x="28" y="209"/>
                    <a:pt x="30" y="208"/>
                  </a:cubicBezTo>
                  <a:cubicBezTo>
                    <a:pt x="32" y="207"/>
                    <a:pt x="32" y="205"/>
                    <a:pt x="33" y="205"/>
                  </a:cubicBezTo>
                  <a:cubicBezTo>
                    <a:pt x="34" y="206"/>
                    <a:pt x="37" y="204"/>
                    <a:pt x="37" y="201"/>
                  </a:cubicBezTo>
                  <a:cubicBezTo>
                    <a:pt x="37" y="198"/>
                    <a:pt x="39" y="196"/>
                    <a:pt x="41" y="194"/>
                  </a:cubicBezTo>
                  <a:cubicBezTo>
                    <a:pt x="44" y="192"/>
                    <a:pt x="49" y="189"/>
                    <a:pt x="49" y="188"/>
                  </a:cubicBezTo>
                  <a:cubicBezTo>
                    <a:pt x="48" y="187"/>
                    <a:pt x="50" y="183"/>
                    <a:pt x="50" y="182"/>
                  </a:cubicBezTo>
                  <a:cubicBezTo>
                    <a:pt x="50" y="181"/>
                    <a:pt x="45" y="181"/>
                    <a:pt x="44" y="180"/>
                  </a:cubicBezTo>
                  <a:cubicBezTo>
                    <a:pt x="42" y="180"/>
                    <a:pt x="37" y="176"/>
                    <a:pt x="39" y="171"/>
                  </a:cubicBezTo>
                  <a:cubicBezTo>
                    <a:pt x="42" y="166"/>
                    <a:pt x="48" y="165"/>
                    <a:pt x="50" y="165"/>
                  </a:cubicBezTo>
                  <a:cubicBezTo>
                    <a:pt x="51" y="165"/>
                    <a:pt x="50" y="162"/>
                    <a:pt x="51" y="162"/>
                  </a:cubicBezTo>
                  <a:cubicBezTo>
                    <a:pt x="52" y="161"/>
                    <a:pt x="53" y="159"/>
                    <a:pt x="53" y="157"/>
                  </a:cubicBezTo>
                  <a:cubicBezTo>
                    <a:pt x="53" y="155"/>
                    <a:pt x="53" y="151"/>
                    <a:pt x="55" y="151"/>
                  </a:cubicBezTo>
                  <a:cubicBezTo>
                    <a:pt x="58" y="151"/>
                    <a:pt x="58" y="149"/>
                    <a:pt x="57" y="149"/>
                  </a:cubicBezTo>
                  <a:cubicBezTo>
                    <a:pt x="55" y="148"/>
                    <a:pt x="55" y="147"/>
                    <a:pt x="57" y="146"/>
                  </a:cubicBezTo>
                  <a:cubicBezTo>
                    <a:pt x="60" y="146"/>
                    <a:pt x="59" y="148"/>
                    <a:pt x="61" y="148"/>
                  </a:cubicBezTo>
                  <a:cubicBezTo>
                    <a:pt x="62" y="148"/>
                    <a:pt x="65" y="145"/>
                    <a:pt x="63" y="144"/>
                  </a:cubicBezTo>
                  <a:cubicBezTo>
                    <a:pt x="61" y="142"/>
                    <a:pt x="60" y="144"/>
                    <a:pt x="59" y="145"/>
                  </a:cubicBezTo>
                  <a:cubicBezTo>
                    <a:pt x="58" y="145"/>
                    <a:pt x="57" y="143"/>
                    <a:pt x="55" y="143"/>
                  </a:cubicBezTo>
                  <a:cubicBezTo>
                    <a:pt x="54" y="143"/>
                    <a:pt x="55" y="140"/>
                    <a:pt x="54" y="138"/>
                  </a:cubicBezTo>
                  <a:cubicBezTo>
                    <a:pt x="54" y="137"/>
                    <a:pt x="53" y="134"/>
                    <a:pt x="54" y="133"/>
                  </a:cubicBezTo>
                  <a:cubicBezTo>
                    <a:pt x="55" y="131"/>
                    <a:pt x="60" y="135"/>
                    <a:pt x="64" y="135"/>
                  </a:cubicBezTo>
                  <a:cubicBezTo>
                    <a:pt x="68" y="135"/>
                    <a:pt x="71" y="133"/>
                    <a:pt x="71" y="132"/>
                  </a:cubicBezTo>
                  <a:cubicBezTo>
                    <a:pt x="71" y="130"/>
                    <a:pt x="69" y="127"/>
                    <a:pt x="72" y="126"/>
                  </a:cubicBezTo>
                  <a:cubicBezTo>
                    <a:pt x="74" y="124"/>
                    <a:pt x="72" y="123"/>
                    <a:pt x="72" y="121"/>
                  </a:cubicBezTo>
                  <a:cubicBezTo>
                    <a:pt x="71" y="119"/>
                    <a:pt x="73" y="118"/>
                    <a:pt x="74" y="119"/>
                  </a:cubicBezTo>
                  <a:cubicBezTo>
                    <a:pt x="75" y="120"/>
                    <a:pt x="83" y="119"/>
                    <a:pt x="90" y="118"/>
                  </a:cubicBezTo>
                  <a:cubicBezTo>
                    <a:pt x="97" y="116"/>
                    <a:pt x="101" y="114"/>
                    <a:pt x="102" y="112"/>
                  </a:cubicBezTo>
                  <a:cubicBezTo>
                    <a:pt x="102" y="110"/>
                    <a:pt x="106" y="106"/>
                    <a:pt x="107" y="104"/>
                  </a:cubicBezTo>
                  <a:cubicBezTo>
                    <a:pt x="108" y="102"/>
                    <a:pt x="107" y="100"/>
                    <a:pt x="105" y="100"/>
                  </a:cubicBezTo>
                  <a:cubicBezTo>
                    <a:pt x="102" y="99"/>
                    <a:pt x="102" y="96"/>
                    <a:pt x="104" y="94"/>
                  </a:cubicBezTo>
                  <a:cubicBezTo>
                    <a:pt x="105" y="93"/>
                    <a:pt x="103" y="91"/>
                    <a:pt x="100" y="91"/>
                  </a:cubicBezTo>
                  <a:cubicBezTo>
                    <a:pt x="98" y="90"/>
                    <a:pt x="93" y="89"/>
                    <a:pt x="96" y="86"/>
                  </a:cubicBezTo>
                  <a:cubicBezTo>
                    <a:pt x="97" y="85"/>
                    <a:pt x="97" y="85"/>
                    <a:pt x="98" y="86"/>
                  </a:cubicBezTo>
                  <a:cubicBezTo>
                    <a:pt x="98" y="85"/>
                    <a:pt x="99" y="84"/>
                    <a:pt x="98" y="83"/>
                  </a:cubicBezTo>
                  <a:cubicBezTo>
                    <a:pt x="98" y="83"/>
                    <a:pt x="96" y="83"/>
                    <a:pt x="97" y="80"/>
                  </a:cubicBezTo>
                  <a:cubicBezTo>
                    <a:pt x="97" y="76"/>
                    <a:pt x="98" y="76"/>
                    <a:pt x="98" y="71"/>
                  </a:cubicBezTo>
                  <a:cubicBezTo>
                    <a:pt x="98" y="66"/>
                    <a:pt x="100" y="63"/>
                    <a:pt x="100" y="61"/>
                  </a:cubicBezTo>
                  <a:cubicBezTo>
                    <a:pt x="100" y="58"/>
                    <a:pt x="105" y="55"/>
                    <a:pt x="108" y="51"/>
                  </a:cubicBezTo>
                  <a:cubicBezTo>
                    <a:pt x="110" y="46"/>
                    <a:pt x="116" y="41"/>
                    <a:pt x="119" y="39"/>
                  </a:cubicBezTo>
                  <a:cubicBezTo>
                    <a:pt x="121" y="38"/>
                    <a:pt x="126" y="37"/>
                    <a:pt x="126" y="35"/>
                  </a:cubicBezTo>
                  <a:cubicBezTo>
                    <a:pt x="127" y="34"/>
                    <a:pt x="126" y="26"/>
                    <a:pt x="125" y="2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23" name="Freeform 112"/>
            <p:cNvSpPr>
              <a:spLocks/>
            </p:cNvSpPr>
            <p:nvPr/>
          </p:nvSpPr>
          <p:spPr bwMode="auto">
            <a:xfrm>
              <a:off x="2924016" y="4862402"/>
              <a:ext cx="166825" cy="854657"/>
            </a:xfrm>
            <a:custGeom>
              <a:avLst/>
              <a:gdLst>
                <a:gd name="T0" fmla="*/ 22 w 55"/>
                <a:gd name="T1" fmla="*/ 240 h 282"/>
                <a:gd name="T2" fmla="*/ 15 w 55"/>
                <a:gd name="T3" fmla="*/ 228 h 282"/>
                <a:gd name="T4" fmla="*/ 21 w 55"/>
                <a:gd name="T5" fmla="*/ 215 h 282"/>
                <a:gd name="T6" fmla="*/ 25 w 55"/>
                <a:gd name="T7" fmla="*/ 202 h 282"/>
                <a:gd name="T8" fmla="*/ 28 w 55"/>
                <a:gd name="T9" fmla="*/ 191 h 282"/>
                <a:gd name="T10" fmla="*/ 24 w 55"/>
                <a:gd name="T11" fmla="*/ 181 h 282"/>
                <a:gd name="T12" fmla="*/ 25 w 55"/>
                <a:gd name="T13" fmla="*/ 165 h 282"/>
                <a:gd name="T14" fmla="*/ 27 w 55"/>
                <a:gd name="T15" fmla="*/ 152 h 282"/>
                <a:gd name="T16" fmla="*/ 29 w 55"/>
                <a:gd name="T17" fmla="*/ 142 h 282"/>
                <a:gd name="T18" fmla="*/ 34 w 55"/>
                <a:gd name="T19" fmla="*/ 119 h 282"/>
                <a:gd name="T20" fmla="*/ 36 w 55"/>
                <a:gd name="T21" fmla="*/ 104 h 282"/>
                <a:gd name="T22" fmla="*/ 36 w 55"/>
                <a:gd name="T23" fmla="*/ 86 h 282"/>
                <a:gd name="T24" fmla="*/ 41 w 55"/>
                <a:gd name="T25" fmla="*/ 71 h 282"/>
                <a:gd name="T26" fmla="*/ 46 w 55"/>
                <a:gd name="T27" fmla="*/ 59 h 282"/>
                <a:gd name="T28" fmla="*/ 53 w 55"/>
                <a:gd name="T29" fmla="*/ 42 h 282"/>
                <a:gd name="T30" fmla="*/ 49 w 55"/>
                <a:gd name="T31" fmla="*/ 29 h 282"/>
                <a:gd name="T32" fmla="*/ 46 w 55"/>
                <a:gd name="T33" fmla="*/ 14 h 282"/>
                <a:gd name="T34" fmla="*/ 39 w 55"/>
                <a:gd name="T35" fmla="*/ 1 h 282"/>
                <a:gd name="T36" fmla="*/ 35 w 55"/>
                <a:gd name="T37" fmla="*/ 12 h 282"/>
                <a:gd name="T38" fmla="*/ 34 w 55"/>
                <a:gd name="T39" fmla="*/ 41 h 282"/>
                <a:gd name="T40" fmla="*/ 29 w 55"/>
                <a:gd name="T41" fmla="*/ 70 h 282"/>
                <a:gd name="T42" fmla="*/ 26 w 55"/>
                <a:gd name="T43" fmla="*/ 90 h 282"/>
                <a:gd name="T44" fmla="*/ 22 w 55"/>
                <a:gd name="T45" fmla="*/ 116 h 282"/>
                <a:gd name="T46" fmla="*/ 14 w 55"/>
                <a:gd name="T47" fmla="*/ 138 h 282"/>
                <a:gd name="T48" fmla="*/ 13 w 55"/>
                <a:gd name="T49" fmla="*/ 158 h 282"/>
                <a:gd name="T50" fmla="*/ 9 w 55"/>
                <a:gd name="T51" fmla="*/ 176 h 282"/>
                <a:gd name="T52" fmla="*/ 17 w 55"/>
                <a:gd name="T53" fmla="*/ 166 h 282"/>
                <a:gd name="T54" fmla="*/ 19 w 55"/>
                <a:gd name="T55" fmla="*/ 177 h 282"/>
                <a:gd name="T56" fmla="*/ 16 w 55"/>
                <a:gd name="T57" fmla="*/ 189 h 282"/>
                <a:gd name="T58" fmla="*/ 13 w 55"/>
                <a:gd name="T59" fmla="*/ 197 h 282"/>
                <a:gd name="T60" fmla="*/ 13 w 55"/>
                <a:gd name="T61" fmla="*/ 195 h 282"/>
                <a:gd name="T62" fmla="*/ 8 w 55"/>
                <a:gd name="T63" fmla="*/ 197 h 282"/>
                <a:gd name="T64" fmla="*/ 1 w 55"/>
                <a:gd name="T65" fmla="*/ 207 h 282"/>
                <a:gd name="T66" fmla="*/ 9 w 55"/>
                <a:gd name="T67" fmla="*/ 207 h 282"/>
                <a:gd name="T68" fmla="*/ 13 w 55"/>
                <a:gd name="T69" fmla="*/ 215 h 282"/>
                <a:gd name="T70" fmla="*/ 5 w 55"/>
                <a:gd name="T71" fmla="*/ 217 h 282"/>
                <a:gd name="T72" fmla="*/ 7 w 55"/>
                <a:gd name="T73" fmla="*/ 221 h 282"/>
                <a:gd name="T74" fmla="*/ 3 w 55"/>
                <a:gd name="T75" fmla="*/ 228 h 282"/>
                <a:gd name="T76" fmla="*/ 8 w 55"/>
                <a:gd name="T77" fmla="*/ 230 h 282"/>
                <a:gd name="T78" fmla="*/ 9 w 55"/>
                <a:gd name="T79" fmla="*/ 236 h 282"/>
                <a:gd name="T80" fmla="*/ 5 w 55"/>
                <a:gd name="T81" fmla="*/ 244 h 282"/>
                <a:gd name="T82" fmla="*/ 12 w 55"/>
                <a:gd name="T83" fmla="*/ 245 h 282"/>
                <a:gd name="T84" fmla="*/ 15 w 55"/>
                <a:gd name="T85" fmla="*/ 248 h 282"/>
                <a:gd name="T86" fmla="*/ 12 w 55"/>
                <a:gd name="T87" fmla="*/ 255 h 282"/>
                <a:gd name="T88" fmla="*/ 22 w 55"/>
                <a:gd name="T89" fmla="*/ 255 h 282"/>
                <a:gd name="T90" fmla="*/ 15 w 55"/>
                <a:gd name="T91" fmla="*/ 261 h 282"/>
                <a:gd name="T92" fmla="*/ 23 w 55"/>
                <a:gd name="T93" fmla="*/ 259 h 282"/>
                <a:gd name="T94" fmla="*/ 14 w 55"/>
                <a:gd name="T95" fmla="*/ 266 h 282"/>
                <a:gd name="T96" fmla="*/ 22 w 55"/>
                <a:gd name="T97" fmla="*/ 267 h 282"/>
                <a:gd name="T98" fmla="*/ 35 w 55"/>
                <a:gd name="T99" fmla="*/ 254 h 282"/>
                <a:gd name="T100" fmla="*/ 39 w 55"/>
                <a:gd name="T101" fmla="*/ 261 h 282"/>
                <a:gd name="T102" fmla="*/ 33 w 55"/>
                <a:gd name="T103" fmla="*/ 263 h 282"/>
                <a:gd name="T104" fmla="*/ 27 w 55"/>
                <a:gd name="T105" fmla="*/ 269 h 282"/>
                <a:gd name="T106" fmla="*/ 32 w 55"/>
                <a:gd name="T107" fmla="*/ 278 h 282"/>
                <a:gd name="T108" fmla="*/ 41 w 55"/>
                <a:gd name="T109" fmla="*/ 276 h 282"/>
                <a:gd name="T110" fmla="*/ 50 w 55"/>
                <a:gd name="T111" fmla="*/ 277 h 282"/>
                <a:gd name="T112" fmla="*/ 45 w 55"/>
                <a:gd name="T113" fmla="*/ 275 h 282"/>
                <a:gd name="T114" fmla="*/ 39 w 55"/>
                <a:gd name="T115" fmla="*/ 252 h 282"/>
                <a:gd name="T116" fmla="*/ 25 w 55"/>
                <a:gd name="T117" fmla="*/ 25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5" h="282">
                  <a:moveTo>
                    <a:pt x="25" y="250"/>
                  </a:moveTo>
                  <a:cubicBezTo>
                    <a:pt x="24" y="250"/>
                    <a:pt x="23" y="247"/>
                    <a:pt x="22" y="247"/>
                  </a:cubicBezTo>
                  <a:cubicBezTo>
                    <a:pt x="21" y="247"/>
                    <a:pt x="21" y="242"/>
                    <a:pt x="22" y="240"/>
                  </a:cubicBezTo>
                  <a:cubicBezTo>
                    <a:pt x="23" y="238"/>
                    <a:pt x="18" y="239"/>
                    <a:pt x="16" y="238"/>
                  </a:cubicBezTo>
                  <a:cubicBezTo>
                    <a:pt x="15" y="237"/>
                    <a:pt x="17" y="236"/>
                    <a:pt x="15" y="234"/>
                  </a:cubicBezTo>
                  <a:cubicBezTo>
                    <a:pt x="13" y="232"/>
                    <a:pt x="15" y="229"/>
                    <a:pt x="15" y="228"/>
                  </a:cubicBezTo>
                  <a:cubicBezTo>
                    <a:pt x="15" y="227"/>
                    <a:pt x="16" y="224"/>
                    <a:pt x="18" y="224"/>
                  </a:cubicBezTo>
                  <a:cubicBezTo>
                    <a:pt x="20" y="224"/>
                    <a:pt x="19" y="221"/>
                    <a:pt x="21" y="220"/>
                  </a:cubicBezTo>
                  <a:cubicBezTo>
                    <a:pt x="23" y="218"/>
                    <a:pt x="19" y="216"/>
                    <a:pt x="21" y="215"/>
                  </a:cubicBezTo>
                  <a:cubicBezTo>
                    <a:pt x="22" y="214"/>
                    <a:pt x="21" y="211"/>
                    <a:pt x="23" y="211"/>
                  </a:cubicBezTo>
                  <a:cubicBezTo>
                    <a:pt x="26" y="210"/>
                    <a:pt x="23" y="207"/>
                    <a:pt x="25" y="206"/>
                  </a:cubicBezTo>
                  <a:cubicBezTo>
                    <a:pt x="27" y="206"/>
                    <a:pt x="25" y="204"/>
                    <a:pt x="25" y="202"/>
                  </a:cubicBezTo>
                  <a:cubicBezTo>
                    <a:pt x="26" y="199"/>
                    <a:pt x="24" y="198"/>
                    <a:pt x="26" y="197"/>
                  </a:cubicBezTo>
                  <a:cubicBezTo>
                    <a:pt x="29" y="196"/>
                    <a:pt x="27" y="194"/>
                    <a:pt x="25" y="193"/>
                  </a:cubicBezTo>
                  <a:cubicBezTo>
                    <a:pt x="24" y="191"/>
                    <a:pt x="26" y="191"/>
                    <a:pt x="28" y="191"/>
                  </a:cubicBezTo>
                  <a:cubicBezTo>
                    <a:pt x="30" y="191"/>
                    <a:pt x="29" y="188"/>
                    <a:pt x="27" y="189"/>
                  </a:cubicBezTo>
                  <a:cubicBezTo>
                    <a:pt x="25" y="189"/>
                    <a:pt x="23" y="187"/>
                    <a:pt x="25" y="185"/>
                  </a:cubicBezTo>
                  <a:cubicBezTo>
                    <a:pt x="27" y="184"/>
                    <a:pt x="23" y="183"/>
                    <a:pt x="24" y="181"/>
                  </a:cubicBezTo>
                  <a:cubicBezTo>
                    <a:pt x="25" y="180"/>
                    <a:pt x="25" y="179"/>
                    <a:pt x="23" y="178"/>
                  </a:cubicBezTo>
                  <a:cubicBezTo>
                    <a:pt x="22" y="177"/>
                    <a:pt x="23" y="172"/>
                    <a:pt x="24" y="171"/>
                  </a:cubicBezTo>
                  <a:cubicBezTo>
                    <a:pt x="26" y="171"/>
                    <a:pt x="25" y="166"/>
                    <a:pt x="25" y="165"/>
                  </a:cubicBezTo>
                  <a:cubicBezTo>
                    <a:pt x="25" y="163"/>
                    <a:pt x="23" y="162"/>
                    <a:pt x="23" y="160"/>
                  </a:cubicBezTo>
                  <a:cubicBezTo>
                    <a:pt x="24" y="159"/>
                    <a:pt x="25" y="159"/>
                    <a:pt x="25" y="156"/>
                  </a:cubicBezTo>
                  <a:cubicBezTo>
                    <a:pt x="25" y="154"/>
                    <a:pt x="26" y="152"/>
                    <a:pt x="27" y="152"/>
                  </a:cubicBezTo>
                  <a:cubicBezTo>
                    <a:pt x="28" y="152"/>
                    <a:pt x="27" y="149"/>
                    <a:pt x="27" y="148"/>
                  </a:cubicBezTo>
                  <a:cubicBezTo>
                    <a:pt x="27" y="146"/>
                    <a:pt x="30" y="148"/>
                    <a:pt x="31" y="145"/>
                  </a:cubicBezTo>
                  <a:cubicBezTo>
                    <a:pt x="31" y="143"/>
                    <a:pt x="29" y="143"/>
                    <a:pt x="29" y="142"/>
                  </a:cubicBezTo>
                  <a:cubicBezTo>
                    <a:pt x="30" y="140"/>
                    <a:pt x="29" y="137"/>
                    <a:pt x="29" y="133"/>
                  </a:cubicBezTo>
                  <a:cubicBezTo>
                    <a:pt x="29" y="129"/>
                    <a:pt x="32" y="128"/>
                    <a:pt x="34" y="127"/>
                  </a:cubicBezTo>
                  <a:cubicBezTo>
                    <a:pt x="35" y="126"/>
                    <a:pt x="32" y="120"/>
                    <a:pt x="34" y="119"/>
                  </a:cubicBezTo>
                  <a:cubicBezTo>
                    <a:pt x="35" y="119"/>
                    <a:pt x="34" y="116"/>
                    <a:pt x="36" y="115"/>
                  </a:cubicBezTo>
                  <a:cubicBezTo>
                    <a:pt x="37" y="114"/>
                    <a:pt x="36" y="112"/>
                    <a:pt x="37" y="110"/>
                  </a:cubicBezTo>
                  <a:cubicBezTo>
                    <a:pt x="38" y="107"/>
                    <a:pt x="36" y="106"/>
                    <a:pt x="36" y="104"/>
                  </a:cubicBezTo>
                  <a:cubicBezTo>
                    <a:pt x="36" y="102"/>
                    <a:pt x="35" y="100"/>
                    <a:pt x="34" y="98"/>
                  </a:cubicBezTo>
                  <a:cubicBezTo>
                    <a:pt x="32" y="96"/>
                    <a:pt x="33" y="91"/>
                    <a:pt x="34" y="91"/>
                  </a:cubicBezTo>
                  <a:cubicBezTo>
                    <a:pt x="35" y="91"/>
                    <a:pt x="34" y="87"/>
                    <a:pt x="36" y="86"/>
                  </a:cubicBezTo>
                  <a:cubicBezTo>
                    <a:pt x="38" y="86"/>
                    <a:pt x="37" y="83"/>
                    <a:pt x="36" y="80"/>
                  </a:cubicBezTo>
                  <a:cubicBezTo>
                    <a:pt x="35" y="77"/>
                    <a:pt x="38" y="79"/>
                    <a:pt x="38" y="77"/>
                  </a:cubicBezTo>
                  <a:cubicBezTo>
                    <a:pt x="38" y="75"/>
                    <a:pt x="39" y="72"/>
                    <a:pt x="41" y="71"/>
                  </a:cubicBezTo>
                  <a:cubicBezTo>
                    <a:pt x="42" y="70"/>
                    <a:pt x="43" y="67"/>
                    <a:pt x="43" y="66"/>
                  </a:cubicBezTo>
                  <a:cubicBezTo>
                    <a:pt x="43" y="64"/>
                    <a:pt x="45" y="64"/>
                    <a:pt x="46" y="63"/>
                  </a:cubicBezTo>
                  <a:cubicBezTo>
                    <a:pt x="48" y="62"/>
                    <a:pt x="44" y="60"/>
                    <a:pt x="46" y="59"/>
                  </a:cubicBezTo>
                  <a:cubicBezTo>
                    <a:pt x="48" y="58"/>
                    <a:pt x="45" y="53"/>
                    <a:pt x="46" y="52"/>
                  </a:cubicBezTo>
                  <a:cubicBezTo>
                    <a:pt x="47" y="51"/>
                    <a:pt x="46" y="49"/>
                    <a:pt x="46" y="47"/>
                  </a:cubicBezTo>
                  <a:cubicBezTo>
                    <a:pt x="46" y="46"/>
                    <a:pt x="52" y="43"/>
                    <a:pt x="53" y="42"/>
                  </a:cubicBezTo>
                  <a:cubicBezTo>
                    <a:pt x="54" y="41"/>
                    <a:pt x="54" y="38"/>
                    <a:pt x="54" y="35"/>
                  </a:cubicBezTo>
                  <a:cubicBezTo>
                    <a:pt x="52" y="36"/>
                    <a:pt x="51" y="36"/>
                    <a:pt x="50" y="36"/>
                  </a:cubicBezTo>
                  <a:cubicBezTo>
                    <a:pt x="50" y="34"/>
                    <a:pt x="51" y="31"/>
                    <a:pt x="49" y="29"/>
                  </a:cubicBezTo>
                  <a:cubicBezTo>
                    <a:pt x="47" y="27"/>
                    <a:pt x="48" y="24"/>
                    <a:pt x="47" y="23"/>
                  </a:cubicBezTo>
                  <a:cubicBezTo>
                    <a:pt x="45" y="22"/>
                    <a:pt x="43" y="19"/>
                    <a:pt x="45" y="18"/>
                  </a:cubicBezTo>
                  <a:cubicBezTo>
                    <a:pt x="46" y="17"/>
                    <a:pt x="45" y="15"/>
                    <a:pt x="46" y="14"/>
                  </a:cubicBezTo>
                  <a:cubicBezTo>
                    <a:pt x="47" y="13"/>
                    <a:pt x="45" y="12"/>
                    <a:pt x="43" y="10"/>
                  </a:cubicBezTo>
                  <a:cubicBezTo>
                    <a:pt x="41" y="8"/>
                    <a:pt x="44" y="5"/>
                    <a:pt x="42" y="3"/>
                  </a:cubicBezTo>
                  <a:cubicBezTo>
                    <a:pt x="40" y="2"/>
                    <a:pt x="40" y="0"/>
                    <a:pt x="39" y="1"/>
                  </a:cubicBezTo>
                  <a:cubicBezTo>
                    <a:pt x="39" y="2"/>
                    <a:pt x="38" y="5"/>
                    <a:pt x="36" y="6"/>
                  </a:cubicBezTo>
                  <a:cubicBezTo>
                    <a:pt x="36" y="6"/>
                    <a:pt x="36" y="6"/>
                    <a:pt x="35" y="7"/>
                  </a:cubicBezTo>
                  <a:cubicBezTo>
                    <a:pt x="35" y="8"/>
                    <a:pt x="35" y="11"/>
                    <a:pt x="35" y="12"/>
                  </a:cubicBezTo>
                  <a:cubicBezTo>
                    <a:pt x="36" y="14"/>
                    <a:pt x="36" y="24"/>
                    <a:pt x="36" y="28"/>
                  </a:cubicBezTo>
                  <a:cubicBezTo>
                    <a:pt x="35" y="32"/>
                    <a:pt x="34" y="35"/>
                    <a:pt x="33" y="38"/>
                  </a:cubicBezTo>
                  <a:cubicBezTo>
                    <a:pt x="32" y="40"/>
                    <a:pt x="35" y="40"/>
                    <a:pt x="34" y="41"/>
                  </a:cubicBezTo>
                  <a:cubicBezTo>
                    <a:pt x="33" y="42"/>
                    <a:pt x="33" y="45"/>
                    <a:pt x="33" y="50"/>
                  </a:cubicBezTo>
                  <a:cubicBezTo>
                    <a:pt x="33" y="54"/>
                    <a:pt x="31" y="61"/>
                    <a:pt x="31" y="64"/>
                  </a:cubicBezTo>
                  <a:cubicBezTo>
                    <a:pt x="30" y="66"/>
                    <a:pt x="29" y="68"/>
                    <a:pt x="29" y="70"/>
                  </a:cubicBezTo>
                  <a:cubicBezTo>
                    <a:pt x="29" y="73"/>
                    <a:pt x="28" y="74"/>
                    <a:pt x="26" y="76"/>
                  </a:cubicBezTo>
                  <a:cubicBezTo>
                    <a:pt x="25" y="77"/>
                    <a:pt x="29" y="81"/>
                    <a:pt x="28" y="83"/>
                  </a:cubicBezTo>
                  <a:cubicBezTo>
                    <a:pt x="28" y="85"/>
                    <a:pt x="25" y="86"/>
                    <a:pt x="26" y="90"/>
                  </a:cubicBezTo>
                  <a:cubicBezTo>
                    <a:pt x="27" y="94"/>
                    <a:pt x="26" y="102"/>
                    <a:pt x="26" y="104"/>
                  </a:cubicBezTo>
                  <a:cubicBezTo>
                    <a:pt x="26" y="105"/>
                    <a:pt x="24" y="105"/>
                    <a:pt x="25" y="108"/>
                  </a:cubicBezTo>
                  <a:cubicBezTo>
                    <a:pt x="25" y="111"/>
                    <a:pt x="23" y="112"/>
                    <a:pt x="22" y="116"/>
                  </a:cubicBezTo>
                  <a:cubicBezTo>
                    <a:pt x="22" y="120"/>
                    <a:pt x="19" y="126"/>
                    <a:pt x="18" y="129"/>
                  </a:cubicBezTo>
                  <a:cubicBezTo>
                    <a:pt x="16" y="132"/>
                    <a:pt x="16" y="134"/>
                    <a:pt x="15" y="134"/>
                  </a:cubicBezTo>
                  <a:cubicBezTo>
                    <a:pt x="13" y="134"/>
                    <a:pt x="13" y="136"/>
                    <a:pt x="14" y="138"/>
                  </a:cubicBezTo>
                  <a:cubicBezTo>
                    <a:pt x="15" y="141"/>
                    <a:pt x="13" y="144"/>
                    <a:pt x="15" y="146"/>
                  </a:cubicBezTo>
                  <a:cubicBezTo>
                    <a:pt x="16" y="149"/>
                    <a:pt x="16" y="150"/>
                    <a:pt x="15" y="153"/>
                  </a:cubicBezTo>
                  <a:cubicBezTo>
                    <a:pt x="14" y="155"/>
                    <a:pt x="13" y="155"/>
                    <a:pt x="13" y="158"/>
                  </a:cubicBezTo>
                  <a:cubicBezTo>
                    <a:pt x="13" y="160"/>
                    <a:pt x="11" y="163"/>
                    <a:pt x="12" y="165"/>
                  </a:cubicBezTo>
                  <a:cubicBezTo>
                    <a:pt x="13" y="168"/>
                    <a:pt x="13" y="169"/>
                    <a:pt x="12" y="169"/>
                  </a:cubicBezTo>
                  <a:cubicBezTo>
                    <a:pt x="10" y="169"/>
                    <a:pt x="10" y="171"/>
                    <a:pt x="9" y="176"/>
                  </a:cubicBezTo>
                  <a:cubicBezTo>
                    <a:pt x="9" y="180"/>
                    <a:pt x="9" y="180"/>
                    <a:pt x="12" y="180"/>
                  </a:cubicBezTo>
                  <a:cubicBezTo>
                    <a:pt x="15" y="180"/>
                    <a:pt x="13" y="169"/>
                    <a:pt x="15" y="169"/>
                  </a:cubicBezTo>
                  <a:cubicBezTo>
                    <a:pt x="17" y="169"/>
                    <a:pt x="15" y="167"/>
                    <a:pt x="17" y="166"/>
                  </a:cubicBezTo>
                  <a:cubicBezTo>
                    <a:pt x="19" y="166"/>
                    <a:pt x="17" y="168"/>
                    <a:pt x="19" y="169"/>
                  </a:cubicBezTo>
                  <a:cubicBezTo>
                    <a:pt x="20" y="169"/>
                    <a:pt x="21" y="170"/>
                    <a:pt x="19" y="172"/>
                  </a:cubicBezTo>
                  <a:cubicBezTo>
                    <a:pt x="17" y="173"/>
                    <a:pt x="20" y="175"/>
                    <a:pt x="19" y="177"/>
                  </a:cubicBezTo>
                  <a:cubicBezTo>
                    <a:pt x="18" y="178"/>
                    <a:pt x="16" y="180"/>
                    <a:pt x="17" y="182"/>
                  </a:cubicBezTo>
                  <a:cubicBezTo>
                    <a:pt x="18" y="184"/>
                    <a:pt x="16" y="183"/>
                    <a:pt x="16" y="186"/>
                  </a:cubicBezTo>
                  <a:cubicBezTo>
                    <a:pt x="16" y="188"/>
                    <a:pt x="17" y="188"/>
                    <a:pt x="16" y="189"/>
                  </a:cubicBezTo>
                  <a:cubicBezTo>
                    <a:pt x="15" y="189"/>
                    <a:pt x="18" y="191"/>
                    <a:pt x="16" y="191"/>
                  </a:cubicBezTo>
                  <a:cubicBezTo>
                    <a:pt x="15" y="192"/>
                    <a:pt x="16" y="193"/>
                    <a:pt x="16" y="195"/>
                  </a:cubicBezTo>
                  <a:cubicBezTo>
                    <a:pt x="17" y="197"/>
                    <a:pt x="15" y="196"/>
                    <a:pt x="13" y="197"/>
                  </a:cubicBezTo>
                  <a:cubicBezTo>
                    <a:pt x="12" y="198"/>
                    <a:pt x="15" y="200"/>
                    <a:pt x="14" y="201"/>
                  </a:cubicBezTo>
                  <a:cubicBezTo>
                    <a:pt x="13" y="203"/>
                    <a:pt x="11" y="200"/>
                    <a:pt x="10" y="199"/>
                  </a:cubicBezTo>
                  <a:cubicBezTo>
                    <a:pt x="9" y="199"/>
                    <a:pt x="11" y="197"/>
                    <a:pt x="13" y="195"/>
                  </a:cubicBezTo>
                  <a:cubicBezTo>
                    <a:pt x="14" y="194"/>
                    <a:pt x="11" y="190"/>
                    <a:pt x="9" y="191"/>
                  </a:cubicBezTo>
                  <a:cubicBezTo>
                    <a:pt x="7" y="192"/>
                    <a:pt x="11" y="194"/>
                    <a:pt x="11" y="196"/>
                  </a:cubicBezTo>
                  <a:cubicBezTo>
                    <a:pt x="11" y="197"/>
                    <a:pt x="8" y="195"/>
                    <a:pt x="8" y="197"/>
                  </a:cubicBezTo>
                  <a:cubicBezTo>
                    <a:pt x="8" y="199"/>
                    <a:pt x="6" y="198"/>
                    <a:pt x="4" y="200"/>
                  </a:cubicBezTo>
                  <a:cubicBezTo>
                    <a:pt x="3" y="201"/>
                    <a:pt x="6" y="202"/>
                    <a:pt x="5" y="203"/>
                  </a:cubicBezTo>
                  <a:cubicBezTo>
                    <a:pt x="3" y="203"/>
                    <a:pt x="1" y="205"/>
                    <a:pt x="1" y="207"/>
                  </a:cubicBezTo>
                  <a:cubicBezTo>
                    <a:pt x="1" y="208"/>
                    <a:pt x="2" y="208"/>
                    <a:pt x="2" y="207"/>
                  </a:cubicBezTo>
                  <a:cubicBezTo>
                    <a:pt x="2" y="206"/>
                    <a:pt x="5" y="205"/>
                    <a:pt x="5" y="207"/>
                  </a:cubicBezTo>
                  <a:cubicBezTo>
                    <a:pt x="6" y="209"/>
                    <a:pt x="7" y="207"/>
                    <a:pt x="9" y="207"/>
                  </a:cubicBezTo>
                  <a:cubicBezTo>
                    <a:pt x="11" y="208"/>
                    <a:pt x="10" y="211"/>
                    <a:pt x="9" y="210"/>
                  </a:cubicBezTo>
                  <a:cubicBezTo>
                    <a:pt x="8" y="210"/>
                    <a:pt x="7" y="212"/>
                    <a:pt x="7" y="214"/>
                  </a:cubicBezTo>
                  <a:cubicBezTo>
                    <a:pt x="8" y="216"/>
                    <a:pt x="12" y="214"/>
                    <a:pt x="13" y="215"/>
                  </a:cubicBezTo>
                  <a:cubicBezTo>
                    <a:pt x="15" y="215"/>
                    <a:pt x="14" y="218"/>
                    <a:pt x="13" y="217"/>
                  </a:cubicBezTo>
                  <a:cubicBezTo>
                    <a:pt x="12" y="216"/>
                    <a:pt x="10" y="215"/>
                    <a:pt x="9" y="216"/>
                  </a:cubicBezTo>
                  <a:cubicBezTo>
                    <a:pt x="8" y="218"/>
                    <a:pt x="7" y="217"/>
                    <a:pt x="5" y="217"/>
                  </a:cubicBezTo>
                  <a:cubicBezTo>
                    <a:pt x="4" y="216"/>
                    <a:pt x="0" y="219"/>
                    <a:pt x="1" y="220"/>
                  </a:cubicBezTo>
                  <a:cubicBezTo>
                    <a:pt x="3" y="221"/>
                    <a:pt x="3" y="223"/>
                    <a:pt x="4" y="223"/>
                  </a:cubicBezTo>
                  <a:cubicBezTo>
                    <a:pt x="5" y="223"/>
                    <a:pt x="6" y="222"/>
                    <a:pt x="7" y="221"/>
                  </a:cubicBezTo>
                  <a:cubicBezTo>
                    <a:pt x="7" y="220"/>
                    <a:pt x="9" y="219"/>
                    <a:pt x="9" y="221"/>
                  </a:cubicBezTo>
                  <a:cubicBezTo>
                    <a:pt x="9" y="224"/>
                    <a:pt x="7" y="223"/>
                    <a:pt x="6" y="224"/>
                  </a:cubicBezTo>
                  <a:cubicBezTo>
                    <a:pt x="6" y="225"/>
                    <a:pt x="5" y="226"/>
                    <a:pt x="3" y="228"/>
                  </a:cubicBezTo>
                  <a:cubicBezTo>
                    <a:pt x="1" y="229"/>
                    <a:pt x="3" y="231"/>
                    <a:pt x="4" y="230"/>
                  </a:cubicBezTo>
                  <a:cubicBezTo>
                    <a:pt x="6" y="230"/>
                    <a:pt x="4" y="232"/>
                    <a:pt x="6" y="232"/>
                  </a:cubicBezTo>
                  <a:cubicBezTo>
                    <a:pt x="8" y="232"/>
                    <a:pt x="8" y="231"/>
                    <a:pt x="8" y="230"/>
                  </a:cubicBezTo>
                  <a:cubicBezTo>
                    <a:pt x="7" y="228"/>
                    <a:pt x="9" y="225"/>
                    <a:pt x="10" y="227"/>
                  </a:cubicBezTo>
                  <a:cubicBezTo>
                    <a:pt x="12" y="228"/>
                    <a:pt x="9" y="230"/>
                    <a:pt x="9" y="231"/>
                  </a:cubicBezTo>
                  <a:cubicBezTo>
                    <a:pt x="9" y="233"/>
                    <a:pt x="9" y="234"/>
                    <a:pt x="9" y="236"/>
                  </a:cubicBezTo>
                  <a:cubicBezTo>
                    <a:pt x="9" y="237"/>
                    <a:pt x="7" y="237"/>
                    <a:pt x="7" y="238"/>
                  </a:cubicBezTo>
                  <a:cubicBezTo>
                    <a:pt x="7" y="240"/>
                    <a:pt x="3" y="239"/>
                    <a:pt x="5" y="240"/>
                  </a:cubicBezTo>
                  <a:cubicBezTo>
                    <a:pt x="7" y="241"/>
                    <a:pt x="4" y="243"/>
                    <a:pt x="5" y="244"/>
                  </a:cubicBezTo>
                  <a:cubicBezTo>
                    <a:pt x="6" y="245"/>
                    <a:pt x="6" y="242"/>
                    <a:pt x="8" y="243"/>
                  </a:cubicBezTo>
                  <a:cubicBezTo>
                    <a:pt x="9" y="243"/>
                    <a:pt x="9" y="244"/>
                    <a:pt x="11" y="243"/>
                  </a:cubicBezTo>
                  <a:cubicBezTo>
                    <a:pt x="13" y="242"/>
                    <a:pt x="14" y="244"/>
                    <a:pt x="12" y="245"/>
                  </a:cubicBezTo>
                  <a:cubicBezTo>
                    <a:pt x="11" y="245"/>
                    <a:pt x="9" y="248"/>
                    <a:pt x="9" y="248"/>
                  </a:cubicBezTo>
                  <a:cubicBezTo>
                    <a:pt x="10" y="248"/>
                    <a:pt x="13" y="246"/>
                    <a:pt x="13" y="248"/>
                  </a:cubicBezTo>
                  <a:cubicBezTo>
                    <a:pt x="14" y="250"/>
                    <a:pt x="15" y="249"/>
                    <a:pt x="15" y="248"/>
                  </a:cubicBezTo>
                  <a:cubicBezTo>
                    <a:pt x="15" y="246"/>
                    <a:pt x="19" y="247"/>
                    <a:pt x="19" y="249"/>
                  </a:cubicBezTo>
                  <a:cubicBezTo>
                    <a:pt x="20" y="251"/>
                    <a:pt x="16" y="252"/>
                    <a:pt x="14" y="251"/>
                  </a:cubicBezTo>
                  <a:cubicBezTo>
                    <a:pt x="12" y="251"/>
                    <a:pt x="11" y="253"/>
                    <a:pt x="12" y="255"/>
                  </a:cubicBezTo>
                  <a:cubicBezTo>
                    <a:pt x="13" y="257"/>
                    <a:pt x="15" y="255"/>
                    <a:pt x="17" y="253"/>
                  </a:cubicBezTo>
                  <a:cubicBezTo>
                    <a:pt x="18" y="252"/>
                    <a:pt x="26" y="252"/>
                    <a:pt x="26" y="254"/>
                  </a:cubicBezTo>
                  <a:cubicBezTo>
                    <a:pt x="27" y="256"/>
                    <a:pt x="23" y="254"/>
                    <a:pt x="22" y="255"/>
                  </a:cubicBezTo>
                  <a:cubicBezTo>
                    <a:pt x="22" y="256"/>
                    <a:pt x="19" y="257"/>
                    <a:pt x="18" y="256"/>
                  </a:cubicBezTo>
                  <a:cubicBezTo>
                    <a:pt x="18" y="255"/>
                    <a:pt x="15" y="256"/>
                    <a:pt x="15" y="258"/>
                  </a:cubicBezTo>
                  <a:cubicBezTo>
                    <a:pt x="15" y="260"/>
                    <a:pt x="13" y="260"/>
                    <a:pt x="15" y="261"/>
                  </a:cubicBezTo>
                  <a:cubicBezTo>
                    <a:pt x="18" y="261"/>
                    <a:pt x="17" y="258"/>
                    <a:pt x="21" y="258"/>
                  </a:cubicBezTo>
                  <a:cubicBezTo>
                    <a:pt x="25" y="258"/>
                    <a:pt x="27" y="255"/>
                    <a:pt x="28" y="257"/>
                  </a:cubicBezTo>
                  <a:cubicBezTo>
                    <a:pt x="29" y="259"/>
                    <a:pt x="25" y="261"/>
                    <a:pt x="23" y="259"/>
                  </a:cubicBezTo>
                  <a:cubicBezTo>
                    <a:pt x="22" y="258"/>
                    <a:pt x="20" y="260"/>
                    <a:pt x="20" y="262"/>
                  </a:cubicBezTo>
                  <a:cubicBezTo>
                    <a:pt x="20" y="265"/>
                    <a:pt x="15" y="262"/>
                    <a:pt x="13" y="262"/>
                  </a:cubicBezTo>
                  <a:cubicBezTo>
                    <a:pt x="11" y="261"/>
                    <a:pt x="12" y="264"/>
                    <a:pt x="14" y="266"/>
                  </a:cubicBezTo>
                  <a:cubicBezTo>
                    <a:pt x="16" y="268"/>
                    <a:pt x="17" y="266"/>
                    <a:pt x="19" y="267"/>
                  </a:cubicBezTo>
                  <a:cubicBezTo>
                    <a:pt x="22" y="269"/>
                    <a:pt x="22" y="270"/>
                    <a:pt x="23" y="269"/>
                  </a:cubicBezTo>
                  <a:cubicBezTo>
                    <a:pt x="25" y="267"/>
                    <a:pt x="23" y="267"/>
                    <a:pt x="22" y="267"/>
                  </a:cubicBezTo>
                  <a:cubicBezTo>
                    <a:pt x="21" y="266"/>
                    <a:pt x="22" y="264"/>
                    <a:pt x="25" y="265"/>
                  </a:cubicBezTo>
                  <a:cubicBezTo>
                    <a:pt x="27" y="266"/>
                    <a:pt x="30" y="264"/>
                    <a:pt x="30" y="260"/>
                  </a:cubicBezTo>
                  <a:cubicBezTo>
                    <a:pt x="29" y="257"/>
                    <a:pt x="32" y="256"/>
                    <a:pt x="35" y="254"/>
                  </a:cubicBezTo>
                  <a:cubicBezTo>
                    <a:pt x="38" y="253"/>
                    <a:pt x="37" y="257"/>
                    <a:pt x="34" y="257"/>
                  </a:cubicBezTo>
                  <a:cubicBezTo>
                    <a:pt x="32" y="258"/>
                    <a:pt x="31" y="259"/>
                    <a:pt x="33" y="261"/>
                  </a:cubicBezTo>
                  <a:cubicBezTo>
                    <a:pt x="35" y="263"/>
                    <a:pt x="37" y="260"/>
                    <a:pt x="39" y="261"/>
                  </a:cubicBezTo>
                  <a:cubicBezTo>
                    <a:pt x="40" y="263"/>
                    <a:pt x="36" y="263"/>
                    <a:pt x="35" y="264"/>
                  </a:cubicBezTo>
                  <a:cubicBezTo>
                    <a:pt x="35" y="266"/>
                    <a:pt x="38" y="267"/>
                    <a:pt x="36" y="269"/>
                  </a:cubicBezTo>
                  <a:cubicBezTo>
                    <a:pt x="33" y="270"/>
                    <a:pt x="35" y="264"/>
                    <a:pt x="33" y="263"/>
                  </a:cubicBezTo>
                  <a:cubicBezTo>
                    <a:pt x="32" y="263"/>
                    <a:pt x="31" y="264"/>
                    <a:pt x="32" y="267"/>
                  </a:cubicBezTo>
                  <a:cubicBezTo>
                    <a:pt x="33" y="270"/>
                    <a:pt x="30" y="268"/>
                    <a:pt x="29" y="266"/>
                  </a:cubicBezTo>
                  <a:cubicBezTo>
                    <a:pt x="27" y="265"/>
                    <a:pt x="26" y="267"/>
                    <a:pt x="27" y="269"/>
                  </a:cubicBezTo>
                  <a:cubicBezTo>
                    <a:pt x="29" y="270"/>
                    <a:pt x="24" y="268"/>
                    <a:pt x="24" y="271"/>
                  </a:cubicBezTo>
                  <a:cubicBezTo>
                    <a:pt x="24" y="274"/>
                    <a:pt x="26" y="271"/>
                    <a:pt x="29" y="272"/>
                  </a:cubicBezTo>
                  <a:cubicBezTo>
                    <a:pt x="31" y="273"/>
                    <a:pt x="30" y="276"/>
                    <a:pt x="32" y="278"/>
                  </a:cubicBezTo>
                  <a:cubicBezTo>
                    <a:pt x="34" y="279"/>
                    <a:pt x="32" y="273"/>
                    <a:pt x="34" y="273"/>
                  </a:cubicBezTo>
                  <a:cubicBezTo>
                    <a:pt x="36" y="272"/>
                    <a:pt x="34" y="277"/>
                    <a:pt x="38" y="278"/>
                  </a:cubicBezTo>
                  <a:cubicBezTo>
                    <a:pt x="43" y="280"/>
                    <a:pt x="39" y="278"/>
                    <a:pt x="41" y="276"/>
                  </a:cubicBezTo>
                  <a:cubicBezTo>
                    <a:pt x="43" y="275"/>
                    <a:pt x="45" y="280"/>
                    <a:pt x="47" y="281"/>
                  </a:cubicBezTo>
                  <a:cubicBezTo>
                    <a:pt x="49" y="282"/>
                    <a:pt x="48" y="278"/>
                    <a:pt x="46" y="277"/>
                  </a:cubicBezTo>
                  <a:cubicBezTo>
                    <a:pt x="45" y="275"/>
                    <a:pt x="48" y="276"/>
                    <a:pt x="50" y="277"/>
                  </a:cubicBezTo>
                  <a:cubicBezTo>
                    <a:pt x="52" y="278"/>
                    <a:pt x="54" y="278"/>
                    <a:pt x="54" y="276"/>
                  </a:cubicBezTo>
                  <a:cubicBezTo>
                    <a:pt x="54" y="276"/>
                    <a:pt x="55" y="276"/>
                    <a:pt x="55" y="276"/>
                  </a:cubicBezTo>
                  <a:cubicBezTo>
                    <a:pt x="53" y="274"/>
                    <a:pt x="46" y="276"/>
                    <a:pt x="45" y="275"/>
                  </a:cubicBezTo>
                  <a:cubicBezTo>
                    <a:pt x="44" y="275"/>
                    <a:pt x="44" y="259"/>
                    <a:pt x="44" y="255"/>
                  </a:cubicBezTo>
                  <a:cubicBezTo>
                    <a:pt x="44" y="255"/>
                    <a:pt x="44" y="255"/>
                    <a:pt x="44" y="255"/>
                  </a:cubicBezTo>
                  <a:cubicBezTo>
                    <a:pt x="42" y="255"/>
                    <a:pt x="38" y="255"/>
                    <a:pt x="39" y="252"/>
                  </a:cubicBezTo>
                  <a:cubicBezTo>
                    <a:pt x="39" y="252"/>
                    <a:pt x="39" y="252"/>
                    <a:pt x="40" y="251"/>
                  </a:cubicBezTo>
                  <a:cubicBezTo>
                    <a:pt x="39" y="251"/>
                    <a:pt x="38" y="250"/>
                    <a:pt x="36" y="250"/>
                  </a:cubicBezTo>
                  <a:cubicBezTo>
                    <a:pt x="33" y="249"/>
                    <a:pt x="27" y="250"/>
                    <a:pt x="25" y="25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24" name="Freeform 113"/>
            <p:cNvSpPr>
              <a:spLocks/>
            </p:cNvSpPr>
            <p:nvPr/>
          </p:nvSpPr>
          <p:spPr bwMode="auto">
            <a:xfrm>
              <a:off x="3172970" y="4899617"/>
              <a:ext cx="166825" cy="169391"/>
            </a:xfrm>
            <a:custGeom>
              <a:avLst/>
              <a:gdLst>
                <a:gd name="T0" fmla="*/ 53 w 55"/>
                <a:gd name="T1" fmla="*/ 30 h 56"/>
                <a:gd name="T2" fmla="*/ 47 w 55"/>
                <a:gd name="T3" fmla="*/ 31 h 56"/>
                <a:gd name="T4" fmla="*/ 44 w 55"/>
                <a:gd name="T5" fmla="*/ 24 h 56"/>
                <a:gd name="T6" fmla="*/ 40 w 55"/>
                <a:gd name="T7" fmla="*/ 19 h 56"/>
                <a:gd name="T8" fmla="*/ 35 w 55"/>
                <a:gd name="T9" fmla="*/ 19 h 56"/>
                <a:gd name="T10" fmla="*/ 31 w 55"/>
                <a:gd name="T11" fmla="*/ 14 h 56"/>
                <a:gd name="T12" fmla="*/ 30 w 55"/>
                <a:gd name="T13" fmla="*/ 6 h 56"/>
                <a:gd name="T14" fmla="*/ 30 w 55"/>
                <a:gd name="T15" fmla="*/ 3 h 56"/>
                <a:gd name="T16" fmla="*/ 29 w 55"/>
                <a:gd name="T17" fmla="*/ 3 h 56"/>
                <a:gd name="T18" fmla="*/ 23 w 55"/>
                <a:gd name="T19" fmla="*/ 0 h 56"/>
                <a:gd name="T20" fmla="*/ 16 w 55"/>
                <a:gd name="T21" fmla="*/ 1 h 56"/>
                <a:gd name="T22" fmla="*/ 8 w 55"/>
                <a:gd name="T23" fmla="*/ 2 h 56"/>
                <a:gd name="T24" fmla="*/ 4 w 55"/>
                <a:gd name="T25" fmla="*/ 8 h 56"/>
                <a:gd name="T26" fmla="*/ 2 w 55"/>
                <a:gd name="T27" fmla="*/ 18 h 56"/>
                <a:gd name="T28" fmla="*/ 0 w 55"/>
                <a:gd name="T29" fmla="*/ 18 h 56"/>
                <a:gd name="T30" fmla="*/ 8 w 55"/>
                <a:gd name="T31" fmla="*/ 27 h 56"/>
                <a:gd name="T32" fmla="*/ 15 w 55"/>
                <a:gd name="T33" fmla="*/ 31 h 56"/>
                <a:gd name="T34" fmla="*/ 22 w 55"/>
                <a:gd name="T35" fmla="*/ 35 h 56"/>
                <a:gd name="T36" fmla="*/ 34 w 55"/>
                <a:gd name="T37" fmla="*/ 40 h 56"/>
                <a:gd name="T38" fmla="*/ 29 w 55"/>
                <a:gd name="T39" fmla="*/ 49 h 56"/>
                <a:gd name="T40" fmla="*/ 27 w 55"/>
                <a:gd name="T41" fmla="*/ 53 h 56"/>
                <a:gd name="T42" fmla="*/ 33 w 55"/>
                <a:gd name="T43" fmla="*/ 54 h 56"/>
                <a:gd name="T44" fmla="*/ 38 w 55"/>
                <a:gd name="T45" fmla="*/ 55 h 56"/>
                <a:gd name="T46" fmla="*/ 44 w 55"/>
                <a:gd name="T47" fmla="*/ 54 h 56"/>
                <a:gd name="T48" fmla="*/ 49 w 55"/>
                <a:gd name="T49" fmla="*/ 51 h 56"/>
                <a:gd name="T50" fmla="*/ 52 w 55"/>
                <a:gd name="T51" fmla="*/ 42 h 56"/>
                <a:gd name="T52" fmla="*/ 53 w 55"/>
                <a:gd name="T53" fmla="*/ 3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53" y="30"/>
                  </a:moveTo>
                  <a:cubicBezTo>
                    <a:pt x="50" y="29"/>
                    <a:pt x="48" y="31"/>
                    <a:pt x="47" y="31"/>
                  </a:cubicBezTo>
                  <a:cubicBezTo>
                    <a:pt x="47" y="31"/>
                    <a:pt x="45" y="26"/>
                    <a:pt x="44" y="24"/>
                  </a:cubicBezTo>
                  <a:cubicBezTo>
                    <a:pt x="44" y="22"/>
                    <a:pt x="41" y="18"/>
                    <a:pt x="40" y="19"/>
                  </a:cubicBezTo>
                  <a:cubicBezTo>
                    <a:pt x="38" y="20"/>
                    <a:pt x="39" y="19"/>
                    <a:pt x="35" y="19"/>
                  </a:cubicBezTo>
                  <a:cubicBezTo>
                    <a:pt x="30" y="18"/>
                    <a:pt x="30" y="18"/>
                    <a:pt x="31" y="14"/>
                  </a:cubicBezTo>
                  <a:cubicBezTo>
                    <a:pt x="32" y="9"/>
                    <a:pt x="29" y="7"/>
                    <a:pt x="30" y="6"/>
                  </a:cubicBezTo>
                  <a:cubicBezTo>
                    <a:pt x="32" y="5"/>
                    <a:pt x="31" y="4"/>
                    <a:pt x="30" y="3"/>
                  </a:cubicBezTo>
                  <a:cubicBezTo>
                    <a:pt x="30" y="3"/>
                    <a:pt x="29" y="3"/>
                    <a:pt x="29" y="3"/>
                  </a:cubicBezTo>
                  <a:cubicBezTo>
                    <a:pt x="27" y="3"/>
                    <a:pt x="26" y="0"/>
                    <a:pt x="23" y="0"/>
                  </a:cubicBezTo>
                  <a:cubicBezTo>
                    <a:pt x="20" y="0"/>
                    <a:pt x="18" y="0"/>
                    <a:pt x="16" y="1"/>
                  </a:cubicBezTo>
                  <a:cubicBezTo>
                    <a:pt x="14" y="2"/>
                    <a:pt x="11" y="1"/>
                    <a:pt x="8" y="2"/>
                  </a:cubicBezTo>
                  <a:cubicBezTo>
                    <a:pt x="6" y="4"/>
                    <a:pt x="3" y="7"/>
                    <a:pt x="4" y="8"/>
                  </a:cubicBezTo>
                  <a:cubicBezTo>
                    <a:pt x="4" y="10"/>
                    <a:pt x="3" y="17"/>
                    <a:pt x="2" y="18"/>
                  </a:cubicBezTo>
                  <a:cubicBezTo>
                    <a:pt x="1" y="18"/>
                    <a:pt x="1" y="18"/>
                    <a:pt x="0" y="18"/>
                  </a:cubicBezTo>
                  <a:cubicBezTo>
                    <a:pt x="1" y="20"/>
                    <a:pt x="5" y="25"/>
                    <a:pt x="8" y="27"/>
                  </a:cubicBezTo>
                  <a:cubicBezTo>
                    <a:pt x="12" y="29"/>
                    <a:pt x="11" y="31"/>
                    <a:pt x="15" y="31"/>
                  </a:cubicBezTo>
                  <a:cubicBezTo>
                    <a:pt x="19" y="31"/>
                    <a:pt x="21" y="33"/>
                    <a:pt x="22" y="35"/>
                  </a:cubicBezTo>
                  <a:cubicBezTo>
                    <a:pt x="23" y="36"/>
                    <a:pt x="33" y="39"/>
                    <a:pt x="34" y="40"/>
                  </a:cubicBezTo>
                  <a:cubicBezTo>
                    <a:pt x="34" y="42"/>
                    <a:pt x="29" y="45"/>
                    <a:pt x="29" y="49"/>
                  </a:cubicBezTo>
                  <a:cubicBezTo>
                    <a:pt x="29" y="52"/>
                    <a:pt x="27" y="52"/>
                    <a:pt x="27" y="53"/>
                  </a:cubicBezTo>
                  <a:cubicBezTo>
                    <a:pt x="27" y="54"/>
                    <a:pt x="31" y="53"/>
                    <a:pt x="33" y="54"/>
                  </a:cubicBezTo>
                  <a:cubicBezTo>
                    <a:pt x="34" y="55"/>
                    <a:pt x="37" y="54"/>
                    <a:pt x="38" y="55"/>
                  </a:cubicBezTo>
                  <a:cubicBezTo>
                    <a:pt x="40" y="56"/>
                    <a:pt x="42" y="53"/>
                    <a:pt x="44" y="54"/>
                  </a:cubicBezTo>
                  <a:cubicBezTo>
                    <a:pt x="45" y="54"/>
                    <a:pt x="47" y="51"/>
                    <a:pt x="49" y="51"/>
                  </a:cubicBezTo>
                  <a:cubicBezTo>
                    <a:pt x="51" y="51"/>
                    <a:pt x="52" y="45"/>
                    <a:pt x="52" y="42"/>
                  </a:cubicBezTo>
                  <a:cubicBezTo>
                    <a:pt x="52" y="39"/>
                    <a:pt x="55" y="31"/>
                    <a:pt x="53" y="3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25" name="Freeform 114"/>
            <p:cNvSpPr>
              <a:spLocks/>
            </p:cNvSpPr>
            <p:nvPr/>
          </p:nvSpPr>
          <p:spPr bwMode="auto">
            <a:xfrm>
              <a:off x="2732809" y="4314447"/>
              <a:ext cx="60314" cy="51331"/>
            </a:xfrm>
            <a:custGeom>
              <a:avLst/>
              <a:gdLst>
                <a:gd name="T0" fmla="*/ 19 w 20"/>
                <a:gd name="T1" fmla="*/ 14 h 17"/>
                <a:gd name="T2" fmla="*/ 20 w 20"/>
                <a:gd name="T3" fmla="*/ 10 h 17"/>
                <a:gd name="T4" fmla="*/ 14 w 20"/>
                <a:gd name="T5" fmla="*/ 2 h 17"/>
                <a:gd name="T6" fmla="*/ 11 w 20"/>
                <a:gd name="T7" fmla="*/ 2 h 17"/>
                <a:gd name="T8" fmla="*/ 5 w 20"/>
                <a:gd name="T9" fmla="*/ 1 h 17"/>
                <a:gd name="T10" fmla="*/ 2 w 20"/>
                <a:gd name="T11" fmla="*/ 1 h 17"/>
                <a:gd name="T12" fmla="*/ 1 w 20"/>
                <a:gd name="T13" fmla="*/ 3 h 17"/>
                <a:gd name="T14" fmla="*/ 3 w 20"/>
                <a:gd name="T15" fmla="*/ 8 h 17"/>
                <a:gd name="T16" fmla="*/ 6 w 20"/>
                <a:gd name="T17" fmla="*/ 8 h 17"/>
                <a:gd name="T18" fmla="*/ 9 w 20"/>
                <a:gd name="T19" fmla="*/ 10 h 17"/>
                <a:gd name="T20" fmla="*/ 13 w 20"/>
                <a:gd name="T21" fmla="*/ 14 h 17"/>
                <a:gd name="T22" fmla="*/ 17 w 20"/>
                <a:gd name="T23" fmla="*/ 17 h 17"/>
                <a:gd name="T24" fmla="*/ 19 w 20"/>
                <a:gd name="T25" fmla="*/ 17 h 17"/>
                <a:gd name="T26" fmla="*/ 19 w 20"/>
                <a:gd name="T27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7">
                  <a:moveTo>
                    <a:pt x="19" y="14"/>
                  </a:moveTo>
                  <a:cubicBezTo>
                    <a:pt x="19" y="13"/>
                    <a:pt x="19" y="11"/>
                    <a:pt x="20" y="10"/>
                  </a:cubicBezTo>
                  <a:cubicBezTo>
                    <a:pt x="18" y="7"/>
                    <a:pt x="16" y="4"/>
                    <a:pt x="14" y="2"/>
                  </a:cubicBezTo>
                  <a:cubicBezTo>
                    <a:pt x="13" y="2"/>
                    <a:pt x="12" y="2"/>
                    <a:pt x="11" y="2"/>
                  </a:cubicBezTo>
                  <a:cubicBezTo>
                    <a:pt x="10" y="1"/>
                    <a:pt x="6" y="1"/>
                    <a:pt x="5" y="1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2" y="2"/>
                    <a:pt x="2" y="3"/>
                    <a:pt x="1" y="3"/>
                  </a:cubicBezTo>
                  <a:cubicBezTo>
                    <a:pt x="0" y="4"/>
                    <a:pt x="0" y="7"/>
                    <a:pt x="3" y="8"/>
                  </a:cubicBezTo>
                  <a:cubicBezTo>
                    <a:pt x="6" y="10"/>
                    <a:pt x="5" y="8"/>
                    <a:pt x="6" y="8"/>
                  </a:cubicBezTo>
                  <a:cubicBezTo>
                    <a:pt x="8" y="8"/>
                    <a:pt x="8" y="10"/>
                    <a:pt x="9" y="10"/>
                  </a:cubicBezTo>
                  <a:cubicBezTo>
                    <a:pt x="10" y="10"/>
                    <a:pt x="14" y="12"/>
                    <a:pt x="13" y="14"/>
                  </a:cubicBezTo>
                  <a:cubicBezTo>
                    <a:pt x="13" y="16"/>
                    <a:pt x="15" y="17"/>
                    <a:pt x="17" y="17"/>
                  </a:cubicBezTo>
                  <a:cubicBezTo>
                    <a:pt x="18" y="17"/>
                    <a:pt x="18" y="17"/>
                    <a:pt x="19" y="17"/>
                  </a:cubicBezTo>
                  <a:cubicBezTo>
                    <a:pt x="19" y="16"/>
                    <a:pt x="20" y="15"/>
                    <a:pt x="19" y="1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26" name="Freeform 115"/>
            <p:cNvSpPr>
              <a:spLocks/>
            </p:cNvSpPr>
            <p:nvPr/>
          </p:nvSpPr>
          <p:spPr bwMode="auto">
            <a:xfrm>
              <a:off x="2790556" y="4338829"/>
              <a:ext cx="109078" cy="53897"/>
            </a:xfrm>
            <a:custGeom>
              <a:avLst/>
              <a:gdLst>
                <a:gd name="T0" fmla="*/ 32 w 36"/>
                <a:gd name="T1" fmla="*/ 6 h 18"/>
                <a:gd name="T2" fmla="*/ 23 w 36"/>
                <a:gd name="T3" fmla="*/ 2 h 18"/>
                <a:gd name="T4" fmla="*/ 15 w 36"/>
                <a:gd name="T5" fmla="*/ 5 h 18"/>
                <a:gd name="T6" fmla="*/ 5 w 36"/>
                <a:gd name="T7" fmla="*/ 5 h 18"/>
                <a:gd name="T8" fmla="*/ 1 w 36"/>
                <a:gd name="T9" fmla="*/ 2 h 18"/>
                <a:gd name="T10" fmla="*/ 0 w 36"/>
                <a:gd name="T11" fmla="*/ 6 h 18"/>
                <a:gd name="T12" fmla="*/ 0 w 36"/>
                <a:gd name="T13" fmla="*/ 9 h 18"/>
                <a:gd name="T14" fmla="*/ 8 w 36"/>
                <a:gd name="T15" fmla="*/ 13 h 18"/>
                <a:gd name="T16" fmla="*/ 12 w 36"/>
                <a:gd name="T17" fmla="*/ 16 h 18"/>
                <a:gd name="T18" fmla="*/ 17 w 36"/>
                <a:gd name="T19" fmla="*/ 15 h 18"/>
                <a:gd name="T20" fmla="*/ 15 w 36"/>
                <a:gd name="T21" fmla="*/ 11 h 18"/>
                <a:gd name="T22" fmla="*/ 19 w 36"/>
                <a:gd name="T23" fmla="*/ 8 h 18"/>
                <a:gd name="T24" fmla="*/ 25 w 36"/>
                <a:gd name="T25" fmla="*/ 6 h 18"/>
                <a:gd name="T26" fmla="*/ 27 w 36"/>
                <a:gd name="T27" fmla="*/ 10 h 18"/>
                <a:gd name="T28" fmla="*/ 31 w 36"/>
                <a:gd name="T29" fmla="*/ 17 h 18"/>
                <a:gd name="T30" fmla="*/ 35 w 36"/>
                <a:gd name="T31" fmla="*/ 13 h 18"/>
                <a:gd name="T32" fmla="*/ 36 w 36"/>
                <a:gd name="T33" fmla="*/ 11 h 18"/>
                <a:gd name="T34" fmla="*/ 32 w 36"/>
                <a:gd name="T35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18">
                  <a:moveTo>
                    <a:pt x="32" y="6"/>
                  </a:moveTo>
                  <a:cubicBezTo>
                    <a:pt x="30" y="2"/>
                    <a:pt x="26" y="3"/>
                    <a:pt x="23" y="2"/>
                  </a:cubicBezTo>
                  <a:cubicBezTo>
                    <a:pt x="21" y="0"/>
                    <a:pt x="18" y="2"/>
                    <a:pt x="15" y="5"/>
                  </a:cubicBezTo>
                  <a:cubicBezTo>
                    <a:pt x="11" y="8"/>
                    <a:pt x="7" y="6"/>
                    <a:pt x="5" y="5"/>
                  </a:cubicBezTo>
                  <a:cubicBezTo>
                    <a:pt x="4" y="4"/>
                    <a:pt x="3" y="3"/>
                    <a:pt x="1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7"/>
                    <a:pt x="0" y="8"/>
                    <a:pt x="0" y="9"/>
                  </a:cubicBezTo>
                  <a:cubicBezTo>
                    <a:pt x="2" y="10"/>
                    <a:pt x="6" y="11"/>
                    <a:pt x="8" y="13"/>
                  </a:cubicBezTo>
                  <a:cubicBezTo>
                    <a:pt x="10" y="15"/>
                    <a:pt x="11" y="14"/>
                    <a:pt x="12" y="16"/>
                  </a:cubicBezTo>
                  <a:cubicBezTo>
                    <a:pt x="13" y="18"/>
                    <a:pt x="16" y="16"/>
                    <a:pt x="17" y="15"/>
                  </a:cubicBezTo>
                  <a:cubicBezTo>
                    <a:pt x="18" y="13"/>
                    <a:pt x="15" y="13"/>
                    <a:pt x="15" y="11"/>
                  </a:cubicBezTo>
                  <a:cubicBezTo>
                    <a:pt x="15" y="10"/>
                    <a:pt x="18" y="10"/>
                    <a:pt x="19" y="8"/>
                  </a:cubicBezTo>
                  <a:cubicBezTo>
                    <a:pt x="19" y="6"/>
                    <a:pt x="24" y="5"/>
                    <a:pt x="25" y="6"/>
                  </a:cubicBezTo>
                  <a:cubicBezTo>
                    <a:pt x="27" y="7"/>
                    <a:pt x="29" y="8"/>
                    <a:pt x="27" y="10"/>
                  </a:cubicBezTo>
                  <a:cubicBezTo>
                    <a:pt x="26" y="12"/>
                    <a:pt x="29" y="14"/>
                    <a:pt x="31" y="17"/>
                  </a:cubicBezTo>
                  <a:cubicBezTo>
                    <a:pt x="33" y="15"/>
                    <a:pt x="34" y="13"/>
                    <a:pt x="35" y="13"/>
                  </a:cubicBezTo>
                  <a:cubicBezTo>
                    <a:pt x="36" y="12"/>
                    <a:pt x="36" y="12"/>
                    <a:pt x="36" y="11"/>
                  </a:cubicBezTo>
                  <a:cubicBezTo>
                    <a:pt x="35" y="10"/>
                    <a:pt x="34" y="8"/>
                    <a:pt x="32" y="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27" name="Freeform 116"/>
            <p:cNvSpPr>
              <a:spLocks/>
            </p:cNvSpPr>
            <p:nvPr/>
          </p:nvSpPr>
          <p:spPr bwMode="auto">
            <a:xfrm>
              <a:off x="2863703" y="4283648"/>
              <a:ext cx="227139" cy="324667"/>
            </a:xfrm>
            <a:custGeom>
              <a:avLst/>
              <a:gdLst>
                <a:gd name="T0" fmla="*/ 12 w 75"/>
                <a:gd name="T1" fmla="*/ 78 h 107"/>
                <a:gd name="T2" fmla="*/ 17 w 75"/>
                <a:gd name="T3" fmla="*/ 78 h 107"/>
                <a:gd name="T4" fmla="*/ 21 w 75"/>
                <a:gd name="T5" fmla="*/ 81 h 107"/>
                <a:gd name="T6" fmla="*/ 21 w 75"/>
                <a:gd name="T7" fmla="*/ 82 h 107"/>
                <a:gd name="T8" fmla="*/ 27 w 75"/>
                <a:gd name="T9" fmla="*/ 82 h 107"/>
                <a:gd name="T10" fmla="*/ 30 w 75"/>
                <a:gd name="T11" fmla="*/ 87 h 107"/>
                <a:gd name="T12" fmla="*/ 34 w 75"/>
                <a:gd name="T13" fmla="*/ 91 h 107"/>
                <a:gd name="T14" fmla="*/ 37 w 75"/>
                <a:gd name="T15" fmla="*/ 95 h 107"/>
                <a:gd name="T16" fmla="*/ 44 w 75"/>
                <a:gd name="T17" fmla="*/ 95 h 107"/>
                <a:gd name="T18" fmla="*/ 48 w 75"/>
                <a:gd name="T19" fmla="*/ 95 h 107"/>
                <a:gd name="T20" fmla="*/ 52 w 75"/>
                <a:gd name="T21" fmla="*/ 95 h 107"/>
                <a:gd name="T22" fmla="*/ 56 w 75"/>
                <a:gd name="T23" fmla="*/ 98 h 107"/>
                <a:gd name="T24" fmla="*/ 53 w 75"/>
                <a:gd name="T25" fmla="*/ 104 h 107"/>
                <a:gd name="T26" fmla="*/ 57 w 75"/>
                <a:gd name="T27" fmla="*/ 107 h 107"/>
                <a:gd name="T28" fmla="*/ 57 w 75"/>
                <a:gd name="T29" fmla="*/ 107 h 107"/>
                <a:gd name="T30" fmla="*/ 59 w 75"/>
                <a:gd name="T31" fmla="*/ 98 h 107"/>
                <a:gd name="T32" fmla="*/ 61 w 75"/>
                <a:gd name="T33" fmla="*/ 90 h 107"/>
                <a:gd name="T34" fmla="*/ 57 w 75"/>
                <a:gd name="T35" fmla="*/ 80 h 107"/>
                <a:gd name="T36" fmla="*/ 61 w 75"/>
                <a:gd name="T37" fmla="*/ 76 h 107"/>
                <a:gd name="T38" fmla="*/ 60 w 75"/>
                <a:gd name="T39" fmla="*/ 74 h 107"/>
                <a:gd name="T40" fmla="*/ 58 w 75"/>
                <a:gd name="T41" fmla="*/ 70 h 107"/>
                <a:gd name="T42" fmla="*/ 68 w 75"/>
                <a:gd name="T43" fmla="*/ 69 h 107"/>
                <a:gd name="T44" fmla="*/ 74 w 75"/>
                <a:gd name="T45" fmla="*/ 67 h 107"/>
                <a:gd name="T46" fmla="*/ 73 w 75"/>
                <a:gd name="T47" fmla="*/ 64 h 107"/>
                <a:gd name="T48" fmla="*/ 74 w 75"/>
                <a:gd name="T49" fmla="*/ 59 h 107"/>
                <a:gd name="T50" fmla="*/ 71 w 75"/>
                <a:gd name="T51" fmla="*/ 55 h 107"/>
                <a:gd name="T52" fmla="*/ 73 w 75"/>
                <a:gd name="T53" fmla="*/ 43 h 107"/>
                <a:gd name="T54" fmla="*/ 65 w 75"/>
                <a:gd name="T55" fmla="*/ 41 h 107"/>
                <a:gd name="T56" fmla="*/ 57 w 75"/>
                <a:gd name="T57" fmla="*/ 37 h 107"/>
                <a:gd name="T58" fmla="*/ 46 w 75"/>
                <a:gd name="T59" fmla="*/ 36 h 107"/>
                <a:gd name="T60" fmla="*/ 42 w 75"/>
                <a:gd name="T61" fmla="*/ 28 h 107"/>
                <a:gd name="T62" fmla="*/ 39 w 75"/>
                <a:gd name="T63" fmla="*/ 24 h 107"/>
                <a:gd name="T64" fmla="*/ 36 w 75"/>
                <a:gd name="T65" fmla="*/ 23 h 107"/>
                <a:gd name="T66" fmla="*/ 37 w 75"/>
                <a:gd name="T67" fmla="*/ 20 h 107"/>
                <a:gd name="T68" fmla="*/ 38 w 75"/>
                <a:gd name="T69" fmla="*/ 15 h 107"/>
                <a:gd name="T70" fmla="*/ 44 w 75"/>
                <a:gd name="T71" fmla="*/ 8 h 107"/>
                <a:gd name="T72" fmla="*/ 46 w 75"/>
                <a:gd name="T73" fmla="*/ 7 h 107"/>
                <a:gd name="T74" fmla="*/ 47 w 75"/>
                <a:gd name="T75" fmla="*/ 6 h 107"/>
                <a:gd name="T76" fmla="*/ 49 w 75"/>
                <a:gd name="T77" fmla="*/ 2 h 107"/>
                <a:gd name="T78" fmla="*/ 42 w 75"/>
                <a:gd name="T79" fmla="*/ 5 h 107"/>
                <a:gd name="T80" fmla="*/ 36 w 75"/>
                <a:gd name="T81" fmla="*/ 8 h 107"/>
                <a:gd name="T82" fmla="*/ 30 w 75"/>
                <a:gd name="T83" fmla="*/ 10 h 107"/>
                <a:gd name="T84" fmla="*/ 28 w 75"/>
                <a:gd name="T85" fmla="*/ 10 h 107"/>
                <a:gd name="T86" fmla="*/ 22 w 75"/>
                <a:gd name="T87" fmla="*/ 15 h 107"/>
                <a:gd name="T88" fmla="*/ 20 w 75"/>
                <a:gd name="T89" fmla="*/ 21 h 107"/>
                <a:gd name="T90" fmla="*/ 13 w 75"/>
                <a:gd name="T91" fmla="*/ 28 h 107"/>
                <a:gd name="T92" fmla="*/ 12 w 75"/>
                <a:gd name="T93" fmla="*/ 29 h 107"/>
                <a:gd name="T94" fmla="*/ 11 w 75"/>
                <a:gd name="T95" fmla="*/ 31 h 107"/>
                <a:gd name="T96" fmla="*/ 7 w 75"/>
                <a:gd name="T97" fmla="*/ 35 h 107"/>
                <a:gd name="T98" fmla="*/ 9 w 75"/>
                <a:gd name="T99" fmla="*/ 37 h 107"/>
                <a:gd name="T100" fmla="*/ 10 w 75"/>
                <a:gd name="T101" fmla="*/ 41 h 107"/>
                <a:gd name="T102" fmla="*/ 10 w 75"/>
                <a:gd name="T103" fmla="*/ 45 h 107"/>
                <a:gd name="T104" fmla="*/ 11 w 75"/>
                <a:gd name="T105" fmla="*/ 55 h 107"/>
                <a:gd name="T106" fmla="*/ 10 w 75"/>
                <a:gd name="T107" fmla="*/ 60 h 107"/>
                <a:gd name="T108" fmla="*/ 5 w 75"/>
                <a:gd name="T109" fmla="*/ 64 h 107"/>
                <a:gd name="T110" fmla="*/ 2 w 75"/>
                <a:gd name="T111" fmla="*/ 68 h 107"/>
                <a:gd name="T112" fmla="*/ 0 w 75"/>
                <a:gd name="T113" fmla="*/ 71 h 107"/>
                <a:gd name="T114" fmla="*/ 8 w 75"/>
                <a:gd name="T115" fmla="*/ 75 h 107"/>
                <a:gd name="T116" fmla="*/ 12 w 75"/>
                <a:gd name="T117" fmla="*/ 7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5" h="107">
                  <a:moveTo>
                    <a:pt x="12" y="78"/>
                  </a:moveTo>
                  <a:cubicBezTo>
                    <a:pt x="14" y="79"/>
                    <a:pt x="16" y="79"/>
                    <a:pt x="17" y="78"/>
                  </a:cubicBezTo>
                  <a:cubicBezTo>
                    <a:pt x="17" y="77"/>
                    <a:pt x="19" y="79"/>
                    <a:pt x="21" y="81"/>
                  </a:cubicBezTo>
                  <a:cubicBezTo>
                    <a:pt x="21" y="81"/>
                    <a:pt x="21" y="82"/>
                    <a:pt x="21" y="82"/>
                  </a:cubicBezTo>
                  <a:cubicBezTo>
                    <a:pt x="23" y="81"/>
                    <a:pt x="26" y="81"/>
                    <a:pt x="27" y="82"/>
                  </a:cubicBezTo>
                  <a:cubicBezTo>
                    <a:pt x="29" y="83"/>
                    <a:pt x="28" y="87"/>
                    <a:pt x="30" y="87"/>
                  </a:cubicBezTo>
                  <a:cubicBezTo>
                    <a:pt x="33" y="87"/>
                    <a:pt x="35" y="89"/>
                    <a:pt x="34" y="91"/>
                  </a:cubicBezTo>
                  <a:cubicBezTo>
                    <a:pt x="34" y="92"/>
                    <a:pt x="37" y="93"/>
                    <a:pt x="37" y="95"/>
                  </a:cubicBezTo>
                  <a:cubicBezTo>
                    <a:pt x="37" y="96"/>
                    <a:pt x="43" y="96"/>
                    <a:pt x="44" y="95"/>
                  </a:cubicBezTo>
                  <a:cubicBezTo>
                    <a:pt x="45" y="95"/>
                    <a:pt x="47" y="94"/>
                    <a:pt x="48" y="95"/>
                  </a:cubicBezTo>
                  <a:cubicBezTo>
                    <a:pt x="49" y="96"/>
                    <a:pt x="51" y="94"/>
                    <a:pt x="52" y="95"/>
                  </a:cubicBezTo>
                  <a:cubicBezTo>
                    <a:pt x="53" y="95"/>
                    <a:pt x="57" y="97"/>
                    <a:pt x="56" y="98"/>
                  </a:cubicBezTo>
                  <a:cubicBezTo>
                    <a:pt x="55" y="100"/>
                    <a:pt x="52" y="102"/>
                    <a:pt x="53" y="104"/>
                  </a:cubicBezTo>
                  <a:cubicBezTo>
                    <a:pt x="54" y="105"/>
                    <a:pt x="56" y="105"/>
                    <a:pt x="57" y="107"/>
                  </a:cubicBezTo>
                  <a:cubicBezTo>
                    <a:pt x="57" y="107"/>
                    <a:pt x="57" y="107"/>
                    <a:pt x="57" y="107"/>
                  </a:cubicBezTo>
                  <a:cubicBezTo>
                    <a:pt x="59" y="106"/>
                    <a:pt x="59" y="100"/>
                    <a:pt x="59" y="98"/>
                  </a:cubicBezTo>
                  <a:cubicBezTo>
                    <a:pt x="59" y="96"/>
                    <a:pt x="60" y="91"/>
                    <a:pt x="61" y="90"/>
                  </a:cubicBezTo>
                  <a:cubicBezTo>
                    <a:pt x="62" y="86"/>
                    <a:pt x="57" y="83"/>
                    <a:pt x="57" y="80"/>
                  </a:cubicBezTo>
                  <a:cubicBezTo>
                    <a:pt x="57" y="76"/>
                    <a:pt x="59" y="78"/>
                    <a:pt x="61" y="76"/>
                  </a:cubicBezTo>
                  <a:cubicBezTo>
                    <a:pt x="63" y="75"/>
                    <a:pt x="61" y="74"/>
                    <a:pt x="60" y="74"/>
                  </a:cubicBezTo>
                  <a:cubicBezTo>
                    <a:pt x="59" y="73"/>
                    <a:pt x="58" y="71"/>
                    <a:pt x="58" y="70"/>
                  </a:cubicBezTo>
                  <a:cubicBezTo>
                    <a:pt x="58" y="69"/>
                    <a:pt x="65" y="69"/>
                    <a:pt x="68" y="69"/>
                  </a:cubicBezTo>
                  <a:cubicBezTo>
                    <a:pt x="70" y="69"/>
                    <a:pt x="74" y="67"/>
                    <a:pt x="74" y="67"/>
                  </a:cubicBezTo>
                  <a:cubicBezTo>
                    <a:pt x="75" y="67"/>
                    <a:pt x="75" y="65"/>
                    <a:pt x="73" y="64"/>
                  </a:cubicBezTo>
                  <a:cubicBezTo>
                    <a:pt x="72" y="63"/>
                    <a:pt x="72" y="61"/>
                    <a:pt x="74" y="59"/>
                  </a:cubicBezTo>
                  <a:cubicBezTo>
                    <a:pt x="75" y="58"/>
                    <a:pt x="73" y="56"/>
                    <a:pt x="71" y="55"/>
                  </a:cubicBezTo>
                  <a:cubicBezTo>
                    <a:pt x="70" y="53"/>
                    <a:pt x="71" y="46"/>
                    <a:pt x="73" y="43"/>
                  </a:cubicBezTo>
                  <a:cubicBezTo>
                    <a:pt x="75" y="40"/>
                    <a:pt x="69" y="41"/>
                    <a:pt x="65" y="41"/>
                  </a:cubicBezTo>
                  <a:cubicBezTo>
                    <a:pt x="62" y="42"/>
                    <a:pt x="59" y="40"/>
                    <a:pt x="57" y="37"/>
                  </a:cubicBezTo>
                  <a:cubicBezTo>
                    <a:pt x="54" y="35"/>
                    <a:pt x="51" y="36"/>
                    <a:pt x="46" y="36"/>
                  </a:cubicBezTo>
                  <a:cubicBezTo>
                    <a:pt x="41" y="37"/>
                    <a:pt x="42" y="31"/>
                    <a:pt x="42" y="28"/>
                  </a:cubicBezTo>
                  <a:cubicBezTo>
                    <a:pt x="42" y="26"/>
                    <a:pt x="39" y="26"/>
                    <a:pt x="39" y="24"/>
                  </a:cubicBezTo>
                  <a:cubicBezTo>
                    <a:pt x="39" y="23"/>
                    <a:pt x="38" y="23"/>
                    <a:pt x="36" y="23"/>
                  </a:cubicBezTo>
                  <a:cubicBezTo>
                    <a:pt x="35" y="23"/>
                    <a:pt x="36" y="21"/>
                    <a:pt x="37" y="20"/>
                  </a:cubicBezTo>
                  <a:cubicBezTo>
                    <a:pt x="38" y="19"/>
                    <a:pt x="38" y="18"/>
                    <a:pt x="38" y="15"/>
                  </a:cubicBezTo>
                  <a:cubicBezTo>
                    <a:pt x="38" y="13"/>
                    <a:pt x="42" y="11"/>
                    <a:pt x="44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6"/>
                    <a:pt x="46" y="6"/>
                    <a:pt x="47" y="6"/>
                  </a:cubicBezTo>
                  <a:cubicBezTo>
                    <a:pt x="50" y="5"/>
                    <a:pt x="51" y="3"/>
                    <a:pt x="49" y="2"/>
                  </a:cubicBezTo>
                  <a:cubicBezTo>
                    <a:pt x="46" y="0"/>
                    <a:pt x="44" y="5"/>
                    <a:pt x="42" y="5"/>
                  </a:cubicBezTo>
                  <a:cubicBezTo>
                    <a:pt x="39" y="6"/>
                    <a:pt x="38" y="7"/>
                    <a:pt x="36" y="8"/>
                  </a:cubicBezTo>
                  <a:cubicBezTo>
                    <a:pt x="34" y="9"/>
                    <a:pt x="31" y="9"/>
                    <a:pt x="30" y="10"/>
                  </a:cubicBezTo>
                  <a:cubicBezTo>
                    <a:pt x="30" y="12"/>
                    <a:pt x="29" y="10"/>
                    <a:pt x="28" y="10"/>
                  </a:cubicBezTo>
                  <a:cubicBezTo>
                    <a:pt x="26" y="9"/>
                    <a:pt x="22" y="13"/>
                    <a:pt x="22" y="15"/>
                  </a:cubicBezTo>
                  <a:cubicBezTo>
                    <a:pt x="22" y="17"/>
                    <a:pt x="23" y="19"/>
                    <a:pt x="20" y="21"/>
                  </a:cubicBezTo>
                  <a:cubicBezTo>
                    <a:pt x="17" y="23"/>
                    <a:pt x="15" y="27"/>
                    <a:pt x="13" y="28"/>
                  </a:cubicBezTo>
                  <a:cubicBezTo>
                    <a:pt x="13" y="29"/>
                    <a:pt x="12" y="29"/>
                    <a:pt x="12" y="29"/>
                  </a:cubicBezTo>
                  <a:cubicBezTo>
                    <a:pt x="12" y="30"/>
                    <a:pt x="12" y="30"/>
                    <a:pt x="11" y="31"/>
                  </a:cubicBezTo>
                  <a:cubicBezTo>
                    <a:pt x="10" y="31"/>
                    <a:pt x="9" y="33"/>
                    <a:pt x="7" y="35"/>
                  </a:cubicBezTo>
                  <a:cubicBezTo>
                    <a:pt x="8" y="35"/>
                    <a:pt x="8" y="36"/>
                    <a:pt x="9" y="37"/>
                  </a:cubicBezTo>
                  <a:cubicBezTo>
                    <a:pt x="11" y="39"/>
                    <a:pt x="10" y="40"/>
                    <a:pt x="10" y="41"/>
                  </a:cubicBezTo>
                  <a:cubicBezTo>
                    <a:pt x="11" y="43"/>
                    <a:pt x="11" y="44"/>
                    <a:pt x="10" y="45"/>
                  </a:cubicBezTo>
                  <a:cubicBezTo>
                    <a:pt x="9" y="46"/>
                    <a:pt x="10" y="53"/>
                    <a:pt x="11" y="55"/>
                  </a:cubicBezTo>
                  <a:cubicBezTo>
                    <a:pt x="12" y="56"/>
                    <a:pt x="11" y="57"/>
                    <a:pt x="10" y="60"/>
                  </a:cubicBezTo>
                  <a:cubicBezTo>
                    <a:pt x="8" y="63"/>
                    <a:pt x="7" y="64"/>
                    <a:pt x="5" y="64"/>
                  </a:cubicBezTo>
                  <a:cubicBezTo>
                    <a:pt x="2" y="64"/>
                    <a:pt x="2" y="68"/>
                    <a:pt x="2" y="68"/>
                  </a:cubicBezTo>
                  <a:cubicBezTo>
                    <a:pt x="1" y="68"/>
                    <a:pt x="0" y="70"/>
                    <a:pt x="0" y="71"/>
                  </a:cubicBezTo>
                  <a:cubicBezTo>
                    <a:pt x="3" y="73"/>
                    <a:pt x="7" y="75"/>
                    <a:pt x="8" y="75"/>
                  </a:cubicBezTo>
                  <a:cubicBezTo>
                    <a:pt x="9" y="75"/>
                    <a:pt x="10" y="77"/>
                    <a:pt x="12" y="7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28" name="Freeform 117"/>
            <p:cNvSpPr>
              <a:spLocks/>
            </p:cNvSpPr>
            <p:nvPr/>
          </p:nvSpPr>
          <p:spPr bwMode="auto">
            <a:xfrm>
              <a:off x="3042077" y="4710977"/>
              <a:ext cx="233555" cy="264353"/>
            </a:xfrm>
            <a:custGeom>
              <a:avLst/>
              <a:gdLst>
                <a:gd name="T0" fmla="*/ 76 w 77"/>
                <a:gd name="T1" fmla="*/ 52 h 87"/>
                <a:gd name="T2" fmla="*/ 72 w 77"/>
                <a:gd name="T3" fmla="*/ 46 h 87"/>
                <a:gd name="T4" fmla="*/ 67 w 77"/>
                <a:gd name="T5" fmla="*/ 43 h 87"/>
                <a:gd name="T6" fmla="*/ 60 w 77"/>
                <a:gd name="T7" fmla="*/ 40 h 87"/>
                <a:gd name="T8" fmla="*/ 59 w 77"/>
                <a:gd name="T9" fmla="*/ 35 h 87"/>
                <a:gd name="T10" fmla="*/ 58 w 77"/>
                <a:gd name="T11" fmla="*/ 30 h 87"/>
                <a:gd name="T12" fmla="*/ 56 w 77"/>
                <a:gd name="T13" fmla="*/ 26 h 87"/>
                <a:gd name="T14" fmla="*/ 49 w 77"/>
                <a:gd name="T15" fmla="*/ 24 h 87"/>
                <a:gd name="T16" fmla="*/ 44 w 77"/>
                <a:gd name="T17" fmla="*/ 22 h 87"/>
                <a:gd name="T18" fmla="*/ 41 w 77"/>
                <a:gd name="T19" fmla="*/ 20 h 87"/>
                <a:gd name="T20" fmla="*/ 37 w 77"/>
                <a:gd name="T21" fmla="*/ 19 h 87"/>
                <a:gd name="T22" fmla="*/ 30 w 77"/>
                <a:gd name="T23" fmla="*/ 14 h 87"/>
                <a:gd name="T24" fmla="*/ 28 w 77"/>
                <a:gd name="T25" fmla="*/ 2 h 87"/>
                <a:gd name="T26" fmla="*/ 22 w 77"/>
                <a:gd name="T27" fmla="*/ 2 h 87"/>
                <a:gd name="T28" fmla="*/ 14 w 77"/>
                <a:gd name="T29" fmla="*/ 5 h 87"/>
                <a:gd name="T30" fmla="*/ 9 w 77"/>
                <a:gd name="T31" fmla="*/ 8 h 87"/>
                <a:gd name="T32" fmla="*/ 4 w 77"/>
                <a:gd name="T33" fmla="*/ 9 h 87"/>
                <a:gd name="T34" fmla="*/ 1 w 77"/>
                <a:gd name="T35" fmla="*/ 9 h 87"/>
                <a:gd name="T36" fmla="*/ 6 w 77"/>
                <a:gd name="T37" fmla="*/ 17 h 87"/>
                <a:gd name="T38" fmla="*/ 4 w 77"/>
                <a:gd name="T39" fmla="*/ 21 h 87"/>
                <a:gd name="T40" fmla="*/ 5 w 77"/>
                <a:gd name="T41" fmla="*/ 30 h 87"/>
                <a:gd name="T42" fmla="*/ 3 w 77"/>
                <a:gd name="T43" fmla="*/ 35 h 87"/>
                <a:gd name="T44" fmla="*/ 2 w 77"/>
                <a:gd name="T45" fmla="*/ 40 h 87"/>
                <a:gd name="T46" fmla="*/ 4 w 77"/>
                <a:gd name="T47" fmla="*/ 43 h 87"/>
                <a:gd name="T48" fmla="*/ 1 w 77"/>
                <a:gd name="T49" fmla="*/ 48 h 87"/>
                <a:gd name="T50" fmla="*/ 0 w 77"/>
                <a:gd name="T51" fmla="*/ 51 h 87"/>
                <a:gd name="T52" fmla="*/ 3 w 77"/>
                <a:gd name="T53" fmla="*/ 53 h 87"/>
                <a:gd name="T54" fmla="*/ 4 w 77"/>
                <a:gd name="T55" fmla="*/ 60 h 87"/>
                <a:gd name="T56" fmla="*/ 7 w 77"/>
                <a:gd name="T57" fmla="*/ 64 h 87"/>
                <a:gd name="T58" fmla="*/ 6 w 77"/>
                <a:gd name="T59" fmla="*/ 68 h 87"/>
                <a:gd name="T60" fmla="*/ 8 w 77"/>
                <a:gd name="T61" fmla="*/ 73 h 87"/>
                <a:gd name="T62" fmla="*/ 10 w 77"/>
                <a:gd name="T63" fmla="*/ 79 h 87"/>
                <a:gd name="T64" fmla="*/ 11 w 77"/>
                <a:gd name="T65" fmla="*/ 86 h 87"/>
                <a:gd name="T66" fmla="*/ 20 w 77"/>
                <a:gd name="T67" fmla="*/ 81 h 87"/>
                <a:gd name="T68" fmla="*/ 26 w 77"/>
                <a:gd name="T69" fmla="*/ 81 h 87"/>
                <a:gd name="T70" fmla="*/ 33 w 77"/>
                <a:gd name="T71" fmla="*/ 84 h 87"/>
                <a:gd name="T72" fmla="*/ 36 w 77"/>
                <a:gd name="T73" fmla="*/ 80 h 87"/>
                <a:gd name="T74" fmla="*/ 45 w 77"/>
                <a:gd name="T75" fmla="*/ 80 h 87"/>
                <a:gd name="T76" fmla="*/ 47 w 77"/>
                <a:gd name="T77" fmla="*/ 70 h 87"/>
                <a:gd name="T78" fmla="*/ 51 w 77"/>
                <a:gd name="T79" fmla="*/ 64 h 87"/>
                <a:gd name="T80" fmla="*/ 59 w 77"/>
                <a:gd name="T81" fmla="*/ 63 h 87"/>
                <a:gd name="T82" fmla="*/ 66 w 77"/>
                <a:gd name="T83" fmla="*/ 62 h 87"/>
                <a:gd name="T84" fmla="*/ 72 w 77"/>
                <a:gd name="T85" fmla="*/ 65 h 87"/>
                <a:gd name="T86" fmla="*/ 75 w 77"/>
                <a:gd name="T87" fmla="*/ 60 h 87"/>
                <a:gd name="T88" fmla="*/ 76 w 77"/>
                <a:gd name="T89" fmla="*/ 5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7" h="87">
                  <a:moveTo>
                    <a:pt x="76" y="52"/>
                  </a:moveTo>
                  <a:cubicBezTo>
                    <a:pt x="75" y="49"/>
                    <a:pt x="72" y="49"/>
                    <a:pt x="72" y="46"/>
                  </a:cubicBezTo>
                  <a:cubicBezTo>
                    <a:pt x="72" y="43"/>
                    <a:pt x="71" y="43"/>
                    <a:pt x="67" y="43"/>
                  </a:cubicBezTo>
                  <a:cubicBezTo>
                    <a:pt x="63" y="43"/>
                    <a:pt x="60" y="42"/>
                    <a:pt x="60" y="40"/>
                  </a:cubicBezTo>
                  <a:cubicBezTo>
                    <a:pt x="60" y="37"/>
                    <a:pt x="57" y="36"/>
                    <a:pt x="59" y="35"/>
                  </a:cubicBezTo>
                  <a:cubicBezTo>
                    <a:pt x="61" y="34"/>
                    <a:pt x="58" y="32"/>
                    <a:pt x="58" y="30"/>
                  </a:cubicBezTo>
                  <a:cubicBezTo>
                    <a:pt x="59" y="28"/>
                    <a:pt x="57" y="27"/>
                    <a:pt x="56" y="26"/>
                  </a:cubicBezTo>
                  <a:cubicBezTo>
                    <a:pt x="55" y="25"/>
                    <a:pt x="49" y="26"/>
                    <a:pt x="49" y="24"/>
                  </a:cubicBezTo>
                  <a:cubicBezTo>
                    <a:pt x="49" y="22"/>
                    <a:pt x="46" y="22"/>
                    <a:pt x="44" y="22"/>
                  </a:cubicBezTo>
                  <a:cubicBezTo>
                    <a:pt x="42" y="22"/>
                    <a:pt x="43" y="19"/>
                    <a:pt x="41" y="20"/>
                  </a:cubicBezTo>
                  <a:cubicBezTo>
                    <a:pt x="39" y="20"/>
                    <a:pt x="40" y="18"/>
                    <a:pt x="37" y="19"/>
                  </a:cubicBezTo>
                  <a:cubicBezTo>
                    <a:pt x="34" y="19"/>
                    <a:pt x="33" y="18"/>
                    <a:pt x="30" y="14"/>
                  </a:cubicBezTo>
                  <a:cubicBezTo>
                    <a:pt x="27" y="11"/>
                    <a:pt x="27" y="4"/>
                    <a:pt x="28" y="2"/>
                  </a:cubicBezTo>
                  <a:cubicBezTo>
                    <a:pt x="28" y="0"/>
                    <a:pt x="24" y="2"/>
                    <a:pt x="22" y="2"/>
                  </a:cubicBezTo>
                  <a:cubicBezTo>
                    <a:pt x="19" y="2"/>
                    <a:pt x="17" y="4"/>
                    <a:pt x="14" y="5"/>
                  </a:cubicBezTo>
                  <a:cubicBezTo>
                    <a:pt x="12" y="6"/>
                    <a:pt x="10" y="6"/>
                    <a:pt x="9" y="8"/>
                  </a:cubicBezTo>
                  <a:cubicBezTo>
                    <a:pt x="8" y="9"/>
                    <a:pt x="6" y="10"/>
                    <a:pt x="4" y="9"/>
                  </a:cubicBezTo>
                  <a:cubicBezTo>
                    <a:pt x="3" y="9"/>
                    <a:pt x="2" y="9"/>
                    <a:pt x="1" y="9"/>
                  </a:cubicBezTo>
                  <a:cubicBezTo>
                    <a:pt x="3" y="11"/>
                    <a:pt x="5" y="16"/>
                    <a:pt x="6" y="17"/>
                  </a:cubicBezTo>
                  <a:cubicBezTo>
                    <a:pt x="7" y="19"/>
                    <a:pt x="5" y="20"/>
                    <a:pt x="4" y="21"/>
                  </a:cubicBezTo>
                  <a:cubicBezTo>
                    <a:pt x="3" y="21"/>
                    <a:pt x="4" y="28"/>
                    <a:pt x="5" y="30"/>
                  </a:cubicBezTo>
                  <a:cubicBezTo>
                    <a:pt x="5" y="31"/>
                    <a:pt x="2" y="34"/>
                    <a:pt x="3" y="35"/>
                  </a:cubicBezTo>
                  <a:cubicBezTo>
                    <a:pt x="4" y="36"/>
                    <a:pt x="2" y="38"/>
                    <a:pt x="2" y="40"/>
                  </a:cubicBezTo>
                  <a:cubicBezTo>
                    <a:pt x="2" y="42"/>
                    <a:pt x="4" y="42"/>
                    <a:pt x="4" y="43"/>
                  </a:cubicBezTo>
                  <a:cubicBezTo>
                    <a:pt x="4" y="44"/>
                    <a:pt x="2" y="47"/>
                    <a:pt x="1" y="48"/>
                  </a:cubicBezTo>
                  <a:cubicBezTo>
                    <a:pt x="0" y="48"/>
                    <a:pt x="0" y="49"/>
                    <a:pt x="0" y="51"/>
                  </a:cubicBezTo>
                  <a:cubicBezTo>
                    <a:pt x="1" y="50"/>
                    <a:pt x="1" y="52"/>
                    <a:pt x="3" y="53"/>
                  </a:cubicBezTo>
                  <a:cubicBezTo>
                    <a:pt x="5" y="55"/>
                    <a:pt x="2" y="58"/>
                    <a:pt x="4" y="60"/>
                  </a:cubicBezTo>
                  <a:cubicBezTo>
                    <a:pt x="6" y="62"/>
                    <a:pt x="8" y="63"/>
                    <a:pt x="7" y="64"/>
                  </a:cubicBezTo>
                  <a:cubicBezTo>
                    <a:pt x="6" y="65"/>
                    <a:pt x="7" y="67"/>
                    <a:pt x="6" y="68"/>
                  </a:cubicBezTo>
                  <a:cubicBezTo>
                    <a:pt x="4" y="69"/>
                    <a:pt x="6" y="72"/>
                    <a:pt x="8" y="73"/>
                  </a:cubicBezTo>
                  <a:cubicBezTo>
                    <a:pt x="9" y="74"/>
                    <a:pt x="8" y="77"/>
                    <a:pt x="10" y="79"/>
                  </a:cubicBezTo>
                  <a:cubicBezTo>
                    <a:pt x="12" y="81"/>
                    <a:pt x="11" y="84"/>
                    <a:pt x="11" y="86"/>
                  </a:cubicBezTo>
                  <a:cubicBezTo>
                    <a:pt x="12" y="87"/>
                    <a:pt x="17" y="84"/>
                    <a:pt x="20" y="81"/>
                  </a:cubicBezTo>
                  <a:cubicBezTo>
                    <a:pt x="23" y="78"/>
                    <a:pt x="23" y="80"/>
                    <a:pt x="26" y="81"/>
                  </a:cubicBezTo>
                  <a:cubicBezTo>
                    <a:pt x="28" y="81"/>
                    <a:pt x="31" y="81"/>
                    <a:pt x="33" y="84"/>
                  </a:cubicBezTo>
                  <a:cubicBezTo>
                    <a:pt x="34" y="86"/>
                    <a:pt x="35" y="81"/>
                    <a:pt x="36" y="80"/>
                  </a:cubicBezTo>
                  <a:cubicBezTo>
                    <a:pt x="37" y="79"/>
                    <a:pt x="44" y="80"/>
                    <a:pt x="45" y="80"/>
                  </a:cubicBezTo>
                  <a:cubicBezTo>
                    <a:pt x="46" y="79"/>
                    <a:pt x="47" y="72"/>
                    <a:pt x="47" y="70"/>
                  </a:cubicBezTo>
                  <a:cubicBezTo>
                    <a:pt x="46" y="69"/>
                    <a:pt x="49" y="66"/>
                    <a:pt x="51" y="64"/>
                  </a:cubicBezTo>
                  <a:cubicBezTo>
                    <a:pt x="54" y="63"/>
                    <a:pt x="57" y="64"/>
                    <a:pt x="59" y="63"/>
                  </a:cubicBezTo>
                  <a:cubicBezTo>
                    <a:pt x="61" y="62"/>
                    <a:pt x="63" y="62"/>
                    <a:pt x="66" y="62"/>
                  </a:cubicBezTo>
                  <a:cubicBezTo>
                    <a:pt x="69" y="62"/>
                    <a:pt x="70" y="65"/>
                    <a:pt x="72" y="65"/>
                  </a:cubicBezTo>
                  <a:cubicBezTo>
                    <a:pt x="73" y="65"/>
                    <a:pt x="75" y="63"/>
                    <a:pt x="75" y="60"/>
                  </a:cubicBezTo>
                  <a:cubicBezTo>
                    <a:pt x="75" y="58"/>
                    <a:pt x="77" y="55"/>
                    <a:pt x="76" y="5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29" name="Freeform 118"/>
            <p:cNvSpPr>
              <a:spLocks/>
            </p:cNvSpPr>
            <p:nvPr/>
          </p:nvSpPr>
          <p:spPr bwMode="auto">
            <a:xfrm>
              <a:off x="2817505" y="4528753"/>
              <a:ext cx="246388" cy="355465"/>
            </a:xfrm>
            <a:custGeom>
              <a:avLst/>
              <a:gdLst>
                <a:gd name="T0" fmla="*/ 74 w 81"/>
                <a:gd name="T1" fmla="*/ 111 h 117"/>
                <a:gd name="T2" fmla="*/ 74 w 81"/>
                <a:gd name="T3" fmla="*/ 111 h 117"/>
                <a:gd name="T4" fmla="*/ 75 w 81"/>
                <a:gd name="T5" fmla="*/ 108 h 117"/>
                <a:gd name="T6" fmla="*/ 78 w 81"/>
                <a:gd name="T7" fmla="*/ 103 h 117"/>
                <a:gd name="T8" fmla="*/ 76 w 81"/>
                <a:gd name="T9" fmla="*/ 100 h 117"/>
                <a:gd name="T10" fmla="*/ 77 w 81"/>
                <a:gd name="T11" fmla="*/ 95 h 117"/>
                <a:gd name="T12" fmla="*/ 79 w 81"/>
                <a:gd name="T13" fmla="*/ 90 h 117"/>
                <a:gd name="T14" fmla="*/ 78 w 81"/>
                <a:gd name="T15" fmla="*/ 81 h 117"/>
                <a:gd name="T16" fmla="*/ 80 w 81"/>
                <a:gd name="T17" fmla="*/ 77 h 117"/>
                <a:gd name="T18" fmla="*/ 75 w 81"/>
                <a:gd name="T19" fmla="*/ 69 h 117"/>
                <a:gd name="T20" fmla="*/ 69 w 81"/>
                <a:gd name="T21" fmla="*/ 69 h 117"/>
                <a:gd name="T22" fmla="*/ 68 w 81"/>
                <a:gd name="T23" fmla="*/ 61 h 117"/>
                <a:gd name="T24" fmla="*/ 65 w 81"/>
                <a:gd name="T25" fmla="*/ 61 h 117"/>
                <a:gd name="T26" fmla="*/ 59 w 81"/>
                <a:gd name="T27" fmla="*/ 62 h 117"/>
                <a:gd name="T28" fmla="*/ 55 w 81"/>
                <a:gd name="T29" fmla="*/ 59 h 117"/>
                <a:gd name="T30" fmla="*/ 52 w 81"/>
                <a:gd name="T31" fmla="*/ 56 h 117"/>
                <a:gd name="T32" fmla="*/ 50 w 81"/>
                <a:gd name="T33" fmla="*/ 51 h 117"/>
                <a:gd name="T34" fmla="*/ 48 w 81"/>
                <a:gd name="T35" fmla="*/ 46 h 117"/>
                <a:gd name="T36" fmla="*/ 49 w 81"/>
                <a:gd name="T37" fmla="*/ 42 h 117"/>
                <a:gd name="T38" fmla="*/ 52 w 81"/>
                <a:gd name="T39" fmla="*/ 38 h 117"/>
                <a:gd name="T40" fmla="*/ 54 w 81"/>
                <a:gd name="T41" fmla="*/ 32 h 117"/>
                <a:gd name="T42" fmla="*/ 59 w 81"/>
                <a:gd name="T43" fmla="*/ 29 h 117"/>
                <a:gd name="T44" fmla="*/ 67 w 81"/>
                <a:gd name="T45" fmla="*/ 26 h 117"/>
                <a:gd name="T46" fmla="*/ 72 w 81"/>
                <a:gd name="T47" fmla="*/ 26 h 117"/>
                <a:gd name="T48" fmla="*/ 68 w 81"/>
                <a:gd name="T49" fmla="*/ 23 h 117"/>
                <a:gd name="T50" fmla="*/ 71 w 81"/>
                <a:gd name="T51" fmla="*/ 17 h 117"/>
                <a:gd name="T52" fmla="*/ 67 w 81"/>
                <a:gd name="T53" fmla="*/ 14 h 117"/>
                <a:gd name="T54" fmla="*/ 63 w 81"/>
                <a:gd name="T55" fmla="*/ 14 h 117"/>
                <a:gd name="T56" fmla="*/ 59 w 81"/>
                <a:gd name="T57" fmla="*/ 14 h 117"/>
                <a:gd name="T58" fmla="*/ 52 w 81"/>
                <a:gd name="T59" fmla="*/ 14 h 117"/>
                <a:gd name="T60" fmla="*/ 49 w 81"/>
                <a:gd name="T61" fmla="*/ 10 h 117"/>
                <a:gd name="T62" fmla="*/ 45 w 81"/>
                <a:gd name="T63" fmla="*/ 6 h 117"/>
                <a:gd name="T64" fmla="*/ 42 w 81"/>
                <a:gd name="T65" fmla="*/ 1 h 117"/>
                <a:gd name="T66" fmla="*/ 36 w 81"/>
                <a:gd name="T67" fmla="*/ 1 h 117"/>
                <a:gd name="T68" fmla="*/ 38 w 81"/>
                <a:gd name="T69" fmla="*/ 5 h 117"/>
                <a:gd name="T70" fmla="*/ 34 w 81"/>
                <a:gd name="T71" fmla="*/ 11 h 117"/>
                <a:gd name="T72" fmla="*/ 22 w 81"/>
                <a:gd name="T73" fmla="*/ 18 h 117"/>
                <a:gd name="T74" fmla="*/ 17 w 81"/>
                <a:gd name="T75" fmla="*/ 28 h 117"/>
                <a:gd name="T76" fmla="*/ 12 w 81"/>
                <a:gd name="T77" fmla="*/ 28 h 117"/>
                <a:gd name="T78" fmla="*/ 7 w 81"/>
                <a:gd name="T79" fmla="*/ 27 h 117"/>
                <a:gd name="T80" fmla="*/ 7 w 81"/>
                <a:gd name="T81" fmla="*/ 24 h 117"/>
                <a:gd name="T82" fmla="*/ 6 w 81"/>
                <a:gd name="T83" fmla="*/ 21 h 117"/>
                <a:gd name="T84" fmla="*/ 1 w 81"/>
                <a:gd name="T85" fmla="*/ 26 h 117"/>
                <a:gd name="T86" fmla="*/ 3 w 81"/>
                <a:gd name="T87" fmla="*/ 35 h 117"/>
                <a:gd name="T88" fmla="*/ 1 w 81"/>
                <a:gd name="T89" fmla="*/ 36 h 117"/>
                <a:gd name="T90" fmla="*/ 8 w 81"/>
                <a:gd name="T91" fmla="*/ 42 h 117"/>
                <a:gd name="T92" fmla="*/ 14 w 81"/>
                <a:gd name="T93" fmla="*/ 50 h 117"/>
                <a:gd name="T94" fmla="*/ 19 w 81"/>
                <a:gd name="T95" fmla="*/ 60 h 117"/>
                <a:gd name="T96" fmla="*/ 28 w 81"/>
                <a:gd name="T97" fmla="*/ 78 h 117"/>
                <a:gd name="T98" fmla="*/ 32 w 81"/>
                <a:gd name="T99" fmla="*/ 86 h 117"/>
                <a:gd name="T100" fmla="*/ 35 w 81"/>
                <a:gd name="T101" fmla="*/ 92 h 117"/>
                <a:gd name="T102" fmla="*/ 44 w 81"/>
                <a:gd name="T103" fmla="*/ 99 h 117"/>
                <a:gd name="T104" fmla="*/ 62 w 81"/>
                <a:gd name="T105" fmla="*/ 110 h 117"/>
                <a:gd name="T106" fmla="*/ 70 w 81"/>
                <a:gd name="T107" fmla="*/ 116 h 117"/>
                <a:gd name="T108" fmla="*/ 70 w 81"/>
                <a:gd name="T109" fmla="*/ 117 h 117"/>
                <a:gd name="T110" fmla="*/ 71 w 81"/>
                <a:gd name="T111" fmla="*/ 116 h 117"/>
                <a:gd name="T112" fmla="*/ 74 w 81"/>
                <a:gd name="T113" fmla="*/ 111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1" h="117">
                  <a:moveTo>
                    <a:pt x="74" y="111"/>
                  </a:moveTo>
                  <a:cubicBezTo>
                    <a:pt x="74" y="111"/>
                    <a:pt x="74" y="111"/>
                    <a:pt x="74" y="111"/>
                  </a:cubicBezTo>
                  <a:cubicBezTo>
                    <a:pt x="74" y="109"/>
                    <a:pt x="74" y="108"/>
                    <a:pt x="75" y="108"/>
                  </a:cubicBezTo>
                  <a:cubicBezTo>
                    <a:pt x="76" y="107"/>
                    <a:pt x="78" y="104"/>
                    <a:pt x="78" y="103"/>
                  </a:cubicBezTo>
                  <a:cubicBezTo>
                    <a:pt x="78" y="102"/>
                    <a:pt x="76" y="102"/>
                    <a:pt x="76" y="100"/>
                  </a:cubicBezTo>
                  <a:cubicBezTo>
                    <a:pt x="76" y="98"/>
                    <a:pt x="78" y="96"/>
                    <a:pt x="77" y="95"/>
                  </a:cubicBezTo>
                  <a:cubicBezTo>
                    <a:pt x="76" y="94"/>
                    <a:pt x="79" y="91"/>
                    <a:pt x="79" y="90"/>
                  </a:cubicBezTo>
                  <a:cubicBezTo>
                    <a:pt x="78" y="88"/>
                    <a:pt x="77" y="81"/>
                    <a:pt x="78" y="81"/>
                  </a:cubicBezTo>
                  <a:cubicBezTo>
                    <a:pt x="79" y="80"/>
                    <a:pt x="81" y="79"/>
                    <a:pt x="80" y="77"/>
                  </a:cubicBezTo>
                  <a:cubicBezTo>
                    <a:pt x="79" y="76"/>
                    <a:pt x="77" y="71"/>
                    <a:pt x="75" y="69"/>
                  </a:cubicBezTo>
                  <a:cubicBezTo>
                    <a:pt x="73" y="68"/>
                    <a:pt x="71" y="68"/>
                    <a:pt x="69" y="69"/>
                  </a:cubicBezTo>
                  <a:cubicBezTo>
                    <a:pt x="67" y="70"/>
                    <a:pt x="68" y="63"/>
                    <a:pt x="68" y="61"/>
                  </a:cubicBezTo>
                  <a:cubicBezTo>
                    <a:pt x="68" y="58"/>
                    <a:pt x="66" y="60"/>
                    <a:pt x="65" y="61"/>
                  </a:cubicBezTo>
                  <a:cubicBezTo>
                    <a:pt x="64" y="63"/>
                    <a:pt x="62" y="62"/>
                    <a:pt x="59" y="62"/>
                  </a:cubicBezTo>
                  <a:cubicBezTo>
                    <a:pt x="56" y="62"/>
                    <a:pt x="57" y="59"/>
                    <a:pt x="55" y="59"/>
                  </a:cubicBezTo>
                  <a:cubicBezTo>
                    <a:pt x="53" y="59"/>
                    <a:pt x="52" y="58"/>
                    <a:pt x="52" y="56"/>
                  </a:cubicBezTo>
                  <a:cubicBezTo>
                    <a:pt x="52" y="55"/>
                    <a:pt x="51" y="53"/>
                    <a:pt x="50" y="51"/>
                  </a:cubicBezTo>
                  <a:cubicBezTo>
                    <a:pt x="48" y="49"/>
                    <a:pt x="47" y="47"/>
                    <a:pt x="48" y="46"/>
                  </a:cubicBezTo>
                  <a:cubicBezTo>
                    <a:pt x="49" y="44"/>
                    <a:pt x="47" y="43"/>
                    <a:pt x="49" y="42"/>
                  </a:cubicBezTo>
                  <a:cubicBezTo>
                    <a:pt x="50" y="40"/>
                    <a:pt x="52" y="41"/>
                    <a:pt x="52" y="38"/>
                  </a:cubicBezTo>
                  <a:cubicBezTo>
                    <a:pt x="51" y="36"/>
                    <a:pt x="53" y="35"/>
                    <a:pt x="54" y="32"/>
                  </a:cubicBezTo>
                  <a:cubicBezTo>
                    <a:pt x="54" y="30"/>
                    <a:pt x="57" y="31"/>
                    <a:pt x="59" y="29"/>
                  </a:cubicBezTo>
                  <a:cubicBezTo>
                    <a:pt x="62" y="27"/>
                    <a:pt x="64" y="28"/>
                    <a:pt x="67" y="26"/>
                  </a:cubicBezTo>
                  <a:cubicBezTo>
                    <a:pt x="69" y="24"/>
                    <a:pt x="70" y="26"/>
                    <a:pt x="72" y="26"/>
                  </a:cubicBezTo>
                  <a:cubicBezTo>
                    <a:pt x="71" y="24"/>
                    <a:pt x="69" y="24"/>
                    <a:pt x="68" y="23"/>
                  </a:cubicBezTo>
                  <a:cubicBezTo>
                    <a:pt x="67" y="21"/>
                    <a:pt x="70" y="19"/>
                    <a:pt x="71" y="17"/>
                  </a:cubicBezTo>
                  <a:cubicBezTo>
                    <a:pt x="72" y="16"/>
                    <a:pt x="68" y="14"/>
                    <a:pt x="67" y="14"/>
                  </a:cubicBezTo>
                  <a:cubicBezTo>
                    <a:pt x="66" y="13"/>
                    <a:pt x="64" y="15"/>
                    <a:pt x="63" y="14"/>
                  </a:cubicBezTo>
                  <a:cubicBezTo>
                    <a:pt x="62" y="13"/>
                    <a:pt x="60" y="14"/>
                    <a:pt x="59" y="14"/>
                  </a:cubicBezTo>
                  <a:cubicBezTo>
                    <a:pt x="58" y="15"/>
                    <a:pt x="52" y="15"/>
                    <a:pt x="52" y="14"/>
                  </a:cubicBezTo>
                  <a:cubicBezTo>
                    <a:pt x="52" y="12"/>
                    <a:pt x="49" y="11"/>
                    <a:pt x="49" y="10"/>
                  </a:cubicBezTo>
                  <a:cubicBezTo>
                    <a:pt x="50" y="8"/>
                    <a:pt x="48" y="6"/>
                    <a:pt x="45" y="6"/>
                  </a:cubicBezTo>
                  <a:cubicBezTo>
                    <a:pt x="43" y="6"/>
                    <a:pt x="44" y="2"/>
                    <a:pt x="42" y="1"/>
                  </a:cubicBezTo>
                  <a:cubicBezTo>
                    <a:pt x="41" y="0"/>
                    <a:pt x="38" y="0"/>
                    <a:pt x="36" y="1"/>
                  </a:cubicBezTo>
                  <a:cubicBezTo>
                    <a:pt x="39" y="3"/>
                    <a:pt x="39" y="4"/>
                    <a:pt x="38" y="5"/>
                  </a:cubicBezTo>
                  <a:cubicBezTo>
                    <a:pt x="36" y="7"/>
                    <a:pt x="38" y="7"/>
                    <a:pt x="34" y="11"/>
                  </a:cubicBezTo>
                  <a:cubicBezTo>
                    <a:pt x="31" y="16"/>
                    <a:pt x="25" y="17"/>
                    <a:pt x="22" y="18"/>
                  </a:cubicBezTo>
                  <a:cubicBezTo>
                    <a:pt x="19" y="19"/>
                    <a:pt x="18" y="24"/>
                    <a:pt x="17" y="28"/>
                  </a:cubicBezTo>
                  <a:cubicBezTo>
                    <a:pt x="15" y="32"/>
                    <a:pt x="14" y="30"/>
                    <a:pt x="12" y="28"/>
                  </a:cubicBezTo>
                  <a:cubicBezTo>
                    <a:pt x="10" y="26"/>
                    <a:pt x="9" y="29"/>
                    <a:pt x="7" y="27"/>
                  </a:cubicBezTo>
                  <a:cubicBezTo>
                    <a:pt x="5" y="25"/>
                    <a:pt x="6" y="25"/>
                    <a:pt x="7" y="24"/>
                  </a:cubicBezTo>
                  <a:cubicBezTo>
                    <a:pt x="8" y="23"/>
                    <a:pt x="7" y="22"/>
                    <a:pt x="6" y="21"/>
                  </a:cubicBezTo>
                  <a:cubicBezTo>
                    <a:pt x="4" y="21"/>
                    <a:pt x="2" y="24"/>
                    <a:pt x="1" y="26"/>
                  </a:cubicBezTo>
                  <a:cubicBezTo>
                    <a:pt x="0" y="28"/>
                    <a:pt x="3" y="33"/>
                    <a:pt x="3" y="35"/>
                  </a:cubicBezTo>
                  <a:cubicBezTo>
                    <a:pt x="4" y="36"/>
                    <a:pt x="2" y="35"/>
                    <a:pt x="1" y="36"/>
                  </a:cubicBezTo>
                  <a:cubicBezTo>
                    <a:pt x="1" y="38"/>
                    <a:pt x="6" y="40"/>
                    <a:pt x="8" y="42"/>
                  </a:cubicBezTo>
                  <a:cubicBezTo>
                    <a:pt x="10" y="43"/>
                    <a:pt x="12" y="48"/>
                    <a:pt x="14" y="50"/>
                  </a:cubicBezTo>
                  <a:cubicBezTo>
                    <a:pt x="16" y="52"/>
                    <a:pt x="17" y="54"/>
                    <a:pt x="19" y="60"/>
                  </a:cubicBezTo>
                  <a:cubicBezTo>
                    <a:pt x="21" y="65"/>
                    <a:pt x="25" y="74"/>
                    <a:pt x="28" y="78"/>
                  </a:cubicBezTo>
                  <a:cubicBezTo>
                    <a:pt x="32" y="82"/>
                    <a:pt x="33" y="85"/>
                    <a:pt x="32" y="86"/>
                  </a:cubicBezTo>
                  <a:cubicBezTo>
                    <a:pt x="32" y="87"/>
                    <a:pt x="32" y="90"/>
                    <a:pt x="35" y="92"/>
                  </a:cubicBezTo>
                  <a:cubicBezTo>
                    <a:pt x="37" y="93"/>
                    <a:pt x="39" y="96"/>
                    <a:pt x="44" y="99"/>
                  </a:cubicBezTo>
                  <a:cubicBezTo>
                    <a:pt x="50" y="102"/>
                    <a:pt x="61" y="107"/>
                    <a:pt x="62" y="110"/>
                  </a:cubicBezTo>
                  <a:cubicBezTo>
                    <a:pt x="64" y="112"/>
                    <a:pt x="69" y="115"/>
                    <a:pt x="70" y="116"/>
                  </a:cubicBezTo>
                  <a:cubicBezTo>
                    <a:pt x="70" y="116"/>
                    <a:pt x="70" y="116"/>
                    <a:pt x="70" y="117"/>
                  </a:cubicBezTo>
                  <a:cubicBezTo>
                    <a:pt x="71" y="116"/>
                    <a:pt x="71" y="116"/>
                    <a:pt x="71" y="116"/>
                  </a:cubicBezTo>
                  <a:cubicBezTo>
                    <a:pt x="73" y="115"/>
                    <a:pt x="74" y="112"/>
                    <a:pt x="74" y="11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30" name="Freeform 119"/>
            <p:cNvSpPr>
              <a:spLocks/>
            </p:cNvSpPr>
            <p:nvPr/>
          </p:nvSpPr>
          <p:spPr bwMode="auto">
            <a:xfrm>
              <a:off x="2968931" y="4296481"/>
              <a:ext cx="261787" cy="218156"/>
            </a:xfrm>
            <a:custGeom>
              <a:avLst/>
              <a:gdLst>
                <a:gd name="T0" fmla="*/ 9 w 86"/>
                <a:gd name="T1" fmla="*/ 4 h 72"/>
                <a:gd name="T2" fmla="*/ 3 w 86"/>
                <a:gd name="T3" fmla="*/ 11 h 72"/>
                <a:gd name="T4" fmla="*/ 2 w 86"/>
                <a:gd name="T5" fmla="*/ 16 h 72"/>
                <a:gd name="T6" fmla="*/ 1 w 86"/>
                <a:gd name="T7" fmla="*/ 19 h 72"/>
                <a:gd name="T8" fmla="*/ 4 w 86"/>
                <a:gd name="T9" fmla="*/ 20 h 72"/>
                <a:gd name="T10" fmla="*/ 7 w 86"/>
                <a:gd name="T11" fmla="*/ 24 h 72"/>
                <a:gd name="T12" fmla="*/ 11 w 86"/>
                <a:gd name="T13" fmla="*/ 32 h 72"/>
                <a:gd name="T14" fmla="*/ 22 w 86"/>
                <a:gd name="T15" fmla="*/ 33 h 72"/>
                <a:gd name="T16" fmla="*/ 30 w 86"/>
                <a:gd name="T17" fmla="*/ 37 h 72"/>
                <a:gd name="T18" fmla="*/ 38 w 86"/>
                <a:gd name="T19" fmla="*/ 39 h 72"/>
                <a:gd name="T20" fmla="*/ 36 w 86"/>
                <a:gd name="T21" fmla="*/ 51 h 72"/>
                <a:gd name="T22" fmla="*/ 39 w 86"/>
                <a:gd name="T23" fmla="*/ 55 h 72"/>
                <a:gd name="T24" fmla="*/ 38 w 86"/>
                <a:gd name="T25" fmla="*/ 60 h 72"/>
                <a:gd name="T26" fmla="*/ 39 w 86"/>
                <a:gd name="T27" fmla="*/ 63 h 72"/>
                <a:gd name="T28" fmla="*/ 39 w 86"/>
                <a:gd name="T29" fmla="*/ 64 h 72"/>
                <a:gd name="T30" fmla="*/ 43 w 86"/>
                <a:gd name="T31" fmla="*/ 70 h 72"/>
                <a:gd name="T32" fmla="*/ 47 w 86"/>
                <a:gd name="T33" fmla="*/ 71 h 72"/>
                <a:gd name="T34" fmla="*/ 50 w 86"/>
                <a:gd name="T35" fmla="*/ 71 h 72"/>
                <a:gd name="T36" fmla="*/ 55 w 86"/>
                <a:gd name="T37" fmla="*/ 69 h 72"/>
                <a:gd name="T38" fmla="*/ 59 w 86"/>
                <a:gd name="T39" fmla="*/ 67 h 72"/>
                <a:gd name="T40" fmla="*/ 62 w 86"/>
                <a:gd name="T41" fmla="*/ 63 h 72"/>
                <a:gd name="T42" fmla="*/ 63 w 86"/>
                <a:gd name="T43" fmla="*/ 61 h 72"/>
                <a:gd name="T44" fmla="*/ 60 w 86"/>
                <a:gd name="T45" fmla="*/ 60 h 72"/>
                <a:gd name="T46" fmla="*/ 58 w 86"/>
                <a:gd name="T47" fmla="*/ 56 h 72"/>
                <a:gd name="T48" fmla="*/ 56 w 86"/>
                <a:gd name="T49" fmla="*/ 51 h 72"/>
                <a:gd name="T50" fmla="*/ 60 w 86"/>
                <a:gd name="T51" fmla="*/ 51 h 72"/>
                <a:gd name="T52" fmla="*/ 65 w 86"/>
                <a:gd name="T53" fmla="*/ 52 h 72"/>
                <a:gd name="T54" fmla="*/ 68 w 86"/>
                <a:gd name="T55" fmla="*/ 53 h 72"/>
                <a:gd name="T56" fmla="*/ 72 w 86"/>
                <a:gd name="T57" fmla="*/ 50 h 72"/>
                <a:gd name="T58" fmla="*/ 80 w 86"/>
                <a:gd name="T59" fmla="*/ 47 h 72"/>
                <a:gd name="T60" fmla="*/ 82 w 86"/>
                <a:gd name="T61" fmla="*/ 45 h 72"/>
                <a:gd name="T62" fmla="*/ 77 w 86"/>
                <a:gd name="T63" fmla="*/ 40 h 72"/>
                <a:gd name="T64" fmla="*/ 78 w 86"/>
                <a:gd name="T65" fmla="*/ 37 h 72"/>
                <a:gd name="T66" fmla="*/ 81 w 86"/>
                <a:gd name="T67" fmla="*/ 34 h 72"/>
                <a:gd name="T68" fmla="*/ 82 w 86"/>
                <a:gd name="T69" fmla="*/ 30 h 72"/>
                <a:gd name="T70" fmla="*/ 84 w 86"/>
                <a:gd name="T71" fmla="*/ 26 h 72"/>
                <a:gd name="T72" fmla="*/ 86 w 86"/>
                <a:gd name="T73" fmla="*/ 23 h 72"/>
                <a:gd name="T74" fmla="*/ 77 w 86"/>
                <a:gd name="T75" fmla="*/ 22 h 72"/>
                <a:gd name="T76" fmla="*/ 79 w 86"/>
                <a:gd name="T77" fmla="*/ 17 h 72"/>
                <a:gd name="T78" fmla="*/ 70 w 86"/>
                <a:gd name="T79" fmla="*/ 14 h 72"/>
                <a:gd name="T80" fmla="*/ 71 w 86"/>
                <a:gd name="T81" fmla="*/ 10 h 72"/>
                <a:gd name="T82" fmla="*/ 65 w 86"/>
                <a:gd name="T83" fmla="*/ 9 h 72"/>
                <a:gd name="T84" fmla="*/ 53 w 86"/>
                <a:gd name="T85" fmla="*/ 13 h 72"/>
                <a:gd name="T86" fmla="*/ 42 w 86"/>
                <a:gd name="T87" fmla="*/ 9 h 72"/>
                <a:gd name="T88" fmla="*/ 33 w 86"/>
                <a:gd name="T89" fmla="*/ 8 h 72"/>
                <a:gd name="T90" fmla="*/ 29 w 86"/>
                <a:gd name="T91" fmla="*/ 3 h 72"/>
                <a:gd name="T92" fmla="*/ 23 w 86"/>
                <a:gd name="T93" fmla="*/ 0 h 72"/>
                <a:gd name="T94" fmla="*/ 22 w 86"/>
                <a:gd name="T95" fmla="*/ 4 h 72"/>
                <a:gd name="T96" fmla="*/ 13 w 86"/>
                <a:gd name="T97" fmla="*/ 9 h 72"/>
                <a:gd name="T98" fmla="*/ 15 w 86"/>
                <a:gd name="T99" fmla="*/ 18 h 72"/>
                <a:gd name="T100" fmla="*/ 9 w 86"/>
                <a:gd name="T101" fmla="*/ 15 h 72"/>
                <a:gd name="T102" fmla="*/ 11 w 86"/>
                <a:gd name="T103" fmla="*/ 7 h 72"/>
                <a:gd name="T104" fmla="*/ 11 w 86"/>
                <a:gd name="T105" fmla="*/ 3 h 72"/>
                <a:gd name="T106" fmla="*/ 9 w 86"/>
                <a:gd name="T107" fmla="*/ 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6" h="72">
                  <a:moveTo>
                    <a:pt x="9" y="4"/>
                  </a:moveTo>
                  <a:cubicBezTo>
                    <a:pt x="7" y="7"/>
                    <a:pt x="3" y="9"/>
                    <a:pt x="3" y="11"/>
                  </a:cubicBezTo>
                  <a:cubicBezTo>
                    <a:pt x="3" y="14"/>
                    <a:pt x="3" y="15"/>
                    <a:pt x="2" y="16"/>
                  </a:cubicBezTo>
                  <a:cubicBezTo>
                    <a:pt x="1" y="17"/>
                    <a:pt x="0" y="19"/>
                    <a:pt x="1" y="19"/>
                  </a:cubicBezTo>
                  <a:cubicBezTo>
                    <a:pt x="3" y="19"/>
                    <a:pt x="4" y="19"/>
                    <a:pt x="4" y="20"/>
                  </a:cubicBezTo>
                  <a:cubicBezTo>
                    <a:pt x="4" y="22"/>
                    <a:pt x="7" y="22"/>
                    <a:pt x="7" y="24"/>
                  </a:cubicBezTo>
                  <a:cubicBezTo>
                    <a:pt x="7" y="27"/>
                    <a:pt x="6" y="33"/>
                    <a:pt x="11" y="32"/>
                  </a:cubicBezTo>
                  <a:cubicBezTo>
                    <a:pt x="16" y="32"/>
                    <a:pt x="19" y="31"/>
                    <a:pt x="22" y="33"/>
                  </a:cubicBezTo>
                  <a:cubicBezTo>
                    <a:pt x="24" y="36"/>
                    <a:pt x="27" y="38"/>
                    <a:pt x="30" y="37"/>
                  </a:cubicBezTo>
                  <a:cubicBezTo>
                    <a:pt x="34" y="37"/>
                    <a:pt x="40" y="36"/>
                    <a:pt x="38" y="39"/>
                  </a:cubicBezTo>
                  <a:cubicBezTo>
                    <a:pt x="36" y="42"/>
                    <a:pt x="35" y="49"/>
                    <a:pt x="36" y="51"/>
                  </a:cubicBezTo>
                  <a:cubicBezTo>
                    <a:pt x="38" y="52"/>
                    <a:pt x="40" y="54"/>
                    <a:pt x="39" y="55"/>
                  </a:cubicBezTo>
                  <a:cubicBezTo>
                    <a:pt x="37" y="57"/>
                    <a:pt x="37" y="59"/>
                    <a:pt x="38" y="60"/>
                  </a:cubicBezTo>
                  <a:cubicBezTo>
                    <a:pt x="40" y="61"/>
                    <a:pt x="40" y="63"/>
                    <a:pt x="39" y="63"/>
                  </a:cubicBezTo>
                  <a:cubicBezTo>
                    <a:pt x="39" y="63"/>
                    <a:pt x="39" y="63"/>
                    <a:pt x="39" y="64"/>
                  </a:cubicBezTo>
                  <a:cubicBezTo>
                    <a:pt x="41" y="66"/>
                    <a:pt x="42" y="69"/>
                    <a:pt x="43" y="70"/>
                  </a:cubicBezTo>
                  <a:cubicBezTo>
                    <a:pt x="45" y="71"/>
                    <a:pt x="46" y="72"/>
                    <a:pt x="47" y="71"/>
                  </a:cubicBezTo>
                  <a:cubicBezTo>
                    <a:pt x="48" y="71"/>
                    <a:pt x="49" y="70"/>
                    <a:pt x="50" y="71"/>
                  </a:cubicBezTo>
                  <a:cubicBezTo>
                    <a:pt x="52" y="72"/>
                    <a:pt x="53" y="70"/>
                    <a:pt x="55" y="69"/>
                  </a:cubicBezTo>
                  <a:cubicBezTo>
                    <a:pt x="56" y="67"/>
                    <a:pt x="58" y="68"/>
                    <a:pt x="59" y="67"/>
                  </a:cubicBezTo>
                  <a:cubicBezTo>
                    <a:pt x="59" y="65"/>
                    <a:pt x="60" y="64"/>
                    <a:pt x="62" y="63"/>
                  </a:cubicBezTo>
                  <a:cubicBezTo>
                    <a:pt x="65" y="63"/>
                    <a:pt x="65" y="61"/>
                    <a:pt x="63" y="61"/>
                  </a:cubicBezTo>
                  <a:cubicBezTo>
                    <a:pt x="62" y="61"/>
                    <a:pt x="60" y="62"/>
                    <a:pt x="60" y="60"/>
                  </a:cubicBezTo>
                  <a:cubicBezTo>
                    <a:pt x="60" y="57"/>
                    <a:pt x="58" y="58"/>
                    <a:pt x="58" y="56"/>
                  </a:cubicBezTo>
                  <a:cubicBezTo>
                    <a:pt x="58" y="54"/>
                    <a:pt x="58" y="53"/>
                    <a:pt x="56" y="51"/>
                  </a:cubicBezTo>
                  <a:cubicBezTo>
                    <a:pt x="54" y="50"/>
                    <a:pt x="59" y="49"/>
                    <a:pt x="60" y="51"/>
                  </a:cubicBezTo>
                  <a:cubicBezTo>
                    <a:pt x="61" y="52"/>
                    <a:pt x="65" y="51"/>
                    <a:pt x="65" y="52"/>
                  </a:cubicBezTo>
                  <a:cubicBezTo>
                    <a:pt x="66" y="54"/>
                    <a:pt x="68" y="55"/>
                    <a:pt x="68" y="53"/>
                  </a:cubicBezTo>
                  <a:cubicBezTo>
                    <a:pt x="68" y="51"/>
                    <a:pt x="70" y="50"/>
                    <a:pt x="72" y="50"/>
                  </a:cubicBezTo>
                  <a:cubicBezTo>
                    <a:pt x="74" y="51"/>
                    <a:pt x="78" y="48"/>
                    <a:pt x="80" y="47"/>
                  </a:cubicBezTo>
                  <a:cubicBezTo>
                    <a:pt x="81" y="47"/>
                    <a:pt x="81" y="46"/>
                    <a:pt x="82" y="45"/>
                  </a:cubicBezTo>
                  <a:cubicBezTo>
                    <a:pt x="80" y="43"/>
                    <a:pt x="78" y="41"/>
                    <a:pt x="77" y="40"/>
                  </a:cubicBezTo>
                  <a:cubicBezTo>
                    <a:pt x="76" y="39"/>
                    <a:pt x="78" y="38"/>
                    <a:pt x="78" y="37"/>
                  </a:cubicBezTo>
                  <a:cubicBezTo>
                    <a:pt x="78" y="35"/>
                    <a:pt x="78" y="34"/>
                    <a:pt x="81" y="34"/>
                  </a:cubicBezTo>
                  <a:cubicBezTo>
                    <a:pt x="84" y="33"/>
                    <a:pt x="84" y="31"/>
                    <a:pt x="82" y="30"/>
                  </a:cubicBezTo>
                  <a:cubicBezTo>
                    <a:pt x="80" y="29"/>
                    <a:pt x="83" y="27"/>
                    <a:pt x="84" y="26"/>
                  </a:cubicBezTo>
                  <a:cubicBezTo>
                    <a:pt x="85" y="26"/>
                    <a:pt x="86" y="25"/>
                    <a:pt x="86" y="23"/>
                  </a:cubicBezTo>
                  <a:cubicBezTo>
                    <a:pt x="83" y="22"/>
                    <a:pt x="79" y="22"/>
                    <a:pt x="77" y="22"/>
                  </a:cubicBezTo>
                  <a:cubicBezTo>
                    <a:pt x="75" y="22"/>
                    <a:pt x="79" y="19"/>
                    <a:pt x="79" y="17"/>
                  </a:cubicBezTo>
                  <a:cubicBezTo>
                    <a:pt x="79" y="14"/>
                    <a:pt x="72" y="14"/>
                    <a:pt x="70" y="14"/>
                  </a:cubicBezTo>
                  <a:cubicBezTo>
                    <a:pt x="67" y="13"/>
                    <a:pt x="68" y="10"/>
                    <a:pt x="71" y="10"/>
                  </a:cubicBezTo>
                  <a:cubicBezTo>
                    <a:pt x="73" y="10"/>
                    <a:pt x="69" y="8"/>
                    <a:pt x="65" y="9"/>
                  </a:cubicBezTo>
                  <a:cubicBezTo>
                    <a:pt x="62" y="9"/>
                    <a:pt x="56" y="11"/>
                    <a:pt x="53" y="13"/>
                  </a:cubicBezTo>
                  <a:cubicBezTo>
                    <a:pt x="50" y="14"/>
                    <a:pt x="45" y="8"/>
                    <a:pt x="42" y="9"/>
                  </a:cubicBezTo>
                  <a:cubicBezTo>
                    <a:pt x="38" y="11"/>
                    <a:pt x="33" y="11"/>
                    <a:pt x="33" y="8"/>
                  </a:cubicBezTo>
                  <a:cubicBezTo>
                    <a:pt x="34" y="5"/>
                    <a:pt x="32" y="3"/>
                    <a:pt x="29" y="3"/>
                  </a:cubicBezTo>
                  <a:cubicBezTo>
                    <a:pt x="25" y="3"/>
                    <a:pt x="26" y="0"/>
                    <a:pt x="23" y="0"/>
                  </a:cubicBezTo>
                  <a:cubicBezTo>
                    <a:pt x="21" y="0"/>
                    <a:pt x="23" y="3"/>
                    <a:pt x="22" y="4"/>
                  </a:cubicBezTo>
                  <a:cubicBezTo>
                    <a:pt x="20" y="5"/>
                    <a:pt x="14" y="6"/>
                    <a:pt x="13" y="9"/>
                  </a:cubicBezTo>
                  <a:cubicBezTo>
                    <a:pt x="13" y="11"/>
                    <a:pt x="16" y="15"/>
                    <a:pt x="15" y="18"/>
                  </a:cubicBezTo>
                  <a:cubicBezTo>
                    <a:pt x="14" y="20"/>
                    <a:pt x="10" y="18"/>
                    <a:pt x="9" y="15"/>
                  </a:cubicBezTo>
                  <a:cubicBezTo>
                    <a:pt x="7" y="13"/>
                    <a:pt x="12" y="9"/>
                    <a:pt x="11" y="7"/>
                  </a:cubicBezTo>
                  <a:cubicBezTo>
                    <a:pt x="11" y="6"/>
                    <a:pt x="10" y="4"/>
                    <a:pt x="11" y="3"/>
                  </a:cubicBezTo>
                  <a:cubicBezTo>
                    <a:pt x="10" y="3"/>
                    <a:pt x="9" y="4"/>
                    <a:pt x="9" y="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31" name="Freeform 120"/>
            <p:cNvSpPr>
              <a:spLocks/>
            </p:cNvSpPr>
            <p:nvPr/>
          </p:nvSpPr>
          <p:spPr bwMode="auto">
            <a:xfrm>
              <a:off x="3264082" y="4408125"/>
              <a:ext cx="78279" cy="84696"/>
            </a:xfrm>
            <a:custGeom>
              <a:avLst/>
              <a:gdLst>
                <a:gd name="T0" fmla="*/ 6 w 26"/>
                <a:gd name="T1" fmla="*/ 6 h 28"/>
                <a:gd name="T2" fmla="*/ 3 w 26"/>
                <a:gd name="T3" fmla="*/ 8 h 28"/>
                <a:gd name="T4" fmla="*/ 1 w 26"/>
                <a:gd name="T5" fmla="*/ 14 h 28"/>
                <a:gd name="T6" fmla="*/ 6 w 26"/>
                <a:gd name="T7" fmla="*/ 20 h 28"/>
                <a:gd name="T8" fmla="*/ 10 w 26"/>
                <a:gd name="T9" fmla="*/ 27 h 28"/>
                <a:gd name="T10" fmla="*/ 13 w 26"/>
                <a:gd name="T11" fmla="*/ 28 h 28"/>
                <a:gd name="T12" fmla="*/ 15 w 26"/>
                <a:gd name="T13" fmla="*/ 24 h 28"/>
                <a:gd name="T14" fmla="*/ 22 w 26"/>
                <a:gd name="T15" fmla="*/ 24 h 28"/>
                <a:gd name="T16" fmla="*/ 23 w 26"/>
                <a:gd name="T17" fmla="*/ 25 h 28"/>
                <a:gd name="T18" fmla="*/ 25 w 26"/>
                <a:gd name="T19" fmla="*/ 22 h 28"/>
                <a:gd name="T20" fmla="*/ 24 w 26"/>
                <a:gd name="T21" fmla="*/ 13 h 28"/>
                <a:gd name="T22" fmla="*/ 25 w 26"/>
                <a:gd name="T23" fmla="*/ 6 h 28"/>
                <a:gd name="T24" fmla="*/ 26 w 26"/>
                <a:gd name="T25" fmla="*/ 3 h 28"/>
                <a:gd name="T26" fmla="*/ 20 w 26"/>
                <a:gd name="T27" fmla="*/ 1 h 28"/>
                <a:gd name="T28" fmla="*/ 12 w 26"/>
                <a:gd name="T29" fmla="*/ 2 h 28"/>
                <a:gd name="T30" fmla="*/ 8 w 26"/>
                <a:gd name="T31" fmla="*/ 1 h 28"/>
                <a:gd name="T32" fmla="*/ 7 w 26"/>
                <a:gd name="T33" fmla="*/ 2 h 28"/>
                <a:gd name="T34" fmla="*/ 6 w 26"/>
                <a:gd name="T35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28">
                  <a:moveTo>
                    <a:pt x="6" y="6"/>
                  </a:moveTo>
                  <a:cubicBezTo>
                    <a:pt x="7" y="7"/>
                    <a:pt x="5" y="8"/>
                    <a:pt x="3" y="8"/>
                  </a:cubicBezTo>
                  <a:cubicBezTo>
                    <a:pt x="2" y="9"/>
                    <a:pt x="2" y="13"/>
                    <a:pt x="1" y="14"/>
                  </a:cubicBezTo>
                  <a:cubicBezTo>
                    <a:pt x="0" y="15"/>
                    <a:pt x="5" y="18"/>
                    <a:pt x="6" y="20"/>
                  </a:cubicBezTo>
                  <a:cubicBezTo>
                    <a:pt x="7" y="22"/>
                    <a:pt x="8" y="25"/>
                    <a:pt x="10" y="27"/>
                  </a:cubicBezTo>
                  <a:cubicBezTo>
                    <a:pt x="11" y="28"/>
                    <a:pt x="12" y="28"/>
                    <a:pt x="13" y="28"/>
                  </a:cubicBezTo>
                  <a:cubicBezTo>
                    <a:pt x="14" y="27"/>
                    <a:pt x="13" y="23"/>
                    <a:pt x="15" y="24"/>
                  </a:cubicBezTo>
                  <a:cubicBezTo>
                    <a:pt x="18" y="24"/>
                    <a:pt x="21" y="22"/>
                    <a:pt x="22" y="24"/>
                  </a:cubicBezTo>
                  <a:cubicBezTo>
                    <a:pt x="23" y="24"/>
                    <a:pt x="23" y="24"/>
                    <a:pt x="23" y="25"/>
                  </a:cubicBezTo>
                  <a:cubicBezTo>
                    <a:pt x="24" y="23"/>
                    <a:pt x="25" y="22"/>
                    <a:pt x="25" y="22"/>
                  </a:cubicBezTo>
                  <a:cubicBezTo>
                    <a:pt x="25" y="21"/>
                    <a:pt x="25" y="16"/>
                    <a:pt x="24" y="13"/>
                  </a:cubicBezTo>
                  <a:cubicBezTo>
                    <a:pt x="23" y="11"/>
                    <a:pt x="24" y="7"/>
                    <a:pt x="25" y="6"/>
                  </a:cubicBezTo>
                  <a:cubicBezTo>
                    <a:pt x="26" y="6"/>
                    <a:pt x="26" y="5"/>
                    <a:pt x="26" y="3"/>
                  </a:cubicBezTo>
                  <a:cubicBezTo>
                    <a:pt x="24" y="2"/>
                    <a:pt x="22" y="1"/>
                    <a:pt x="20" y="1"/>
                  </a:cubicBezTo>
                  <a:cubicBezTo>
                    <a:pt x="17" y="2"/>
                    <a:pt x="13" y="3"/>
                    <a:pt x="12" y="2"/>
                  </a:cubicBezTo>
                  <a:cubicBezTo>
                    <a:pt x="11" y="0"/>
                    <a:pt x="9" y="0"/>
                    <a:pt x="8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3"/>
                    <a:pt x="6" y="5"/>
                    <a:pt x="6" y="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32" name="Freeform 121"/>
            <p:cNvSpPr>
              <a:spLocks/>
            </p:cNvSpPr>
            <p:nvPr/>
          </p:nvSpPr>
          <p:spPr bwMode="auto">
            <a:xfrm>
              <a:off x="3199919" y="4365777"/>
              <a:ext cx="93679" cy="139876"/>
            </a:xfrm>
            <a:custGeom>
              <a:avLst/>
              <a:gdLst>
                <a:gd name="T0" fmla="*/ 8 w 31"/>
                <a:gd name="T1" fmla="*/ 3 h 46"/>
                <a:gd name="T2" fmla="*/ 6 w 31"/>
                <a:gd name="T3" fmla="*/ 7 h 46"/>
                <a:gd name="T4" fmla="*/ 5 w 31"/>
                <a:gd name="T5" fmla="*/ 11 h 46"/>
                <a:gd name="T6" fmla="*/ 2 w 31"/>
                <a:gd name="T7" fmla="*/ 14 h 46"/>
                <a:gd name="T8" fmla="*/ 1 w 31"/>
                <a:gd name="T9" fmla="*/ 17 h 46"/>
                <a:gd name="T10" fmla="*/ 6 w 31"/>
                <a:gd name="T11" fmla="*/ 22 h 46"/>
                <a:gd name="T12" fmla="*/ 8 w 31"/>
                <a:gd name="T13" fmla="*/ 21 h 46"/>
                <a:gd name="T14" fmla="*/ 10 w 31"/>
                <a:gd name="T15" fmla="*/ 26 h 46"/>
                <a:gd name="T16" fmla="*/ 11 w 31"/>
                <a:gd name="T17" fmla="*/ 31 h 46"/>
                <a:gd name="T18" fmla="*/ 12 w 31"/>
                <a:gd name="T19" fmla="*/ 42 h 46"/>
                <a:gd name="T20" fmla="*/ 19 w 31"/>
                <a:gd name="T21" fmla="*/ 44 h 46"/>
                <a:gd name="T22" fmla="*/ 23 w 31"/>
                <a:gd name="T23" fmla="*/ 43 h 46"/>
                <a:gd name="T24" fmla="*/ 26 w 31"/>
                <a:gd name="T25" fmla="*/ 41 h 46"/>
                <a:gd name="T26" fmla="*/ 31 w 31"/>
                <a:gd name="T27" fmla="*/ 41 h 46"/>
                <a:gd name="T28" fmla="*/ 27 w 31"/>
                <a:gd name="T29" fmla="*/ 34 h 46"/>
                <a:gd name="T30" fmla="*/ 22 w 31"/>
                <a:gd name="T31" fmla="*/ 28 h 46"/>
                <a:gd name="T32" fmla="*/ 24 w 31"/>
                <a:gd name="T33" fmla="*/ 22 h 46"/>
                <a:gd name="T34" fmla="*/ 27 w 31"/>
                <a:gd name="T35" fmla="*/ 20 h 46"/>
                <a:gd name="T36" fmla="*/ 28 w 31"/>
                <a:gd name="T37" fmla="*/ 16 h 46"/>
                <a:gd name="T38" fmla="*/ 22 w 31"/>
                <a:gd name="T39" fmla="*/ 10 h 46"/>
                <a:gd name="T40" fmla="*/ 19 w 31"/>
                <a:gd name="T41" fmla="*/ 7 h 46"/>
                <a:gd name="T42" fmla="*/ 13 w 31"/>
                <a:gd name="T43" fmla="*/ 1 h 46"/>
                <a:gd name="T44" fmla="*/ 10 w 31"/>
                <a:gd name="T45" fmla="*/ 0 h 46"/>
                <a:gd name="T46" fmla="*/ 8 w 31"/>
                <a:gd name="T47" fmla="*/ 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" h="46">
                  <a:moveTo>
                    <a:pt x="8" y="3"/>
                  </a:moveTo>
                  <a:cubicBezTo>
                    <a:pt x="7" y="4"/>
                    <a:pt x="4" y="6"/>
                    <a:pt x="6" y="7"/>
                  </a:cubicBezTo>
                  <a:cubicBezTo>
                    <a:pt x="8" y="8"/>
                    <a:pt x="8" y="10"/>
                    <a:pt x="5" y="11"/>
                  </a:cubicBezTo>
                  <a:cubicBezTo>
                    <a:pt x="2" y="11"/>
                    <a:pt x="2" y="12"/>
                    <a:pt x="2" y="14"/>
                  </a:cubicBezTo>
                  <a:cubicBezTo>
                    <a:pt x="2" y="15"/>
                    <a:pt x="0" y="16"/>
                    <a:pt x="1" y="17"/>
                  </a:cubicBezTo>
                  <a:cubicBezTo>
                    <a:pt x="2" y="18"/>
                    <a:pt x="4" y="20"/>
                    <a:pt x="6" y="22"/>
                  </a:cubicBezTo>
                  <a:cubicBezTo>
                    <a:pt x="6" y="21"/>
                    <a:pt x="7" y="20"/>
                    <a:pt x="8" y="21"/>
                  </a:cubicBezTo>
                  <a:cubicBezTo>
                    <a:pt x="10" y="21"/>
                    <a:pt x="8" y="25"/>
                    <a:pt x="10" y="26"/>
                  </a:cubicBezTo>
                  <a:cubicBezTo>
                    <a:pt x="12" y="27"/>
                    <a:pt x="12" y="30"/>
                    <a:pt x="11" y="31"/>
                  </a:cubicBezTo>
                  <a:cubicBezTo>
                    <a:pt x="9" y="32"/>
                    <a:pt x="9" y="38"/>
                    <a:pt x="12" y="42"/>
                  </a:cubicBezTo>
                  <a:cubicBezTo>
                    <a:pt x="16" y="46"/>
                    <a:pt x="18" y="45"/>
                    <a:pt x="19" y="44"/>
                  </a:cubicBezTo>
                  <a:cubicBezTo>
                    <a:pt x="20" y="43"/>
                    <a:pt x="22" y="44"/>
                    <a:pt x="23" y="43"/>
                  </a:cubicBezTo>
                  <a:cubicBezTo>
                    <a:pt x="24" y="41"/>
                    <a:pt x="25" y="43"/>
                    <a:pt x="26" y="41"/>
                  </a:cubicBezTo>
                  <a:cubicBezTo>
                    <a:pt x="27" y="40"/>
                    <a:pt x="29" y="41"/>
                    <a:pt x="31" y="41"/>
                  </a:cubicBezTo>
                  <a:cubicBezTo>
                    <a:pt x="29" y="39"/>
                    <a:pt x="28" y="36"/>
                    <a:pt x="27" y="34"/>
                  </a:cubicBezTo>
                  <a:cubicBezTo>
                    <a:pt x="26" y="32"/>
                    <a:pt x="21" y="29"/>
                    <a:pt x="22" y="28"/>
                  </a:cubicBezTo>
                  <a:cubicBezTo>
                    <a:pt x="23" y="27"/>
                    <a:pt x="23" y="23"/>
                    <a:pt x="24" y="22"/>
                  </a:cubicBezTo>
                  <a:cubicBezTo>
                    <a:pt x="26" y="22"/>
                    <a:pt x="28" y="21"/>
                    <a:pt x="27" y="20"/>
                  </a:cubicBezTo>
                  <a:cubicBezTo>
                    <a:pt x="27" y="19"/>
                    <a:pt x="27" y="17"/>
                    <a:pt x="28" y="16"/>
                  </a:cubicBezTo>
                  <a:cubicBezTo>
                    <a:pt x="26" y="15"/>
                    <a:pt x="24" y="10"/>
                    <a:pt x="22" y="10"/>
                  </a:cubicBezTo>
                  <a:cubicBezTo>
                    <a:pt x="20" y="10"/>
                    <a:pt x="19" y="9"/>
                    <a:pt x="19" y="7"/>
                  </a:cubicBezTo>
                  <a:cubicBezTo>
                    <a:pt x="19" y="4"/>
                    <a:pt x="15" y="4"/>
                    <a:pt x="13" y="1"/>
                  </a:cubicBezTo>
                  <a:cubicBezTo>
                    <a:pt x="12" y="1"/>
                    <a:pt x="11" y="0"/>
                    <a:pt x="10" y="0"/>
                  </a:cubicBezTo>
                  <a:cubicBezTo>
                    <a:pt x="10" y="2"/>
                    <a:pt x="9" y="3"/>
                    <a:pt x="8" y="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33" name="Freeform 122"/>
            <p:cNvSpPr>
              <a:spLocks/>
            </p:cNvSpPr>
            <p:nvPr/>
          </p:nvSpPr>
          <p:spPr bwMode="auto">
            <a:xfrm>
              <a:off x="3333379" y="4417108"/>
              <a:ext cx="57747" cy="73146"/>
            </a:xfrm>
            <a:custGeom>
              <a:avLst/>
              <a:gdLst>
                <a:gd name="T0" fmla="*/ 1 w 19"/>
                <a:gd name="T1" fmla="*/ 10 h 24"/>
                <a:gd name="T2" fmla="*/ 2 w 19"/>
                <a:gd name="T3" fmla="*/ 19 h 24"/>
                <a:gd name="T4" fmla="*/ 0 w 19"/>
                <a:gd name="T5" fmla="*/ 22 h 24"/>
                <a:gd name="T6" fmla="*/ 6 w 19"/>
                <a:gd name="T7" fmla="*/ 23 h 24"/>
                <a:gd name="T8" fmla="*/ 12 w 19"/>
                <a:gd name="T9" fmla="*/ 20 h 24"/>
                <a:gd name="T10" fmla="*/ 19 w 19"/>
                <a:gd name="T11" fmla="*/ 10 h 24"/>
                <a:gd name="T12" fmla="*/ 19 w 19"/>
                <a:gd name="T13" fmla="*/ 10 h 24"/>
                <a:gd name="T14" fmla="*/ 9 w 19"/>
                <a:gd name="T15" fmla="*/ 2 h 24"/>
                <a:gd name="T16" fmla="*/ 3 w 19"/>
                <a:gd name="T17" fmla="*/ 0 h 24"/>
                <a:gd name="T18" fmla="*/ 2 w 19"/>
                <a:gd name="T19" fmla="*/ 3 h 24"/>
                <a:gd name="T20" fmla="*/ 1 w 19"/>
                <a:gd name="T21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4">
                  <a:moveTo>
                    <a:pt x="1" y="10"/>
                  </a:moveTo>
                  <a:cubicBezTo>
                    <a:pt x="2" y="13"/>
                    <a:pt x="2" y="18"/>
                    <a:pt x="2" y="19"/>
                  </a:cubicBezTo>
                  <a:cubicBezTo>
                    <a:pt x="2" y="19"/>
                    <a:pt x="1" y="20"/>
                    <a:pt x="0" y="22"/>
                  </a:cubicBezTo>
                  <a:cubicBezTo>
                    <a:pt x="1" y="23"/>
                    <a:pt x="3" y="24"/>
                    <a:pt x="6" y="23"/>
                  </a:cubicBezTo>
                  <a:cubicBezTo>
                    <a:pt x="9" y="22"/>
                    <a:pt x="11" y="24"/>
                    <a:pt x="12" y="20"/>
                  </a:cubicBezTo>
                  <a:cubicBezTo>
                    <a:pt x="13" y="17"/>
                    <a:pt x="17" y="13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7" y="9"/>
                    <a:pt x="13" y="2"/>
                    <a:pt x="9" y="2"/>
                  </a:cubicBezTo>
                  <a:cubicBezTo>
                    <a:pt x="7" y="1"/>
                    <a:pt x="5" y="0"/>
                    <a:pt x="3" y="0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1" y="4"/>
                    <a:pt x="0" y="8"/>
                    <a:pt x="1" y="1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34" name="Freeform 123"/>
            <p:cNvSpPr>
              <a:spLocks/>
            </p:cNvSpPr>
            <p:nvPr/>
          </p:nvSpPr>
          <p:spPr bwMode="auto">
            <a:xfrm>
              <a:off x="2757191" y="4071909"/>
              <a:ext cx="200190" cy="69297"/>
            </a:xfrm>
            <a:custGeom>
              <a:avLst/>
              <a:gdLst>
                <a:gd name="T0" fmla="*/ 53 w 66"/>
                <a:gd name="T1" fmla="*/ 15 h 23"/>
                <a:gd name="T2" fmla="*/ 23 w 66"/>
                <a:gd name="T3" fmla="*/ 3 h 23"/>
                <a:gd name="T4" fmla="*/ 1 w 66"/>
                <a:gd name="T5" fmla="*/ 10 h 23"/>
                <a:gd name="T6" fmla="*/ 12 w 66"/>
                <a:gd name="T7" fmla="*/ 5 h 23"/>
                <a:gd name="T8" fmla="*/ 18 w 66"/>
                <a:gd name="T9" fmla="*/ 8 h 23"/>
                <a:gd name="T10" fmla="*/ 28 w 66"/>
                <a:gd name="T11" fmla="*/ 10 h 23"/>
                <a:gd name="T12" fmla="*/ 42 w 66"/>
                <a:gd name="T13" fmla="*/ 17 h 23"/>
                <a:gd name="T14" fmla="*/ 45 w 66"/>
                <a:gd name="T15" fmla="*/ 22 h 23"/>
                <a:gd name="T16" fmla="*/ 65 w 66"/>
                <a:gd name="T17" fmla="*/ 22 h 23"/>
                <a:gd name="T18" fmla="*/ 53 w 66"/>
                <a:gd name="T1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23">
                  <a:moveTo>
                    <a:pt x="53" y="15"/>
                  </a:moveTo>
                  <a:cubicBezTo>
                    <a:pt x="49" y="15"/>
                    <a:pt x="35" y="5"/>
                    <a:pt x="23" y="3"/>
                  </a:cubicBezTo>
                  <a:cubicBezTo>
                    <a:pt x="11" y="0"/>
                    <a:pt x="0" y="9"/>
                    <a:pt x="1" y="10"/>
                  </a:cubicBezTo>
                  <a:cubicBezTo>
                    <a:pt x="3" y="12"/>
                    <a:pt x="9" y="7"/>
                    <a:pt x="12" y="5"/>
                  </a:cubicBezTo>
                  <a:cubicBezTo>
                    <a:pt x="15" y="3"/>
                    <a:pt x="18" y="6"/>
                    <a:pt x="18" y="8"/>
                  </a:cubicBezTo>
                  <a:cubicBezTo>
                    <a:pt x="18" y="9"/>
                    <a:pt x="22" y="10"/>
                    <a:pt x="28" y="10"/>
                  </a:cubicBezTo>
                  <a:cubicBezTo>
                    <a:pt x="35" y="11"/>
                    <a:pt x="35" y="16"/>
                    <a:pt x="42" y="17"/>
                  </a:cubicBezTo>
                  <a:cubicBezTo>
                    <a:pt x="48" y="19"/>
                    <a:pt x="42" y="21"/>
                    <a:pt x="45" y="22"/>
                  </a:cubicBezTo>
                  <a:cubicBezTo>
                    <a:pt x="48" y="23"/>
                    <a:pt x="64" y="23"/>
                    <a:pt x="65" y="22"/>
                  </a:cubicBezTo>
                  <a:cubicBezTo>
                    <a:pt x="66" y="20"/>
                    <a:pt x="57" y="15"/>
                    <a:pt x="53" y="1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35" name="Freeform 124"/>
            <p:cNvSpPr>
              <a:spLocks/>
            </p:cNvSpPr>
            <p:nvPr/>
          </p:nvSpPr>
          <p:spPr bwMode="auto">
            <a:xfrm>
              <a:off x="2872685" y="4165588"/>
              <a:ext cx="44914" cy="21816"/>
            </a:xfrm>
            <a:custGeom>
              <a:avLst/>
              <a:gdLst>
                <a:gd name="T0" fmla="*/ 1 w 15"/>
                <a:gd name="T1" fmla="*/ 3 h 7"/>
                <a:gd name="T2" fmla="*/ 14 w 15"/>
                <a:gd name="T3" fmla="*/ 5 h 7"/>
                <a:gd name="T4" fmla="*/ 1 w 15"/>
                <a:gd name="T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7">
                  <a:moveTo>
                    <a:pt x="1" y="3"/>
                  </a:moveTo>
                  <a:cubicBezTo>
                    <a:pt x="2" y="5"/>
                    <a:pt x="13" y="7"/>
                    <a:pt x="14" y="5"/>
                  </a:cubicBezTo>
                  <a:cubicBezTo>
                    <a:pt x="15" y="2"/>
                    <a:pt x="0" y="0"/>
                    <a:pt x="1" y="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36" name="Freeform 125"/>
            <p:cNvSpPr>
              <a:spLocks/>
            </p:cNvSpPr>
            <p:nvPr/>
          </p:nvSpPr>
          <p:spPr bwMode="auto">
            <a:xfrm>
              <a:off x="3084425" y="4163021"/>
              <a:ext cx="39781" cy="24382"/>
            </a:xfrm>
            <a:custGeom>
              <a:avLst/>
              <a:gdLst>
                <a:gd name="T0" fmla="*/ 2 w 13"/>
                <a:gd name="T1" fmla="*/ 4 h 8"/>
                <a:gd name="T2" fmla="*/ 12 w 13"/>
                <a:gd name="T3" fmla="*/ 4 h 8"/>
                <a:gd name="T4" fmla="*/ 2 w 13"/>
                <a:gd name="T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8">
                  <a:moveTo>
                    <a:pt x="2" y="4"/>
                  </a:moveTo>
                  <a:cubicBezTo>
                    <a:pt x="5" y="8"/>
                    <a:pt x="12" y="6"/>
                    <a:pt x="12" y="4"/>
                  </a:cubicBezTo>
                  <a:cubicBezTo>
                    <a:pt x="13" y="2"/>
                    <a:pt x="0" y="0"/>
                    <a:pt x="2" y="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37" name="Freeform 126"/>
            <p:cNvSpPr>
              <a:spLocks noEditPoints="1"/>
            </p:cNvSpPr>
            <p:nvPr/>
          </p:nvSpPr>
          <p:spPr bwMode="auto">
            <a:xfrm>
              <a:off x="3199919" y="5596432"/>
              <a:ext cx="69297" cy="30798"/>
            </a:xfrm>
            <a:custGeom>
              <a:avLst/>
              <a:gdLst>
                <a:gd name="T0" fmla="*/ 22 w 23"/>
                <a:gd name="T1" fmla="*/ 4 h 10"/>
                <a:gd name="T2" fmla="*/ 12 w 23"/>
                <a:gd name="T3" fmla="*/ 9 h 10"/>
                <a:gd name="T4" fmla="*/ 22 w 23"/>
                <a:gd name="T5" fmla="*/ 4 h 10"/>
                <a:gd name="T6" fmla="*/ 11 w 23"/>
                <a:gd name="T7" fmla="*/ 1 h 10"/>
                <a:gd name="T8" fmla="*/ 4 w 23"/>
                <a:gd name="T9" fmla="*/ 8 h 10"/>
                <a:gd name="T10" fmla="*/ 11 w 23"/>
                <a:gd name="T11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0">
                  <a:moveTo>
                    <a:pt x="22" y="4"/>
                  </a:moveTo>
                  <a:cubicBezTo>
                    <a:pt x="20" y="0"/>
                    <a:pt x="10" y="8"/>
                    <a:pt x="12" y="9"/>
                  </a:cubicBezTo>
                  <a:cubicBezTo>
                    <a:pt x="14" y="10"/>
                    <a:pt x="23" y="6"/>
                    <a:pt x="22" y="4"/>
                  </a:cubicBezTo>
                  <a:close/>
                  <a:moveTo>
                    <a:pt x="11" y="1"/>
                  </a:moveTo>
                  <a:cubicBezTo>
                    <a:pt x="8" y="0"/>
                    <a:pt x="0" y="7"/>
                    <a:pt x="4" y="8"/>
                  </a:cubicBezTo>
                  <a:cubicBezTo>
                    <a:pt x="7" y="10"/>
                    <a:pt x="14" y="2"/>
                    <a:pt x="11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38" name="Freeform 127"/>
            <p:cNvSpPr>
              <a:spLocks noEditPoints="1"/>
            </p:cNvSpPr>
            <p:nvPr/>
          </p:nvSpPr>
          <p:spPr bwMode="auto">
            <a:xfrm>
              <a:off x="2621165" y="4499237"/>
              <a:ext cx="314401" cy="127044"/>
            </a:xfrm>
            <a:custGeom>
              <a:avLst/>
              <a:gdLst>
                <a:gd name="T0" fmla="*/ 101 w 104"/>
                <a:gd name="T1" fmla="*/ 10 h 42"/>
                <a:gd name="T2" fmla="*/ 97 w 104"/>
                <a:gd name="T3" fmla="*/ 7 h 42"/>
                <a:gd name="T4" fmla="*/ 92 w 104"/>
                <a:gd name="T5" fmla="*/ 7 h 42"/>
                <a:gd name="T6" fmla="*/ 88 w 104"/>
                <a:gd name="T7" fmla="*/ 4 h 42"/>
                <a:gd name="T8" fmla="*/ 80 w 104"/>
                <a:gd name="T9" fmla="*/ 0 h 42"/>
                <a:gd name="T10" fmla="*/ 80 w 104"/>
                <a:gd name="T11" fmla="*/ 1 h 42"/>
                <a:gd name="T12" fmla="*/ 76 w 104"/>
                <a:gd name="T13" fmla="*/ 3 h 42"/>
                <a:gd name="T14" fmla="*/ 74 w 104"/>
                <a:gd name="T15" fmla="*/ 7 h 42"/>
                <a:gd name="T16" fmla="*/ 71 w 104"/>
                <a:gd name="T17" fmla="*/ 11 h 42"/>
                <a:gd name="T18" fmla="*/ 70 w 104"/>
                <a:gd name="T19" fmla="*/ 14 h 42"/>
                <a:gd name="T20" fmla="*/ 68 w 104"/>
                <a:gd name="T21" fmla="*/ 19 h 42"/>
                <a:gd name="T22" fmla="*/ 68 w 104"/>
                <a:gd name="T23" fmla="*/ 23 h 42"/>
                <a:gd name="T24" fmla="*/ 71 w 104"/>
                <a:gd name="T25" fmla="*/ 26 h 42"/>
                <a:gd name="T26" fmla="*/ 74 w 104"/>
                <a:gd name="T27" fmla="*/ 27 h 42"/>
                <a:gd name="T28" fmla="*/ 72 w 104"/>
                <a:gd name="T29" fmla="*/ 31 h 42"/>
                <a:gd name="T30" fmla="*/ 71 w 104"/>
                <a:gd name="T31" fmla="*/ 31 h 42"/>
                <a:gd name="T32" fmla="*/ 72 w 104"/>
                <a:gd name="T33" fmla="*/ 34 h 42"/>
                <a:gd name="T34" fmla="*/ 72 w 104"/>
                <a:gd name="T35" fmla="*/ 37 h 42"/>
                <a:gd name="T36" fmla="*/ 77 w 104"/>
                <a:gd name="T37" fmla="*/ 38 h 42"/>
                <a:gd name="T38" fmla="*/ 82 w 104"/>
                <a:gd name="T39" fmla="*/ 38 h 42"/>
                <a:gd name="T40" fmla="*/ 87 w 104"/>
                <a:gd name="T41" fmla="*/ 28 h 42"/>
                <a:gd name="T42" fmla="*/ 99 w 104"/>
                <a:gd name="T43" fmla="*/ 21 h 42"/>
                <a:gd name="T44" fmla="*/ 103 w 104"/>
                <a:gd name="T45" fmla="*/ 15 h 42"/>
                <a:gd name="T46" fmla="*/ 101 w 104"/>
                <a:gd name="T47" fmla="*/ 10 h 42"/>
                <a:gd name="T48" fmla="*/ 3 w 104"/>
                <a:gd name="T49" fmla="*/ 9 h 42"/>
                <a:gd name="T50" fmla="*/ 7 w 104"/>
                <a:gd name="T51" fmla="*/ 15 h 42"/>
                <a:gd name="T52" fmla="*/ 3 w 104"/>
                <a:gd name="T53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4" h="42">
                  <a:moveTo>
                    <a:pt x="101" y="10"/>
                  </a:moveTo>
                  <a:cubicBezTo>
                    <a:pt x="99" y="8"/>
                    <a:pt x="97" y="6"/>
                    <a:pt x="97" y="7"/>
                  </a:cubicBezTo>
                  <a:cubicBezTo>
                    <a:pt x="96" y="8"/>
                    <a:pt x="94" y="8"/>
                    <a:pt x="92" y="7"/>
                  </a:cubicBezTo>
                  <a:cubicBezTo>
                    <a:pt x="90" y="6"/>
                    <a:pt x="89" y="4"/>
                    <a:pt x="88" y="4"/>
                  </a:cubicBezTo>
                  <a:cubicBezTo>
                    <a:pt x="87" y="4"/>
                    <a:pt x="83" y="2"/>
                    <a:pt x="80" y="0"/>
                  </a:cubicBezTo>
                  <a:cubicBezTo>
                    <a:pt x="80" y="0"/>
                    <a:pt x="80" y="0"/>
                    <a:pt x="80" y="1"/>
                  </a:cubicBezTo>
                  <a:cubicBezTo>
                    <a:pt x="80" y="2"/>
                    <a:pt x="78" y="3"/>
                    <a:pt x="76" y="3"/>
                  </a:cubicBezTo>
                  <a:cubicBezTo>
                    <a:pt x="74" y="3"/>
                    <a:pt x="74" y="6"/>
                    <a:pt x="74" y="7"/>
                  </a:cubicBezTo>
                  <a:cubicBezTo>
                    <a:pt x="74" y="9"/>
                    <a:pt x="72" y="9"/>
                    <a:pt x="71" y="11"/>
                  </a:cubicBezTo>
                  <a:cubicBezTo>
                    <a:pt x="70" y="13"/>
                    <a:pt x="71" y="13"/>
                    <a:pt x="70" y="14"/>
                  </a:cubicBezTo>
                  <a:cubicBezTo>
                    <a:pt x="68" y="15"/>
                    <a:pt x="67" y="17"/>
                    <a:pt x="68" y="19"/>
                  </a:cubicBezTo>
                  <a:cubicBezTo>
                    <a:pt x="69" y="20"/>
                    <a:pt x="68" y="22"/>
                    <a:pt x="68" y="23"/>
                  </a:cubicBezTo>
                  <a:cubicBezTo>
                    <a:pt x="67" y="24"/>
                    <a:pt x="69" y="24"/>
                    <a:pt x="71" y="26"/>
                  </a:cubicBezTo>
                  <a:cubicBezTo>
                    <a:pt x="73" y="28"/>
                    <a:pt x="74" y="25"/>
                    <a:pt x="74" y="27"/>
                  </a:cubicBezTo>
                  <a:cubicBezTo>
                    <a:pt x="75" y="28"/>
                    <a:pt x="74" y="31"/>
                    <a:pt x="72" y="31"/>
                  </a:cubicBezTo>
                  <a:cubicBezTo>
                    <a:pt x="71" y="31"/>
                    <a:pt x="71" y="31"/>
                    <a:pt x="71" y="31"/>
                  </a:cubicBezTo>
                  <a:cubicBezTo>
                    <a:pt x="72" y="32"/>
                    <a:pt x="73" y="33"/>
                    <a:pt x="72" y="34"/>
                  </a:cubicBezTo>
                  <a:cubicBezTo>
                    <a:pt x="71" y="35"/>
                    <a:pt x="70" y="35"/>
                    <a:pt x="72" y="37"/>
                  </a:cubicBezTo>
                  <a:cubicBezTo>
                    <a:pt x="74" y="39"/>
                    <a:pt x="75" y="36"/>
                    <a:pt x="77" y="38"/>
                  </a:cubicBezTo>
                  <a:cubicBezTo>
                    <a:pt x="79" y="40"/>
                    <a:pt x="80" y="42"/>
                    <a:pt x="82" y="38"/>
                  </a:cubicBezTo>
                  <a:cubicBezTo>
                    <a:pt x="83" y="34"/>
                    <a:pt x="84" y="29"/>
                    <a:pt x="87" y="28"/>
                  </a:cubicBezTo>
                  <a:cubicBezTo>
                    <a:pt x="90" y="27"/>
                    <a:pt x="96" y="26"/>
                    <a:pt x="99" y="21"/>
                  </a:cubicBezTo>
                  <a:cubicBezTo>
                    <a:pt x="103" y="17"/>
                    <a:pt x="101" y="17"/>
                    <a:pt x="103" y="15"/>
                  </a:cubicBezTo>
                  <a:cubicBezTo>
                    <a:pt x="104" y="14"/>
                    <a:pt x="103" y="13"/>
                    <a:pt x="101" y="10"/>
                  </a:cubicBezTo>
                  <a:close/>
                  <a:moveTo>
                    <a:pt x="3" y="9"/>
                  </a:moveTo>
                  <a:cubicBezTo>
                    <a:pt x="0" y="13"/>
                    <a:pt x="6" y="17"/>
                    <a:pt x="7" y="15"/>
                  </a:cubicBezTo>
                  <a:cubicBezTo>
                    <a:pt x="8" y="13"/>
                    <a:pt x="6" y="4"/>
                    <a:pt x="3" y="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39" name="Freeform 128"/>
            <p:cNvSpPr>
              <a:spLocks noEditPoints="1"/>
            </p:cNvSpPr>
            <p:nvPr/>
          </p:nvSpPr>
          <p:spPr bwMode="auto">
            <a:xfrm>
              <a:off x="2984330" y="2356178"/>
              <a:ext cx="1158792" cy="866206"/>
            </a:xfrm>
            <a:custGeom>
              <a:avLst/>
              <a:gdLst>
                <a:gd name="T0" fmla="*/ 335 w 382"/>
                <a:gd name="T1" fmla="*/ 33 h 286"/>
                <a:gd name="T2" fmla="*/ 307 w 382"/>
                <a:gd name="T3" fmla="*/ 46 h 286"/>
                <a:gd name="T4" fmla="*/ 305 w 382"/>
                <a:gd name="T5" fmla="*/ 29 h 286"/>
                <a:gd name="T6" fmla="*/ 273 w 382"/>
                <a:gd name="T7" fmla="*/ 27 h 286"/>
                <a:gd name="T8" fmla="*/ 305 w 382"/>
                <a:gd name="T9" fmla="*/ 22 h 286"/>
                <a:gd name="T10" fmla="*/ 302 w 382"/>
                <a:gd name="T11" fmla="*/ 10 h 286"/>
                <a:gd name="T12" fmla="*/ 258 w 382"/>
                <a:gd name="T13" fmla="*/ 1 h 286"/>
                <a:gd name="T14" fmla="*/ 217 w 382"/>
                <a:gd name="T15" fmla="*/ 6 h 286"/>
                <a:gd name="T16" fmla="*/ 186 w 382"/>
                <a:gd name="T17" fmla="*/ 7 h 286"/>
                <a:gd name="T18" fmla="*/ 161 w 382"/>
                <a:gd name="T19" fmla="*/ 18 h 286"/>
                <a:gd name="T20" fmla="*/ 155 w 382"/>
                <a:gd name="T21" fmla="*/ 21 h 286"/>
                <a:gd name="T22" fmla="*/ 137 w 382"/>
                <a:gd name="T23" fmla="*/ 27 h 286"/>
                <a:gd name="T24" fmla="*/ 120 w 382"/>
                <a:gd name="T25" fmla="*/ 33 h 286"/>
                <a:gd name="T26" fmla="*/ 90 w 382"/>
                <a:gd name="T27" fmla="*/ 27 h 286"/>
                <a:gd name="T28" fmla="*/ 74 w 382"/>
                <a:gd name="T29" fmla="*/ 39 h 286"/>
                <a:gd name="T30" fmla="*/ 49 w 382"/>
                <a:gd name="T31" fmla="*/ 55 h 286"/>
                <a:gd name="T32" fmla="*/ 0 w 382"/>
                <a:gd name="T33" fmla="*/ 79 h 286"/>
                <a:gd name="T34" fmla="*/ 31 w 382"/>
                <a:gd name="T35" fmla="*/ 88 h 286"/>
                <a:gd name="T36" fmla="*/ 9 w 382"/>
                <a:gd name="T37" fmla="*/ 96 h 286"/>
                <a:gd name="T38" fmla="*/ 28 w 382"/>
                <a:gd name="T39" fmla="*/ 108 h 286"/>
                <a:gd name="T40" fmla="*/ 52 w 382"/>
                <a:gd name="T41" fmla="*/ 107 h 286"/>
                <a:gd name="T42" fmla="*/ 90 w 382"/>
                <a:gd name="T43" fmla="*/ 117 h 286"/>
                <a:gd name="T44" fmla="*/ 109 w 382"/>
                <a:gd name="T45" fmla="*/ 142 h 286"/>
                <a:gd name="T46" fmla="*/ 112 w 382"/>
                <a:gd name="T47" fmla="*/ 165 h 286"/>
                <a:gd name="T48" fmla="*/ 135 w 382"/>
                <a:gd name="T49" fmla="*/ 173 h 286"/>
                <a:gd name="T50" fmla="*/ 133 w 382"/>
                <a:gd name="T51" fmla="*/ 182 h 286"/>
                <a:gd name="T52" fmla="*/ 129 w 382"/>
                <a:gd name="T53" fmla="*/ 197 h 286"/>
                <a:gd name="T54" fmla="*/ 125 w 382"/>
                <a:gd name="T55" fmla="*/ 216 h 286"/>
                <a:gd name="T56" fmla="*/ 130 w 382"/>
                <a:gd name="T57" fmla="*/ 242 h 286"/>
                <a:gd name="T58" fmla="*/ 142 w 382"/>
                <a:gd name="T59" fmla="*/ 257 h 286"/>
                <a:gd name="T60" fmla="*/ 159 w 382"/>
                <a:gd name="T61" fmla="*/ 276 h 286"/>
                <a:gd name="T62" fmla="*/ 183 w 382"/>
                <a:gd name="T63" fmla="*/ 285 h 286"/>
                <a:gd name="T64" fmla="*/ 190 w 382"/>
                <a:gd name="T65" fmla="*/ 261 h 286"/>
                <a:gd name="T66" fmla="*/ 201 w 382"/>
                <a:gd name="T67" fmla="*/ 249 h 286"/>
                <a:gd name="T68" fmla="*/ 202 w 382"/>
                <a:gd name="T69" fmla="*/ 237 h 286"/>
                <a:gd name="T70" fmla="*/ 212 w 382"/>
                <a:gd name="T71" fmla="*/ 229 h 286"/>
                <a:gd name="T72" fmla="*/ 222 w 382"/>
                <a:gd name="T73" fmla="*/ 227 h 286"/>
                <a:gd name="T74" fmla="*/ 255 w 382"/>
                <a:gd name="T75" fmla="*/ 205 h 286"/>
                <a:gd name="T76" fmla="*/ 276 w 382"/>
                <a:gd name="T77" fmla="*/ 199 h 286"/>
                <a:gd name="T78" fmla="*/ 319 w 382"/>
                <a:gd name="T79" fmla="*/ 180 h 286"/>
                <a:gd name="T80" fmla="*/ 296 w 382"/>
                <a:gd name="T81" fmla="*/ 175 h 286"/>
                <a:gd name="T82" fmla="*/ 319 w 382"/>
                <a:gd name="T83" fmla="*/ 177 h 286"/>
                <a:gd name="T84" fmla="*/ 314 w 382"/>
                <a:gd name="T85" fmla="*/ 155 h 286"/>
                <a:gd name="T86" fmla="*/ 303 w 382"/>
                <a:gd name="T87" fmla="*/ 145 h 286"/>
                <a:gd name="T88" fmla="*/ 329 w 382"/>
                <a:gd name="T89" fmla="*/ 141 h 286"/>
                <a:gd name="T90" fmla="*/ 337 w 382"/>
                <a:gd name="T91" fmla="*/ 128 h 286"/>
                <a:gd name="T92" fmla="*/ 333 w 382"/>
                <a:gd name="T93" fmla="*/ 108 h 286"/>
                <a:gd name="T94" fmla="*/ 326 w 382"/>
                <a:gd name="T95" fmla="*/ 99 h 286"/>
                <a:gd name="T96" fmla="*/ 329 w 382"/>
                <a:gd name="T97" fmla="*/ 90 h 286"/>
                <a:gd name="T98" fmla="*/ 320 w 382"/>
                <a:gd name="T99" fmla="*/ 86 h 286"/>
                <a:gd name="T100" fmla="*/ 345 w 382"/>
                <a:gd name="T101" fmla="*/ 59 h 286"/>
                <a:gd name="T102" fmla="*/ 339 w 382"/>
                <a:gd name="T103" fmla="*/ 53 h 286"/>
                <a:gd name="T104" fmla="*/ 346 w 382"/>
                <a:gd name="T105" fmla="*/ 46 h 286"/>
                <a:gd name="T106" fmla="*/ 382 w 382"/>
                <a:gd name="T107" fmla="*/ 33 h 286"/>
                <a:gd name="T108" fmla="*/ 126 w 382"/>
                <a:gd name="T109" fmla="*/ 183 h 286"/>
                <a:gd name="T110" fmla="*/ 120 w 382"/>
                <a:gd name="T111" fmla="*/ 19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82" h="286">
                  <a:moveTo>
                    <a:pt x="361" y="27"/>
                  </a:moveTo>
                  <a:cubicBezTo>
                    <a:pt x="354" y="27"/>
                    <a:pt x="348" y="28"/>
                    <a:pt x="348" y="33"/>
                  </a:cubicBezTo>
                  <a:cubicBezTo>
                    <a:pt x="347" y="37"/>
                    <a:pt x="339" y="32"/>
                    <a:pt x="335" y="33"/>
                  </a:cubicBezTo>
                  <a:cubicBezTo>
                    <a:pt x="331" y="35"/>
                    <a:pt x="333" y="30"/>
                    <a:pt x="330" y="31"/>
                  </a:cubicBezTo>
                  <a:cubicBezTo>
                    <a:pt x="326" y="33"/>
                    <a:pt x="322" y="38"/>
                    <a:pt x="317" y="40"/>
                  </a:cubicBezTo>
                  <a:cubicBezTo>
                    <a:pt x="313" y="41"/>
                    <a:pt x="310" y="46"/>
                    <a:pt x="307" y="46"/>
                  </a:cubicBezTo>
                  <a:cubicBezTo>
                    <a:pt x="304" y="47"/>
                    <a:pt x="313" y="38"/>
                    <a:pt x="317" y="33"/>
                  </a:cubicBezTo>
                  <a:cubicBezTo>
                    <a:pt x="322" y="29"/>
                    <a:pt x="319" y="24"/>
                    <a:pt x="313" y="24"/>
                  </a:cubicBezTo>
                  <a:cubicBezTo>
                    <a:pt x="307" y="25"/>
                    <a:pt x="309" y="29"/>
                    <a:pt x="305" y="29"/>
                  </a:cubicBezTo>
                  <a:cubicBezTo>
                    <a:pt x="302" y="30"/>
                    <a:pt x="286" y="38"/>
                    <a:pt x="286" y="36"/>
                  </a:cubicBezTo>
                  <a:cubicBezTo>
                    <a:pt x="285" y="33"/>
                    <a:pt x="299" y="29"/>
                    <a:pt x="298" y="28"/>
                  </a:cubicBezTo>
                  <a:cubicBezTo>
                    <a:pt x="298" y="26"/>
                    <a:pt x="281" y="26"/>
                    <a:pt x="273" y="27"/>
                  </a:cubicBezTo>
                  <a:cubicBezTo>
                    <a:pt x="265" y="28"/>
                    <a:pt x="252" y="32"/>
                    <a:pt x="252" y="30"/>
                  </a:cubicBezTo>
                  <a:cubicBezTo>
                    <a:pt x="251" y="28"/>
                    <a:pt x="267" y="25"/>
                    <a:pt x="276" y="24"/>
                  </a:cubicBezTo>
                  <a:cubicBezTo>
                    <a:pt x="284" y="23"/>
                    <a:pt x="299" y="24"/>
                    <a:pt x="305" y="22"/>
                  </a:cubicBezTo>
                  <a:cubicBezTo>
                    <a:pt x="311" y="19"/>
                    <a:pt x="321" y="19"/>
                    <a:pt x="322" y="17"/>
                  </a:cubicBezTo>
                  <a:cubicBezTo>
                    <a:pt x="324" y="15"/>
                    <a:pt x="315" y="12"/>
                    <a:pt x="311" y="12"/>
                  </a:cubicBezTo>
                  <a:cubicBezTo>
                    <a:pt x="306" y="13"/>
                    <a:pt x="302" y="12"/>
                    <a:pt x="302" y="10"/>
                  </a:cubicBezTo>
                  <a:cubicBezTo>
                    <a:pt x="303" y="8"/>
                    <a:pt x="295" y="7"/>
                    <a:pt x="295" y="5"/>
                  </a:cubicBezTo>
                  <a:cubicBezTo>
                    <a:pt x="294" y="4"/>
                    <a:pt x="280" y="5"/>
                    <a:pt x="277" y="3"/>
                  </a:cubicBezTo>
                  <a:cubicBezTo>
                    <a:pt x="274" y="1"/>
                    <a:pt x="265" y="0"/>
                    <a:pt x="258" y="1"/>
                  </a:cubicBezTo>
                  <a:cubicBezTo>
                    <a:pt x="251" y="2"/>
                    <a:pt x="236" y="1"/>
                    <a:pt x="232" y="2"/>
                  </a:cubicBezTo>
                  <a:cubicBezTo>
                    <a:pt x="229" y="2"/>
                    <a:pt x="226" y="3"/>
                    <a:pt x="223" y="3"/>
                  </a:cubicBezTo>
                  <a:cubicBezTo>
                    <a:pt x="220" y="3"/>
                    <a:pt x="215" y="4"/>
                    <a:pt x="217" y="6"/>
                  </a:cubicBezTo>
                  <a:cubicBezTo>
                    <a:pt x="221" y="10"/>
                    <a:pt x="212" y="11"/>
                    <a:pt x="213" y="9"/>
                  </a:cubicBezTo>
                  <a:cubicBezTo>
                    <a:pt x="213" y="6"/>
                    <a:pt x="206" y="5"/>
                    <a:pt x="203" y="7"/>
                  </a:cubicBezTo>
                  <a:cubicBezTo>
                    <a:pt x="200" y="9"/>
                    <a:pt x="188" y="4"/>
                    <a:pt x="186" y="7"/>
                  </a:cubicBezTo>
                  <a:cubicBezTo>
                    <a:pt x="184" y="9"/>
                    <a:pt x="170" y="8"/>
                    <a:pt x="166" y="9"/>
                  </a:cubicBezTo>
                  <a:cubicBezTo>
                    <a:pt x="161" y="10"/>
                    <a:pt x="172" y="13"/>
                    <a:pt x="172" y="15"/>
                  </a:cubicBezTo>
                  <a:cubicBezTo>
                    <a:pt x="171" y="16"/>
                    <a:pt x="158" y="15"/>
                    <a:pt x="161" y="18"/>
                  </a:cubicBezTo>
                  <a:cubicBezTo>
                    <a:pt x="164" y="21"/>
                    <a:pt x="172" y="24"/>
                    <a:pt x="177" y="28"/>
                  </a:cubicBezTo>
                  <a:cubicBezTo>
                    <a:pt x="181" y="32"/>
                    <a:pt x="173" y="30"/>
                    <a:pt x="169" y="26"/>
                  </a:cubicBezTo>
                  <a:cubicBezTo>
                    <a:pt x="164" y="23"/>
                    <a:pt x="158" y="24"/>
                    <a:pt x="155" y="21"/>
                  </a:cubicBezTo>
                  <a:cubicBezTo>
                    <a:pt x="152" y="18"/>
                    <a:pt x="141" y="16"/>
                    <a:pt x="138" y="18"/>
                  </a:cubicBezTo>
                  <a:cubicBezTo>
                    <a:pt x="135" y="20"/>
                    <a:pt x="145" y="24"/>
                    <a:pt x="145" y="26"/>
                  </a:cubicBezTo>
                  <a:cubicBezTo>
                    <a:pt x="145" y="29"/>
                    <a:pt x="138" y="26"/>
                    <a:pt x="137" y="27"/>
                  </a:cubicBezTo>
                  <a:cubicBezTo>
                    <a:pt x="136" y="28"/>
                    <a:pt x="129" y="20"/>
                    <a:pt x="125" y="20"/>
                  </a:cubicBezTo>
                  <a:cubicBezTo>
                    <a:pt x="122" y="20"/>
                    <a:pt x="125" y="24"/>
                    <a:pt x="125" y="28"/>
                  </a:cubicBezTo>
                  <a:cubicBezTo>
                    <a:pt x="125" y="33"/>
                    <a:pt x="118" y="36"/>
                    <a:pt x="120" y="33"/>
                  </a:cubicBezTo>
                  <a:cubicBezTo>
                    <a:pt x="122" y="29"/>
                    <a:pt x="120" y="21"/>
                    <a:pt x="116" y="20"/>
                  </a:cubicBezTo>
                  <a:cubicBezTo>
                    <a:pt x="113" y="18"/>
                    <a:pt x="103" y="23"/>
                    <a:pt x="97" y="23"/>
                  </a:cubicBezTo>
                  <a:cubicBezTo>
                    <a:pt x="92" y="23"/>
                    <a:pt x="85" y="24"/>
                    <a:pt x="90" y="27"/>
                  </a:cubicBezTo>
                  <a:cubicBezTo>
                    <a:pt x="94" y="29"/>
                    <a:pt x="90" y="31"/>
                    <a:pt x="86" y="28"/>
                  </a:cubicBezTo>
                  <a:cubicBezTo>
                    <a:pt x="82" y="25"/>
                    <a:pt x="69" y="28"/>
                    <a:pt x="72" y="30"/>
                  </a:cubicBezTo>
                  <a:cubicBezTo>
                    <a:pt x="74" y="32"/>
                    <a:pt x="75" y="37"/>
                    <a:pt x="74" y="39"/>
                  </a:cubicBezTo>
                  <a:cubicBezTo>
                    <a:pt x="72" y="42"/>
                    <a:pt x="67" y="37"/>
                    <a:pt x="62" y="37"/>
                  </a:cubicBezTo>
                  <a:cubicBezTo>
                    <a:pt x="57" y="38"/>
                    <a:pt x="32" y="50"/>
                    <a:pt x="33" y="53"/>
                  </a:cubicBezTo>
                  <a:cubicBezTo>
                    <a:pt x="35" y="56"/>
                    <a:pt x="45" y="53"/>
                    <a:pt x="49" y="55"/>
                  </a:cubicBezTo>
                  <a:cubicBezTo>
                    <a:pt x="52" y="57"/>
                    <a:pt x="48" y="64"/>
                    <a:pt x="44" y="67"/>
                  </a:cubicBezTo>
                  <a:cubicBezTo>
                    <a:pt x="40" y="69"/>
                    <a:pt x="24" y="67"/>
                    <a:pt x="24" y="70"/>
                  </a:cubicBezTo>
                  <a:cubicBezTo>
                    <a:pt x="24" y="73"/>
                    <a:pt x="0" y="74"/>
                    <a:pt x="0" y="79"/>
                  </a:cubicBezTo>
                  <a:cubicBezTo>
                    <a:pt x="0" y="81"/>
                    <a:pt x="1" y="83"/>
                    <a:pt x="4" y="84"/>
                  </a:cubicBezTo>
                  <a:cubicBezTo>
                    <a:pt x="7" y="85"/>
                    <a:pt x="11" y="84"/>
                    <a:pt x="14" y="87"/>
                  </a:cubicBezTo>
                  <a:cubicBezTo>
                    <a:pt x="17" y="90"/>
                    <a:pt x="26" y="90"/>
                    <a:pt x="31" y="88"/>
                  </a:cubicBezTo>
                  <a:cubicBezTo>
                    <a:pt x="37" y="86"/>
                    <a:pt x="41" y="89"/>
                    <a:pt x="41" y="92"/>
                  </a:cubicBezTo>
                  <a:cubicBezTo>
                    <a:pt x="41" y="95"/>
                    <a:pt x="28" y="91"/>
                    <a:pt x="24" y="93"/>
                  </a:cubicBezTo>
                  <a:cubicBezTo>
                    <a:pt x="20" y="95"/>
                    <a:pt x="8" y="93"/>
                    <a:pt x="9" y="96"/>
                  </a:cubicBezTo>
                  <a:cubicBezTo>
                    <a:pt x="9" y="98"/>
                    <a:pt x="15" y="98"/>
                    <a:pt x="20" y="99"/>
                  </a:cubicBezTo>
                  <a:cubicBezTo>
                    <a:pt x="25" y="100"/>
                    <a:pt x="21" y="102"/>
                    <a:pt x="20" y="104"/>
                  </a:cubicBezTo>
                  <a:cubicBezTo>
                    <a:pt x="20" y="106"/>
                    <a:pt x="23" y="105"/>
                    <a:pt x="28" y="108"/>
                  </a:cubicBezTo>
                  <a:cubicBezTo>
                    <a:pt x="33" y="110"/>
                    <a:pt x="40" y="112"/>
                    <a:pt x="38" y="109"/>
                  </a:cubicBezTo>
                  <a:cubicBezTo>
                    <a:pt x="35" y="106"/>
                    <a:pt x="43" y="107"/>
                    <a:pt x="44" y="108"/>
                  </a:cubicBezTo>
                  <a:cubicBezTo>
                    <a:pt x="45" y="110"/>
                    <a:pt x="49" y="106"/>
                    <a:pt x="52" y="107"/>
                  </a:cubicBezTo>
                  <a:cubicBezTo>
                    <a:pt x="56" y="108"/>
                    <a:pt x="57" y="103"/>
                    <a:pt x="60" y="105"/>
                  </a:cubicBezTo>
                  <a:cubicBezTo>
                    <a:pt x="63" y="107"/>
                    <a:pt x="76" y="108"/>
                    <a:pt x="80" y="111"/>
                  </a:cubicBezTo>
                  <a:cubicBezTo>
                    <a:pt x="84" y="113"/>
                    <a:pt x="91" y="114"/>
                    <a:pt x="90" y="117"/>
                  </a:cubicBezTo>
                  <a:cubicBezTo>
                    <a:pt x="89" y="121"/>
                    <a:pt x="94" y="123"/>
                    <a:pt x="99" y="125"/>
                  </a:cubicBezTo>
                  <a:cubicBezTo>
                    <a:pt x="104" y="128"/>
                    <a:pt x="105" y="132"/>
                    <a:pt x="104" y="136"/>
                  </a:cubicBezTo>
                  <a:cubicBezTo>
                    <a:pt x="104" y="139"/>
                    <a:pt x="110" y="141"/>
                    <a:pt x="109" y="142"/>
                  </a:cubicBezTo>
                  <a:cubicBezTo>
                    <a:pt x="108" y="144"/>
                    <a:pt x="109" y="146"/>
                    <a:pt x="112" y="149"/>
                  </a:cubicBezTo>
                  <a:cubicBezTo>
                    <a:pt x="115" y="152"/>
                    <a:pt x="107" y="154"/>
                    <a:pt x="109" y="157"/>
                  </a:cubicBezTo>
                  <a:cubicBezTo>
                    <a:pt x="111" y="159"/>
                    <a:pt x="106" y="164"/>
                    <a:pt x="112" y="165"/>
                  </a:cubicBezTo>
                  <a:cubicBezTo>
                    <a:pt x="118" y="166"/>
                    <a:pt x="117" y="161"/>
                    <a:pt x="121" y="161"/>
                  </a:cubicBezTo>
                  <a:cubicBezTo>
                    <a:pt x="126" y="161"/>
                    <a:pt x="121" y="165"/>
                    <a:pt x="123" y="167"/>
                  </a:cubicBezTo>
                  <a:cubicBezTo>
                    <a:pt x="126" y="170"/>
                    <a:pt x="131" y="169"/>
                    <a:pt x="135" y="173"/>
                  </a:cubicBezTo>
                  <a:cubicBezTo>
                    <a:pt x="140" y="177"/>
                    <a:pt x="137" y="179"/>
                    <a:pt x="133" y="176"/>
                  </a:cubicBezTo>
                  <a:cubicBezTo>
                    <a:pt x="129" y="172"/>
                    <a:pt x="116" y="173"/>
                    <a:pt x="116" y="174"/>
                  </a:cubicBezTo>
                  <a:cubicBezTo>
                    <a:pt x="116" y="175"/>
                    <a:pt x="130" y="183"/>
                    <a:pt x="133" y="182"/>
                  </a:cubicBezTo>
                  <a:cubicBezTo>
                    <a:pt x="136" y="181"/>
                    <a:pt x="140" y="187"/>
                    <a:pt x="138" y="188"/>
                  </a:cubicBezTo>
                  <a:cubicBezTo>
                    <a:pt x="137" y="190"/>
                    <a:pt x="138" y="195"/>
                    <a:pt x="137" y="197"/>
                  </a:cubicBezTo>
                  <a:cubicBezTo>
                    <a:pt x="137" y="199"/>
                    <a:pt x="132" y="197"/>
                    <a:pt x="129" y="197"/>
                  </a:cubicBezTo>
                  <a:cubicBezTo>
                    <a:pt x="126" y="198"/>
                    <a:pt x="124" y="199"/>
                    <a:pt x="124" y="202"/>
                  </a:cubicBezTo>
                  <a:cubicBezTo>
                    <a:pt x="124" y="205"/>
                    <a:pt x="120" y="207"/>
                    <a:pt x="119" y="211"/>
                  </a:cubicBezTo>
                  <a:cubicBezTo>
                    <a:pt x="119" y="215"/>
                    <a:pt x="123" y="215"/>
                    <a:pt x="125" y="216"/>
                  </a:cubicBezTo>
                  <a:cubicBezTo>
                    <a:pt x="128" y="218"/>
                    <a:pt x="121" y="219"/>
                    <a:pt x="120" y="222"/>
                  </a:cubicBezTo>
                  <a:cubicBezTo>
                    <a:pt x="120" y="225"/>
                    <a:pt x="127" y="230"/>
                    <a:pt x="129" y="231"/>
                  </a:cubicBezTo>
                  <a:cubicBezTo>
                    <a:pt x="131" y="232"/>
                    <a:pt x="129" y="239"/>
                    <a:pt x="130" y="242"/>
                  </a:cubicBezTo>
                  <a:cubicBezTo>
                    <a:pt x="131" y="245"/>
                    <a:pt x="134" y="241"/>
                    <a:pt x="134" y="245"/>
                  </a:cubicBezTo>
                  <a:cubicBezTo>
                    <a:pt x="134" y="249"/>
                    <a:pt x="137" y="249"/>
                    <a:pt x="137" y="251"/>
                  </a:cubicBezTo>
                  <a:cubicBezTo>
                    <a:pt x="137" y="254"/>
                    <a:pt x="143" y="253"/>
                    <a:pt x="142" y="257"/>
                  </a:cubicBezTo>
                  <a:cubicBezTo>
                    <a:pt x="141" y="260"/>
                    <a:pt x="143" y="262"/>
                    <a:pt x="145" y="264"/>
                  </a:cubicBezTo>
                  <a:cubicBezTo>
                    <a:pt x="146" y="266"/>
                    <a:pt x="151" y="269"/>
                    <a:pt x="152" y="272"/>
                  </a:cubicBezTo>
                  <a:cubicBezTo>
                    <a:pt x="153" y="274"/>
                    <a:pt x="155" y="277"/>
                    <a:pt x="159" y="276"/>
                  </a:cubicBezTo>
                  <a:cubicBezTo>
                    <a:pt x="162" y="275"/>
                    <a:pt x="162" y="278"/>
                    <a:pt x="165" y="278"/>
                  </a:cubicBezTo>
                  <a:cubicBezTo>
                    <a:pt x="167" y="278"/>
                    <a:pt x="171" y="279"/>
                    <a:pt x="172" y="281"/>
                  </a:cubicBezTo>
                  <a:cubicBezTo>
                    <a:pt x="173" y="283"/>
                    <a:pt x="181" y="285"/>
                    <a:pt x="183" y="285"/>
                  </a:cubicBezTo>
                  <a:cubicBezTo>
                    <a:pt x="185" y="286"/>
                    <a:pt x="186" y="282"/>
                    <a:pt x="188" y="281"/>
                  </a:cubicBezTo>
                  <a:cubicBezTo>
                    <a:pt x="190" y="279"/>
                    <a:pt x="189" y="271"/>
                    <a:pt x="191" y="271"/>
                  </a:cubicBezTo>
                  <a:cubicBezTo>
                    <a:pt x="193" y="270"/>
                    <a:pt x="192" y="262"/>
                    <a:pt x="190" y="261"/>
                  </a:cubicBezTo>
                  <a:cubicBezTo>
                    <a:pt x="188" y="260"/>
                    <a:pt x="189" y="257"/>
                    <a:pt x="193" y="258"/>
                  </a:cubicBezTo>
                  <a:cubicBezTo>
                    <a:pt x="198" y="258"/>
                    <a:pt x="196" y="254"/>
                    <a:pt x="198" y="254"/>
                  </a:cubicBezTo>
                  <a:cubicBezTo>
                    <a:pt x="200" y="253"/>
                    <a:pt x="199" y="249"/>
                    <a:pt x="201" y="249"/>
                  </a:cubicBezTo>
                  <a:cubicBezTo>
                    <a:pt x="202" y="249"/>
                    <a:pt x="202" y="246"/>
                    <a:pt x="201" y="244"/>
                  </a:cubicBezTo>
                  <a:cubicBezTo>
                    <a:pt x="200" y="243"/>
                    <a:pt x="201" y="242"/>
                    <a:pt x="203" y="241"/>
                  </a:cubicBezTo>
                  <a:cubicBezTo>
                    <a:pt x="206" y="241"/>
                    <a:pt x="205" y="238"/>
                    <a:pt x="202" y="237"/>
                  </a:cubicBezTo>
                  <a:cubicBezTo>
                    <a:pt x="199" y="236"/>
                    <a:pt x="200" y="232"/>
                    <a:pt x="203" y="234"/>
                  </a:cubicBezTo>
                  <a:cubicBezTo>
                    <a:pt x="206" y="237"/>
                    <a:pt x="208" y="235"/>
                    <a:pt x="206" y="233"/>
                  </a:cubicBezTo>
                  <a:cubicBezTo>
                    <a:pt x="205" y="231"/>
                    <a:pt x="209" y="230"/>
                    <a:pt x="212" y="229"/>
                  </a:cubicBezTo>
                  <a:cubicBezTo>
                    <a:pt x="216" y="229"/>
                    <a:pt x="218" y="227"/>
                    <a:pt x="218" y="224"/>
                  </a:cubicBezTo>
                  <a:cubicBezTo>
                    <a:pt x="217" y="221"/>
                    <a:pt x="222" y="221"/>
                    <a:pt x="221" y="224"/>
                  </a:cubicBezTo>
                  <a:cubicBezTo>
                    <a:pt x="219" y="226"/>
                    <a:pt x="220" y="229"/>
                    <a:pt x="222" y="227"/>
                  </a:cubicBezTo>
                  <a:cubicBezTo>
                    <a:pt x="224" y="225"/>
                    <a:pt x="227" y="226"/>
                    <a:pt x="234" y="225"/>
                  </a:cubicBezTo>
                  <a:cubicBezTo>
                    <a:pt x="240" y="223"/>
                    <a:pt x="246" y="218"/>
                    <a:pt x="247" y="213"/>
                  </a:cubicBezTo>
                  <a:cubicBezTo>
                    <a:pt x="249" y="208"/>
                    <a:pt x="256" y="208"/>
                    <a:pt x="255" y="205"/>
                  </a:cubicBezTo>
                  <a:cubicBezTo>
                    <a:pt x="254" y="202"/>
                    <a:pt x="256" y="200"/>
                    <a:pt x="261" y="202"/>
                  </a:cubicBezTo>
                  <a:cubicBezTo>
                    <a:pt x="266" y="205"/>
                    <a:pt x="262" y="201"/>
                    <a:pt x="267" y="201"/>
                  </a:cubicBezTo>
                  <a:cubicBezTo>
                    <a:pt x="272" y="201"/>
                    <a:pt x="271" y="199"/>
                    <a:pt x="276" y="199"/>
                  </a:cubicBezTo>
                  <a:cubicBezTo>
                    <a:pt x="281" y="199"/>
                    <a:pt x="294" y="197"/>
                    <a:pt x="299" y="193"/>
                  </a:cubicBezTo>
                  <a:cubicBezTo>
                    <a:pt x="303" y="189"/>
                    <a:pt x="312" y="186"/>
                    <a:pt x="316" y="184"/>
                  </a:cubicBezTo>
                  <a:cubicBezTo>
                    <a:pt x="320" y="181"/>
                    <a:pt x="321" y="179"/>
                    <a:pt x="319" y="180"/>
                  </a:cubicBezTo>
                  <a:cubicBezTo>
                    <a:pt x="316" y="182"/>
                    <a:pt x="311" y="182"/>
                    <a:pt x="308" y="181"/>
                  </a:cubicBezTo>
                  <a:cubicBezTo>
                    <a:pt x="304" y="180"/>
                    <a:pt x="298" y="177"/>
                    <a:pt x="294" y="179"/>
                  </a:cubicBezTo>
                  <a:cubicBezTo>
                    <a:pt x="290" y="182"/>
                    <a:pt x="292" y="176"/>
                    <a:pt x="296" y="175"/>
                  </a:cubicBezTo>
                  <a:cubicBezTo>
                    <a:pt x="299" y="175"/>
                    <a:pt x="298" y="173"/>
                    <a:pt x="297" y="169"/>
                  </a:cubicBezTo>
                  <a:cubicBezTo>
                    <a:pt x="296" y="166"/>
                    <a:pt x="303" y="168"/>
                    <a:pt x="306" y="172"/>
                  </a:cubicBezTo>
                  <a:cubicBezTo>
                    <a:pt x="309" y="177"/>
                    <a:pt x="314" y="178"/>
                    <a:pt x="319" y="177"/>
                  </a:cubicBezTo>
                  <a:cubicBezTo>
                    <a:pt x="324" y="176"/>
                    <a:pt x="319" y="171"/>
                    <a:pt x="321" y="169"/>
                  </a:cubicBezTo>
                  <a:cubicBezTo>
                    <a:pt x="324" y="166"/>
                    <a:pt x="306" y="157"/>
                    <a:pt x="305" y="154"/>
                  </a:cubicBezTo>
                  <a:cubicBezTo>
                    <a:pt x="304" y="151"/>
                    <a:pt x="310" y="153"/>
                    <a:pt x="314" y="155"/>
                  </a:cubicBezTo>
                  <a:cubicBezTo>
                    <a:pt x="319" y="157"/>
                    <a:pt x="320" y="152"/>
                    <a:pt x="320" y="149"/>
                  </a:cubicBezTo>
                  <a:cubicBezTo>
                    <a:pt x="320" y="146"/>
                    <a:pt x="310" y="146"/>
                    <a:pt x="305" y="149"/>
                  </a:cubicBezTo>
                  <a:cubicBezTo>
                    <a:pt x="301" y="151"/>
                    <a:pt x="296" y="145"/>
                    <a:pt x="303" y="145"/>
                  </a:cubicBezTo>
                  <a:cubicBezTo>
                    <a:pt x="309" y="144"/>
                    <a:pt x="303" y="141"/>
                    <a:pt x="305" y="140"/>
                  </a:cubicBezTo>
                  <a:cubicBezTo>
                    <a:pt x="307" y="138"/>
                    <a:pt x="315" y="145"/>
                    <a:pt x="319" y="144"/>
                  </a:cubicBezTo>
                  <a:cubicBezTo>
                    <a:pt x="323" y="142"/>
                    <a:pt x="326" y="144"/>
                    <a:pt x="329" y="141"/>
                  </a:cubicBezTo>
                  <a:cubicBezTo>
                    <a:pt x="333" y="138"/>
                    <a:pt x="323" y="136"/>
                    <a:pt x="321" y="133"/>
                  </a:cubicBezTo>
                  <a:cubicBezTo>
                    <a:pt x="319" y="131"/>
                    <a:pt x="331" y="132"/>
                    <a:pt x="335" y="132"/>
                  </a:cubicBezTo>
                  <a:cubicBezTo>
                    <a:pt x="339" y="132"/>
                    <a:pt x="340" y="127"/>
                    <a:pt x="337" y="128"/>
                  </a:cubicBezTo>
                  <a:cubicBezTo>
                    <a:pt x="334" y="129"/>
                    <a:pt x="323" y="124"/>
                    <a:pt x="325" y="121"/>
                  </a:cubicBezTo>
                  <a:cubicBezTo>
                    <a:pt x="328" y="117"/>
                    <a:pt x="332" y="121"/>
                    <a:pt x="336" y="119"/>
                  </a:cubicBezTo>
                  <a:cubicBezTo>
                    <a:pt x="341" y="117"/>
                    <a:pt x="337" y="108"/>
                    <a:pt x="333" y="108"/>
                  </a:cubicBezTo>
                  <a:cubicBezTo>
                    <a:pt x="330" y="108"/>
                    <a:pt x="322" y="106"/>
                    <a:pt x="322" y="105"/>
                  </a:cubicBezTo>
                  <a:cubicBezTo>
                    <a:pt x="322" y="103"/>
                    <a:pt x="316" y="102"/>
                    <a:pt x="318" y="100"/>
                  </a:cubicBezTo>
                  <a:cubicBezTo>
                    <a:pt x="319" y="98"/>
                    <a:pt x="322" y="102"/>
                    <a:pt x="326" y="99"/>
                  </a:cubicBezTo>
                  <a:cubicBezTo>
                    <a:pt x="330" y="96"/>
                    <a:pt x="339" y="100"/>
                    <a:pt x="343" y="99"/>
                  </a:cubicBezTo>
                  <a:cubicBezTo>
                    <a:pt x="347" y="98"/>
                    <a:pt x="341" y="91"/>
                    <a:pt x="339" y="92"/>
                  </a:cubicBezTo>
                  <a:cubicBezTo>
                    <a:pt x="337" y="94"/>
                    <a:pt x="329" y="94"/>
                    <a:pt x="329" y="90"/>
                  </a:cubicBezTo>
                  <a:cubicBezTo>
                    <a:pt x="328" y="86"/>
                    <a:pt x="336" y="90"/>
                    <a:pt x="337" y="88"/>
                  </a:cubicBezTo>
                  <a:cubicBezTo>
                    <a:pt x="339" y="86"/>
                    <a:pt x="327" y="82"/>
                    <a:pt x="325" y="85"/>
                  </a:cubicBezTo>
                  <a:cubicBezTo>
                    <a:pt x="323" y="89"/>
                    <a:pt x="316" y="88"/>
                    <a:pt x="320" y="86"/>
                  </a:cubicBezTo>
                  <a:cubicBezTo>
                    <a:pt x="323" y="84"/>
                    <a:pt x="324" y="77"/>
                    <a:pt x="324" y="74"/>
                  </a:cubicBezTo>
                  <a:cubicBezTo>
                    <a:pt x="323" y="71"/>
                    <a:pt x="336" y="71"/>
                    <a:pt x="335" y="66"/>
                  </a:cubicBezTo>
                  <a:cubicBezTo>
                    <a:pt x="333" y="61"/>
                    <a:pt x="341" y="59"/>
                    <a:pt x="345" y="59"/>
                  </a:cubicBezTo>
                  <a:cubicBezTo>
                    <a:pt x="349" y="59"/>
                    <a:pt x="345" y="54"/>
                    <a:pt x="341" y="54"/>
                  </a:cubicBezTo>
                  <a:cubicBezTo>
                    <a:pt x="337" y="55"/>
                    <a:pt x="333" y="60"/>
                    <a:pt x="331" y="58"/>
                  </a:cubicBezTo>
                  <a:cubicBezTo>
                    <a:pt x="328" y="56"/>
                    <a:pt x="335" y="53"/>
                    <a:pt x="339" y="53"/>
                  </a:cubicBezTo>
                  <a:cubicBezTo>
                    <a:pt x="343" y="53"/>
                    <a:pt x="352" y="52"/>
                    <a:pt x="355" y="50"/>
                  </a:cubicBezTo>
                  <a:cubicBezTo>
                    <a:pt x="358" y="49"/>
                    <a:pt x="349" y="47"/>
                    <a:pt x="343" y="48"/>
                  </a:cubicBezTo>
                  <a:cubicBezTo>
                    <a:pt x="337" y="48"/>
                    <a:pt x="337" y="46"/>
                    <a:pt x="346" y="46"/>
                  </a:cubicBezTo>
                  <a:cubicBezTo>
                    <a:pt x="355" y="45"/>
                    <a:pt x="354" y="44"/>
                    <a:pt x="360" y="43"/>
                  </a:cubicBezTo>
                  <a:cubicBezTo>
                    <a:pt x="366" y="42"/>
                    <a:pt x="364" y="40"/>
                    <a:pt x="368" y="39"/>
                  </a:cubicBezTo>
                  <a:cubicBezTo>
                    <a:pt x="372" y="39"/>
                    <a:pt x="382" y="35"/>
                    <a:pt x="382" y="33"/>
                  </a:cubicBezTo>
                  <a:cubicBezTo>
                    <a:pt x="382" y="31"/>
                    <a:pt x="367" y="27"/>
                    <a:pt x="361" y="27"/>
                  </a:cubicBezTo>
                  <a:close/>
                  <a:moveTo>
                    <a:pt x="131" y="187"/>
                  </a:moveTo>
                  <a:cubicBezTo>
                    <a:pt x="131" y="184"/>
                    <a:pt x="128" y="186"/>
                    <a:pt x="126" y="183"/>
                  </a:cubicBezTo>
                  <a:cubicBezTo>
                    <a:pt x="124" y="179"/>
                    <a:pt x="115" y="178"/>
                    <a:pt x="114" y="180"/>
                  </a:cubicBezTo>
                  <a:cubicBezTo>
                    <a:pt x="113" y="182"/>
                    <a:pt x="110" y="183"/>
                    <a:pt x="113" y="186"/>
                  </a:cubicBezTo>
                  <a:cubicBezTo>
                    <a:pt x="115" y="188"/>
                    <a:pt x="117" y="187"/>
                    <a:pt x="120" y="190"/>
                  </a:cubicBezTo>
                  <a:cubicBezTo>
                    <a:pt x="122" y="192"/>
                    <a:pt x="131" y="190"/>
                    <a:pt x="131" y="18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40" name="Freeform 129"/>
            <p:cNvSpPr>
              <a:spLocks/>
            </p:cNvSpPr>
            <p:nvPr/>
          </p:nvSpPr>
          <p:spPr bwMode="auto">
            <a:xfrm>
              <a:off x="3645213" y="5669579"/>
              <a:ext cx="46198" cy="33365"/>
            </a:xfrm>
            <a:custGeom>
              <a:avLst/>
              <a:gdLst>
                <a:gd name="T0" fmla="*/ 1 w 15"/>
                <a:gd name="T1" fmla="*/ 2 h 11"/>
                <a:gd name="T2" fmla="*/ 6 w 15"/>
                <a:gd name="T3" fmla="*/ 5 h 11"/>
                <a:gd name="T4" fmla="*/ 13 w 15"/>
                <a:gd name="T5" fmla="*/ 8 h 11"/>
                <a:gd name="T6" fmla="*/ 1 w 15"/>
                <a:gd name="T7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1">
                  <a:moveTo>
                    <a:pt x="1" y="2"/>
                  </a:moveTo>
                  <a:cubicBezTo>
                    <a:pt x="1" y="4"/>
                    <a:pt x="4" y="3"/>
                    <a:pt x="6" y="5"/>
                  </a:cubicBezTo>
                  <a:cubicBezTo>
                    <a:pt x="8" y="7"/>
                    <a:pt x="11" y="11"/>
                    <a:pt x="13" y="8"/>
                  </a:cubicBezTo>
                  <a:cubicBezTo>
                    <a:pt x="15" y="4"/>
                    <a:pt x="0" y="0"/>
                    <a:pt x="1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41" name="Freeform 130"/>
            <p:cNvSpPr>
              <a:spLocks noEditPoints="1"/>
            </p:cNvSpPr>
            <p:nvPr/>
          </p:nvSpPr>
          <p:spPr bwMode="auto">
            <a:xfrm>
              <a:off x="1686945" y="2374144"/>
              <a:ext cx="1682365" cy="1294818"/>
            </a:xfrm>
            <a:custGeom>
              <a:avLst/>
              <a:gdLst>
                <a:gd name="T0" fmla="*/ 113 w 555"/>
                <a:gd name="T1" fmla="*/ 377 h 427"/>
                <a:gd name="T2" fmla="*/ 104 w 555"/>
                <a:gd name="T3" fmla="*/ 125 h 427"/>
                <a:gd name="T4" fmla="*/ 213 w 555"/>
                <a:gd name="T5" fmla="*/ 138 h 427"/>
                <a:gd name="T6" fmla="*/ 142 w 555"/>
                <a:gd name="T7" fmla="*/ 148 h 427"/>
                <a:gd name="T8" fmla="*/ 213 w 555"/>
                <a:gd name="T9" fmla="*/ 184 h 427"/>
                <a:gd name="T10" fmla="*/ 131 w 555"/>
                <a:gd name="T11" fmla="*/ 107 h 427"/>
                <a:gd name="T12" fmla="*/ 115 w 555"/>
                <a:gd name="T13" fmla="*/ 102 h 427"/>
                <a:gd name="T14" fmla="*/ 204 w 555"/>
                <a:gd name="T15" fmla="*/ 117 h 427"/>
                <a:gd name="T16" fmla="*/ 164 w 555"/>
                <a:gd name="T17" fmla="*/ 79 h 427"/>
                <a:gd name="T18" fmla="*/ 228 w 555"/>
                <a:gd name="T19" fmla="*/ 65 h 427"/>
                <a:gd name="T20" fmla="*/ 230 w 555"/>
                <a:gd name="T21" fmla="*/ 89 h 427"/>
                <a:gd name="T22" fmla="*/ 232 w 555"/>
                <a:gd name="T23" fmla="*/ 102 h 427"/>
                <a:gd name="T24" fmla="*/ 300 w 555"/>
                <a:gd name="T25" fmla="*/ 81 h 427"/>
                <a:gd name="T26" fmla="*/ 272 w 555"/>
                <a:gd name="T27" fmla="*/ 128 h 427"/>
                <a:gd name="T28" fmla="*/ 379 w 555"/>
                <a:gd name="T29" fmla="*/ 121 h 427"/>
                <a:gd name="T30" fmla="*/ 320 w 555"/>
                <a:gd name="T31" fmla="*/ 83 h 427"/>
                <a:gd name="T32" fmla="*/ 330 w 555"/>
                <a:gd name="T33" fmla="*/ 46 h 427"/>
                <a:gd name="T34" fmla="*/ 324 w 555"/>
                <a:gd name="T35" fmla="*/ 36 h 427"/>
                <a:gd name="T36" fmla="*/ 350 w 555"/>
                <a:gd name="T37" fmla="*/ 66 h 427"/>
                <a:gd name="T38" fmla="*/ 386 w 555"/>
                <a:gd name="T39" fmla="*/ 99 h 427"/>
                <a:gd name="T40" fmla="*/ 439 w 555"/>
                <a:gd name="T41" fmla="*/ 48 h 427"/>
                <a:gd name="T42" fmla="*/ 420 w 555"/>
                <a:gd name="T43" fmla="*/ 5 h 427"/>
                <a:gd name="T44" fmla="*/ 314 w 555"/>
                <a:gd name="T45" fmla="*/ 25 h 427"/>
                <a:gd name="T46" fmla="*/ 345 w 555"/>
                <a:gd name="T47" fmla="*/ 243 h 427"/>
                <a:gd name="T48" fmla="*/ 457 w 555"/>
                <a:gd name="T49" fmla="*/ 188 h 427"/>
                <a:gd name="T50" fmla="*/ 412 w 555"/>
                <a:gd name="T51" fmla="*/ 150 h 427"/>
                <a:gd name="T52" fmla="*/ 345 w 555"/>
                <a:gd name="T53" fmla="*/ 138 h 427"/>
                <a:gd name="T54" fmla="*/ 389 w 555"/>
                <a:gd name="T55" fmla="*/ 170 h 427"/>
                <a:gd name="T56" fmla="*/ 407 w 555"/>
                <a:gd name="T57" fmla="*/ 226 h 427"/>
                <a:gd name="T58" fmla="*/ 469 w 555"/>
                <a:gd name="T59" fmla="*/ 231 h 427"/>
                <a:gd name="T60" fmla="*/ 377 w 555"/>
                <a:gd name="T61" fmla="*/ 133 h 427"/>
                <a:gd name="T62" fmla="*/ 532 w 555"/>
                <a:gd name="T63" fmla="*/ 354 h 427"/>
                <a:gd name="T64" fmla="*/ 60 w 555"/>
                <a:gd name="T65" fmla="*/ 347 h 427"/>
                <a:gd name="T66" fmla="*/ 453 w 555"/>
                <a:gd name="T67" fmla="*/ 379 h 427"/>
                <a:gd name="T68" fmla="*/ 532 w 555"/>
                <a:gd name="T69" fmla="*/ 336 h 427"/>
                <a:gd name="T70" fmla="*/ 494 w 555"/>
                <a:gd name="T71" fmla="*/ 309 h 427"/>
                <a:gd name="T72" fmla="*/ 466 w 555"/>
                <a:gd name="T73" fmla="*/ 291 h 427"/>
                <a:gd name="T74" fmla="*/ 422 w 555"/>
                <a:gd name="T75" fmla="*/ 256 h 427"/>
                <a:gd name="T76" fmla="*/ 402 w 555"/>
                <a:gd name="T77" fmla="*/ 300 h 427"/>
                <a:gd name="T78" fmla="*/ 368 w 555"/>
                <a:gd name="T79" fmla="*/ 341 h 427"/>
                <a:gd name="T80" fmla="*/ 297 w 555"/>
                <a:gd name="T81" fmla="*/ 290 h 427"/>
                <a:gd name="T82" fmla="*/ 320 w 555"/>
                <a:gd name="T83" fmla="*/ 238 h 427"/>
                <a:gd name="T84" fmla="*/ 358 w 555"/>
                <a:gd name="T85" fmla="*/ 213 h 427"/>
                <a:gd name="T86" fmla="*/ 351 w 555"/>
                <a:gd name="T87" fmla="*/ 187 h 427"/>
                <a:gd name="T88" fmla="*/ 320 w 555"/>
                <a:gd name="T89" fmla="*/ 189 h 427"/>
                <a:gd name="T90" fmla="*/ 296 w 555"/>
                <a:gd name="T91" fmla="*/ 150 h 427"/>
                <a:gd name="T92" fmla="*/ 286 w 555"/>
                <a:gd name="T93" fmla="*/ 161 h 427"/>
                <a:gd name="T94" fmla="*/ 280 w 555"/>
                <a:gd name="T95" fmla="*/ 201 h 427"/>
                <a:gd name="T96" fmla="*/ 272 w 555"/>
                <a:gd name="T97" fmla="*/ 192 h 427"/>
                <a:gd name="T98" fmla="*/ 220 w 555"/>
                <a:gd name="T99" fmla="*/ 192 h 427"/>
                <a:gd name="T100" fmla="*/ 148 w 555"/>
                <a:gd name="T101" fmla="*/ 187 h 427"/>
                <a:gd name="T102" fmla="*/ 53 w 555"/>
                <a:gd name="T103" fmla="*/ 188 h 427"/>
                <a:gd name="T104" fmla="*/ 26 w 555"/>
                <a:gd name="T105" fmla="*/ 188 h 427"/>
                <a:gd name="T106" fmla="*/ 70 w 555"/>
                <a:gd name="T107" fmla="*/ 325 h 427"/>
                <a:gd name="T108" fmla="*/ 100 w 555"/>
                <a:gd name="T109" fmla="*/ 363 h 427"/>
                <a:gd name="T110" fmla="*/ 344 w 555"/>
                <a:gd name="T111" fmla="*/ 381 h 427"/>
                <a:gd name="T112" fmla="*/ 387 w 555"/>
                <a:gd name="T113" fmla="*/ 423 h 427"/>
                <a:gd name="T114" fmla="*/ 478 w 555"/>
                <a:gd name="T115" fmla="*/ 399 h 427"/>
                <a:gd name="T116" fmla="*/ 134 w 555"/>
                <a:gd name="T117" fmla="*/ 225 h 427"/>
                <a:gd name="T118" fmla="*/ 133 w 555"/>
                <a:gd name="T119" fmla="*/ 216 h 427"/>
                <a:gd name="T120" fmla="*/ 278 w 555"/>
                <a:gd name="T121" fmla="*/ 362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55" h="427">
                  <a:moveTo>
                    <a:pt x="109" y="375"/>
                  </a:moveTo>
                  <a:cubicBezTo>
                    <a:pt x="107" y="373"/>
                    <a:pt x="103" y="373"/>
                    <a:pt x="102" y="371"/>
                  </a:cubicBezTo>
                  <a:cubicBezTo>
                    <a:pt x="101" y="370"/>
                    <a:pt x="97" y="363"/>
                    <a:pt x="95" y="363"/>
                  </a:cubicBezTo>
                  <a:cubicBezTo>
                    <a:pt x="92" y="363"/>
                    <a:pt x="89" y="363"/>
                    <a:pt x="87" y="361"/>
                  </a:cubicBezTo>
                  <a:cubicBezTo>
                    <a:pt x="84" y="359"/>
                    <a:pt x="82" y="359"/>
                    <a:pt x="80" y="360"/>
                  </a:cubicBezTo>
                  <a:cubicBezTo>
                    <a:pt x="78" y="362"/>
                    <a:pt x="82" y="362"/>
                    <a:pt x="82" y="363"/>
                  </a:cubicBezTo>
                  <a:cubicBezTo>
                    <a:pt x="82" y="365"/>
                    <a:pt x="83" y="366"/>
                    <a:pt x="85" y="365"/>
                  </a:cubicBezTo>
                  <a:cubicBezTo>
                    <a:pt x="87" y="365"/>
                    <a:pt x="88" y="368"/>
                    <a:pt x="89" y="369"/>
                  </a:cubicBezTo>
                  <a:cubicBezTo>
                    <a:pt x="91" y="369"/>
                    <a:pt x="91" y="371"/>
                    <a:pt x="93" y="371"/>
                  </a:cubicBezTo>
                  <a:cubicBezTo>
                    <a:pt x="95" y="371"/>
                    <a:pt x="96" y="374"/>
                    <a:pt x="97" y="375"/>
                  </a:cubicBezTo>
                  <a:cubicBezTo>
                    <a:pt x="98" y="376"/>
                    <a:pt x="100" y="375"/>
                    <a:pt x="100" y="376"/>
                  </a:cubicBezTo>
                  <a:cubicBezTo>
                    <a:pt x="100" y="377"/>
                    <a:pt x="102" y="378"/>
                    <a:pt x="103" y="380"/>
                  </a:cubicBezTo>
                  <a:cubicBezTo>
                    <a:pt x="106" y="380"/>
                    <a:pt x="110" y="381"/>
                    <a:pt x="112" y="380"/>
                  </a:cubicBezTo>
                  <a:cubicBezTo>
                    <a:pt x="113" y="379"/>
                    <a:pt x="113" y="378"/>
                    <a:pt x="113" y="377"/>
                  </a:cubicBezTo>
                  <a:cubicBezTo>
                    <a:pt x="114" y="375"/>
                    <a:pt x="111" y="377"/>
                    <a:pt x="109" y="375"/>
                  </a:cubicBezTo>
                  <a:close/>
                  <a:moveTo>
                    <a:pt x="105" y="155"/>
                  </a:moveTo>
                  <a:cubicBezTo>
                    <a:pt x="110" y="156"/>
                    <a:pt x="110" y="165"/>
                    <a:pt x="113" y="165"/>
                  </a:cubicBezTo>
                  <a:cubicBezTo>
                    <a:pt x="116" y="165"/>
                    <a:pt x="114" y="162"/>
                    <a:pt x="118" y="162"/>
                  </a:cubicBezTo>
                  <a:cubicBezTo>
                    <a:pt x="121" y="162"/>
                    <a:pt x="120" y="160"/>
                    <a:pt x="124" y="161"/>
                  </a:cubicBezTo>
                  <a:cubicBezTo>
                    <a:pt x="127" y="161"/>
                    <a:pt x="130" y="160"/>
                    <a:pt x="130" y="156"/>
                  </a:cubicBezTo>
                  <a:cubicBezTo>
                    <a:pt x="130" y="152"/>
                    <a:pt x="132" y="151"/>
                    <a:pt x="136" y="150"/>
                  </a:cubicBezTo>
                  <a:cubicBezTo>
                    <a:pt x="139" y="149"/>
                    <a:pt x="136" y="145"/>
                    <a:pt x="141" y="144"/>
                  </a:cubicBezTo>
                  <a:cubicBezTo>
                    <a:pt x="145" y="143"/>
                    <a:pt x="158" y="137"/>
                    <a:pt x="160" y="135"/>
                  </a:cubicBezTo>
                  <a:cubicBezTo>
                    <a:pt x="163" y="134"/>
                    <a:pt x="158" y="132"/>
                    <a:pt x="153" y="129"/>
                  </a:cubicBezTo>
                  <a:cubicBezTo>
                    <a:pt x="148" y="125"/>
                    <a:pt x="144" y="125"/>
                    <a:pt x="140" y="127"/>
                  </a:cubicBezTo>
                  <a:cubicBezTo>
                    <a:pt x="136" y="130"/>
                    <a:pt x="139" y="124"/>
                    <a:pt x="136" y="126"/>
                  </a:cubicBezTo>
                  <a:cubicBezTo>
                    <a:pt x="133" y="127"/>
                    <a:pt x="125" y="124"/>
                    <a:pt x="124" y="122"/>
                  </a:cubicBezTo>
                  <a:cubicBezTo>
                    <a:pt x="123" y="121"/>
                    <a:pt x="108" y="125"/>
                    <a:pt x="104" y="125"/>
                  </a:cubicBezTo>
                  <a:cubicBezTo>
                    <a:pt x="100" y="125"/>
                    <a:pt x="104" y="129"/>
                    <a:pt x="107" y="131"/>
                  </a:cubicBezTo>
                  <a:cubicBezTo>
                    <a:pt x="109" y="133"/>
                    <a:pt x="101" y="139"/>
                    <a:pt x="102" y="140"/>
                  </a:cubicBezTo>
                  <a:cubicBezTo>
                    <a:pt x="104" y="142"/>
                    <a:pt x="101" y="145"/>
                    <a:pt x="97" y="150"/>
                  </a:cubicBezTo>
                  <a:cubicBezTo>
                    <a:pt x="93" y="154"/>
                    <a:pt x="100" y="154"/>
                    <a:pt x="105" y="155"/>
                  </a:cubicBezTo>
                  <a:close/>
                  <a:moveTo>
                    <a:pt x="243" y="178"/>
                  </a:moveTo>
                  <a:cubicBezTo>
                    <a:pt x="244" y="176"/>
                    <a:pt x="251" y="182"/>
                    <a:pt x="252" y="177"/>
                  </a:cubicBezTo>
                  <a:cubicBezTo>
                    <a:pt x="252" y="173"/>
                    <a:pt x="244" y="171"/>
                    <a:pt x="241" y="169"/>
                  </a:cubicBezTo>
                  <a:cubicBezTo>
                    <a:pt x="237" y="167"/>
                    <a:pt x="236" y="168"/>
                    <a:pt x="231" y="164"/>
                  </a:cubicBezTo>
                  <a:cubicBezTo>
                    <a:pt x="225" y="160"/>
                    <a:pt x="232" y="158"/>
                    <a:pt x="228" y="155"/>
                  </a:cubicBezTo>
                  <a:cubicBezTo>
                    <a:pt x="224" y="152"/>
                    <a:pt x="223" y="144"/>
                    <a:pt x="226" y="141"/>
                  </a:cubicBezTo>
                  <a:cubicBezTo>
                    <a:pt x="228" y="138"/>
                    <a:pt x="231" y="134"/>
                    <a:pt x="226" y="132"/>
                  </a:cubicBezTo>
                  <a:cubicBezTo>
                    <a:pt x="222" y="130"/>
                    <a:pt x="213" y="134"/>
                    <a:pt x="214" y="135"/>
                  </a:cubicBezTo>
                  <a:cubicBezTo>
                    <a:pt x="215" y="136"/>
                    <a:pt x="222" y="140"/>
                    <a:pt x="222" y="142"/>
                  </a:cubicBezTo>
                  <a:cubicBezTo>
                    <a:pt x="222" y="143"/>
                    <a:pt x="216" y="137"/>
                    <a:pt x="213" y="138"/>
                  </a:cubicBezTo>
                  <a:cubicBezTo>
                    <a:pt x="211" y="140"/>
                    <a:pt x="209" y="136"/>
                    <a:pt x="207" y="138"/>
                  </a:cubicBezTo>
                  <a:cubicBezTo>
                    <a:pt x="205" y="141"/>
                    <a:pt x="209" y="151"/>
                    <a:pt x="211" y="154"/>
                  </a:cubicBezTo>
                  <a:cubicBezTo>
                    <a:pt x="213" y="156"/>
                    <a:pt x="209" y="156"/>
                    <a:pt x="207" y="157"/>
                  </a:cubicBezTo>
                  <a:cubicBezTo>
                    <a:pt x="205" y="158"/>
                    <a:pt x="205" y="149"/>
                    <a:pt x="202" y="146"/>
                  </a:cubicBezTo>
                  <a:cubicBezTo>
                    <a:pt x="200" y="143"/>
                    <a:pt x="191" y="140"/>
                    <a:pt x="191" y="142"/>
                  </a:cubicBezTo>
                  <a:cubicBezTo>
                    <a:pt x="190" y="144"/>
                    <a:pt x="196" y="144"/>
                    <a:pt x="196" y="147"/>
                  </a:cubicBezTo>
                  <a:cubicBezTo>
                    <a:pt x="195" y="150"/>
                    <a:pt x="191" y="145"/>
                    <a:pt x="188" y="148"/>
                  </a:cubicBezTo>
                  <a:cubicBezTo>
                    <a:pt x="185" y="150"/>
                    <a:pt x="186" y="148"/>
                    <a:pt x="186" y="146"/>
                  </a:cubicBezTo>
                  <a:cubicBezTo>
                    <a:pt x="187" y="143"/>
                    <a:pt x="182" y="141"/>
                    <a:pt x="176" y="141"/>
                  </a:cubicBezTo>
                  <a:cubicBezTo>
                    <a:pt x="171" y="142"/>
                    <a:pt x="174" y="146"/>
                    <a:pt x="172" y="147"/>
                  </a:cubicBezTo>
                  <a:cubicBezTo>
                    <a:pt x="171" y="148"/>
                    <a:pt x="162" y="146"/>
                    <a:pt x="168" y="145"/>
                  </a:cubicBezTo>
                  <a:cubicBezTo>
                    <a:pt x="173" y="144"/>
                    <a:pt x="171" y="141"/>
                    <a:pt x="169" y="138"/>
                  </a:cubicBezTo>
                  <a:cubicBezTo>
                    <a:pt x="167" y="135"/>
                    <a:pt x="162" y="138"/>
                    <a:pt x="153" y="142"/>
                  </a:cubicBezTo>
                  <a:cubicBezTo>
                    <a:pt x="144" y="145"/>
                    <a:pt x="141" y="148"/>
                    <a:pt x="142" y="148"/>
                  </a:cubicBezTo>
                  <a:cubicBezTo>
                    <a:pt x="143" y="148"/>
                    <a:pt x="143" y="150"/>
                    <a:pt x="140" y="153"/>
                  </a:cubicBezTo>
                  <a:cubicBezTo>
                    <a:pt x="136" y="155"/>
                    <a:pt x="140" y="158"/>
                    <a:pt x="143" y="158"/>
                  </a:cubicBezTo>
                  <a:cubicBezTo>
                    <a:pt x="146" y="158"/>
                    <a:pt x="143" y="160"/>
                    <a:pt x="145" y="161"/>
                  </a:cubicBezTo>
                  <a:cubicBezTo>
                    <a:pt x="147" y="161"/>
                    <a:pt x="157" y="157"/>
                    <a:pt x="160" y="159"/>
                  </a:cubicBezTo>
                  <a:cubicBezTo>
                    <a:pt x="163" y="161"/>
                    <a:pt x="144" y="162"/>
                    <a:pt x="144" y="165"/>
                  </a:cubicBezTo>
                  <a:cubicBezTo>
                    <a:pt x="144" y="169"/>
                    <a:pt x="154" y="171"/>
                    <a:pt x="162" y="169"/>
                  </a:cubicBezTo>
                  <a:cubicBezTo>
                    <a:pt x="170" y="168"/>
                    <a:pt x="183" y="170"/>
                    <a:pt x="183" y="172"/>
                  </a:cubicBezTo>
                  <a:cubicBezTo>
                    <a:pt x="183" y="174"/>
                    <a:pt x="174" y="174"/>
                    <a:pt x="167" y="173"/>
                  </a:cubicBezTo>
                  <a:cubicBezTo>
                    <a:pt x="160" y="173"/>
                    <a:pt x="148" y="175"/>
                    <a:pt x="149" y="177"/>
                  </a:cubicBezTo>
                  <a:cubicBezTo>
                    <a:pt x="149" y="180"/>
                    <a:pt x="150" y="180"/>
                    <a:pt x="157" y="183"/>
                  </a:cubicBezTo>
                  <a:cubicBezTo>
                    <a:pt x="165" y="187"/>
                    <a:pt x="172" y="182"/>
                    <a:pt x="172" y="186"/>
                  </a:cubicBezTo>
                  <a:cubicBezTo>
                    <a:pt x="171" y="191"/>
                    <a:pt x="176" y="192"/>
                    <a:pt x="185" y="192"/>
                  </a:cubicBezTo>
                  <a:cubicBezTo>
                    <a:pt x="195" y="193"/>
                    <a:pt x="199" y="188"/>
                    <a:pt x="204" y="188"/>
                  </a:cubicBezTo>
                  <a:cubicBezTo>
                    <a:pt x="209" y="189"/>
                    <a:pt x="211" y="188"/>
                    <a:pt x="213" y="184"/>
                  </a:cubicBezTo>
                  <a:cubicBezTo>
                    <a:pt x="215" y="181"/>
                    <a:pt x="217" y="183"/>
                    <a:pt x="218" y="185"/>
                  </a:cubicBezTo>
                  <a:cubicBezTo>
                    <a:pt x="218" y="186"/>
                    <a:pt x="225" y="186"/>
                    <a:pt x="226" y="187"/>
                  </a:cubicBezTo>
                  <a:cubicBezTo>
                    <a:pt x="229" y="191"/>
                    <a:pt x="241" y="190"/>
                    <a:pt x="246" y="188"/>
                  </a:cubicBezTo>
                  <a:cubicBezTo>
                    <a:pt x="250" y="185"/>
                    <a:pt x="244" y="179"/>
                    <a:pt x="241" y="182"/>
                  </a:cubicBezTo>
                  <a:cubicBezTo>
                    <a:pt x="239" y="185"/>
                    <a:pt x="237" y="183"/>
                    <a:pt x="237" y="182"/>
                  </a:cubicBezTo>
                  <a:cubicBezTo>
                    <a:pt x="236" y="180"/>
                    <a:pt x="241" y="180"/>
                    <a:pt x="243" y="178"/>
                  </a:cubicBezTo>
                  <a:close/>
                  <a:moveTo>
                    <a:pt x="138" y="110"/>
                  </a:moveTo>
                  <a:cubicBezTo>
                    <a:pt x="143" y="110"/>
                    <a:pt x="148" y="106"/>
                    <a:pt x="147" y="103"/>
                  </a:cubicBezTo>
                  <a:cubicBezTo>
                    <a:pt x="147" y="101"/>
                    <a:pt x="135" y="109"/>
                    <a:pt x="138" y="110"/>
                  </a:cubicBezTo>
                  <a:close/>
                  <a:moveTo>
                    <a:pt x="115" y="102"/>
                  </a:moveTo>
                  <a:cubicBezTo>
                    <a:pt x="117" y="103"/>
                    <a:pt x="115" y="107"/>
                    <a:pt x="117" y="106"/>
                  </a:cubicBezTo>
                  <a:cubicBezTo>
                    <a:pt x="119" y="104"/>
                    <a:pt x="120" y="104"/>
                    <a:pt x="121" y="105"/>
                  </a:cubicBezTo>
                  <a:cubicBezTo>
                    <a:pt x="124" y="106"/>
                    <a:pt x="125" y="103"/>
                    <a:pt x="126" y="102"/>
                  </a:cubicBezTo>
                  <a:cubicBezTo>
                    <a:pt x="128" y="100"/>
                    <a:pt x="127" y="107"/>
                    <a:pt x="131" y="107"/>
                  </a:cubicBezTo>
                  <a:cubicBezTo>
                    <a:pt x="134" y="107"/>
                    <a:pt x="133" y="100"/>
                    <a:pt x="136" y="102"/>
                  </a:cubicBezTo>
                  <a:cubicBezTo>
                    <a:pt x="139" y="104"/>
                    <a:pt x="140" y="101"/>
                    <a:pt x="140" y="99"/>
                  </a:cubicBezTo>
                  <a:cubicBezTo>
                    <a:pt x="141" y="97"/>
                    <a:pt x="141" y="94"/>
                    <a:pt x="144" y="93"/>
                  </a:cubicBezTo>
                  <a:cubicBezTo>
                    <a:pt x="147" y="93"/>
                    <a:pt x="144" y="96"/>
                    <a:pt x="146" y="99"/>
                  </a:cubicBezTo>
                  <a:cubicBezTo>
                    <a:pt x="148" y="103"/>
                    <a:pt x="151" y="99"/>
                    <a:pt x="152" y="98"/>
                  </a:cubicBezTo>
                  <a:cubicBezTo>
                    <a:pt x="152" y="96"/>
                    <a:pt x="157" y="97"/>
                    <a:pt x="157" y="95"/>
                  </a:cubicBezTo>
                  <a:cubicBezTo>
                    <a:pt x="156" y="93"/>
                    <a:pt x="158" y="93"/>
                    <a:pt x="157" y="90"/>
                  </a:cubicBezTo>
                  <a:cubicBezTo>
                    <a:pt x="155" y="88"/>
                    <a:pt x="159" y="89"/>
                    <a:pt x="160" y="87"/>
                  </a:cubicBezTo>
                  <a:cubicBezTo>
                    <a:pt x="162" y="85"/>
                    <a:pt x="158" y="87"/>
                    <a:pt x="155" y="84"/>
                  </a:cubicBezTo>
                  <a:cubicBezTo>
                    <a:pt x="153" y="82"/>
                    <a:pt x="152" y="85"/>
                    <a:pt x="152" y="87"/>
                  </a:cubicBezTo>
                  <a:cubicBezTo>
                    <a:pt x="152" y="88"/>
                    <a:pt x="146" y="87"/>
                    <a:pt x="143" y="86"/>
                  </a:cubicBezTo>
                  <a:cubicBezTo>
                    <a:pt x="140" y="85"/>
                    <a:pt x="136" y="90"/>
                    <a:pt x="132" y="92"/>
                  </a:cubicBezTo>
                  <a:cubicBezTo>
                    <a:pt x="128" y="94"/>
                    <a:pt x="127" y="98"/>
                    <a:pt x="123" y="98"/>
                  </a:cubicBezTo>
                  <a:cubicBezTo>
                    <a:pt x="119" y="97"/>
                    <a:pt x="113" y="101"/>
                    <a:pt x="115" y="102"/>
                  </a:cubicBezTo>
                  <a:close/>
                  <a:moveTo>
                    <a:pt x="158" y="101"/>
                  </a:moveTo>
                  <a:cubicBezTo>
                    <a:pt x="154" y="101"/>
                    <a:pt x="154" y="105"/>
                    <a:pt x="159" y="105"/>
                  </a:cubicBezTo>
                  <a:cubicBezTo>
                    <a:pt x="163" y="105"/>
                    <a:pt x="165" y="106"/>
                    <a:pt x="158" y="106"/>
                  </a:cubicBezTo>
                  <a:cubicBezTo>
                    <a:pt x="152" y="106"/>
                    <a:pt x="149" y="111"/>
                    <a:pt x="153" y="110"/>
                  </a:cubicBezTo>
                  <a:cubicBezTo>
                    <a:pt x="158" y="109"/>
                    <a:pt x="163" y="109"/>
                    <a:pt x="160" y="110"/>
                  </a:cubicBezTo>
                  <a:cubicBezTo>
                    <a:pt x="157" y="111"/>
                    <a:pt x="148" y="112"/>
                    <a:pt x="149" y="114"/>
                  </a:cubicBezTo>
                  <a:cubicBezTo>
                    <a:pt x="150" y="115"/>
                    <a:pt x="153" y="114"/>
                    <a:pt x="157" y="116"/>
                  </a:cubicBezTo>
                  <a:cubicBezTo>
                    <a:pt x="160" y="117"/>
                    <a:pt x="163" y="118"/>
                    <a:pt x="165" y="115"/>
                  </a:cubicBezTo>
                  <a:cubicBezTo>
                    <a:pt x="168" y="112"/>
                    <a:pt x="172" y="109"/>
                    <a:pt x="170" y="113"/>
                  </a:cubicBezTo>
                  <a:cubicBezTo>
                    <a:pt x="169" y="117"/>
                    <a:pt x="175" y="114"/>
                    <a:pt x="182" y="114"/>
                  </a:cubicBezTo>
                  <a:cubicBezTo>
                    <a:pt x="190" y="114"/>
                    <a:pt x="181" y="118"/>
                    <a:pt x="173" y="119"/>
                  </a:cubicBezTo>
                  <a:cubicBezTo>
                    <a:pt x="165" y="119"/>
                    <a:pt x="167" y="123"/>
                    <a:pt x="173" y="125"/>
                  </a:cubicBezTo>
                  <a:cubicBezTo>
                    <a:pt x="179" y="126"/>
                    <a:pt x="192" y="121"/>
                    <a:pt x="195" y="118"/>
                  </a:cubicBezTo>
                  <a:cubicBezTo>
                    <a:pt x="198" y="115"/>
                    <a:pt x="201" y="119"/>
                    <a:pt x="204" y="117"/>
                  </a:cubicBezTo>
                  <a:cubicBezTo>
                    <a:pt x="207" y="115"/>
                    <a:pt x="213" y="117"/>
                    <a:pt x="218" y="116"/>
                  </a:cubicBezTo>
                  <a:cubicBezTo>
                    <a:pt x="223" y="115"/>
                    <a:pt x="224" y="105"/>
                    <a:pt x="220" y="104"/>
                  </a:cubicBezTo>
                  <a:cubicBezTo>
                    <a:pt x="216" y="102"/>
                    <a:pt x="216" y="106"/>
                    <a:pt x="213" y="106"/>
                  </a:cubicBezTo>
                  <a:cubicBezTo>
                    <a:pt x="210" y="107"/>
                    <a:pt x="209" y="103"/>
                    <a:pt x="206" y="100"/>
                  </a:cubicBezTo>
                  <a:cubicBezTo>
                    <a:pt x="204" y="98"/>
                    <a:pt x="205" y="93"/>
                    <a:pt x="202" y="94"/>
                  </a:cubicBezTo>
                  <a:cubicBezTo>
                    <a:pt x="198" y="94"/>
                    <a:pt x="190" y="100"/>
                    <a:pt x="195" y="101"/>
                  </a:cubicBezTo>
                  <a:cubicBezTo>
                    <a:pt x="200" y="101"/>
                    <a:pt x="198" y="104"/>
                    <a:pt x="196" y="105"/>
                  </a:cubicBezTo>
                  <a:cubicBezTo>
                    <a:pt x="193" y="106"/>
                    <a:pt x="201" y="108"/>
                    <a:pt x="200" y="109"/>
                  </a:cubicBezTo>
                  <a:cubicBezTo>
                    <a:pt x="199" y="111"/>
                    <a:pt x="186" y="110"/>
                    <a:pt x="186" y="107"/>
                  </a:cubicBezTo>
                  <a:cubicBezTo>
                    <a:pt x="185" y="104"/>
                    <a:pt x="175" y="99"/>
                    <a:pt x="171" y="100"/>
                  </a:cubicBezTo>
                  <a:cubicBezTo>
                    <a:pt x="167" y="101"/>
                    <a:pt x="169" y="97"/>
                    <a:pt x="165" y="97"/>
                  </a:cubicBezTo>
                  <a:cubicBezTo>
                    <a:pt x="160" y="96"/>
                    <a:pt x="162" y="100"/>
                    <a:pt x="158" y="101"/>
                  </a:cubicBezTo>
                  <a:close/>
                  <a:moveTo>
                    <a:pt x="172" y="81"/>
                  </a:moveTo>
                  <a:cubicBezTo>
                    <a:pt x="174" y="77"/>
                    <a:pt x="163" y="78"/>
                    <a:pt x="164" y="79"/>
                  </a:cubicBezTo>
                  <a:cubicBezTo>
                    <a:pt x="166" y="82"/>
                    <a:pt x="171" y="84"/>
                    <a:pt x="172" y="81"/>
                  </a:cubicBezTo>
                  <a:close/>
                  <a:moveTo>
                    <a:pt x="195" y="79"/>
                  </a:moveTo>
                  <a:cubicBezTo>
                    <a:pt x="199" y="79"/>
                    <a:pt x="197" y="76"/>
                    <a:pt x="191" y="77"/>
                  </a:cubicBezTo>
                  <a:cubicBezTo>
                    <a:pt x="186" y="78"/>
                    <a:pt x="176" y="78"/>
                    <a:pt x="176" y="82"/>
                  </a:cubicBezTo>
                  <a:cubicBezTo>
                    <a:pt x="176" y="85"/>
                    <a:pt x="178" y="87"/>
                    <a:pt x="184" y="87"/>
                  </a:cubicBezTo>
                  <a:cubicBezTo>
                    <a:pt x="190" y="88"/>
                    <a:pt x="196" y="82"/>
                    <a:pt x="193" y="82"/>
                  </a:cubicBezTo>
                  <a:cubicBezTo>
                    <a:pt x="190" y="82"/>
                    <a:pt x="192" y="80"/>
                    <a:pt x="195" y="79"/>
                  </a:cubicBezTo>
                  <a:close/>
                  <a:moveTo>
                    <a:pt x="182" y="74"/>
                  </a:moveTo>
                  <a:cubicBezTo>
                    <a:pt x="184" y="75"/>
                    <a:pt x="187" y="72"/>
                    <a:pt x="189" y="73"/>
                  </a:cubicBezTo>
                  <a:cubicBezTo>
                    <a:pt x="191" y="75"/>
                    <a:pt x="200" y="76"/>
                    <a:pt x="200" y="72"/>
                  </a:cubicBezTo>
                  <a:cubicBezTo>
                    <a:pt x="200" y="67"/>
                    <a:pt x="189" y="67"/>
                    <a:pt x="186" y="69"/>
                  </a:cubicBezTo>
                  <a:cubicBezTo>
                    <a:pt x="183" y="70"/>
                    <a:pt x="171" y="71"/>
                    <a:pt x="174" y="74"/>
                  </a:cubicBezTo>
                  <a:cubicBezTo>
                    <a:pt x="176" y="75"/>
                    <a:pt x="179" y="73"/>
                    <a:pt x="182" y="74"/>
                  </a:cubicBezTo>
                  <a:close/>
                  <a:moveTo>
                    <a:pt x="228" y="65"/>
                  </a:moveTo>
                  <a:cubicBezTo>
                    <a:pt x="231" y="63"/>
                    <a:pt x="237" y="67"/>
                    <a:pt x="236" y="69"/>
                  </a:cubicBezTo>
                  <a:cubicBezTo>
                    <a:pt x="235" y="72"/>
                    <a:pt x="225" y="69"/>
                    <a:pt x="226" y="71"/>
                  </a:cubicBezTo>
                  <a:cubicBezTo>
                    <a:pt x="226" y="72"/>
                    <a:pt x="228" y="75"/>
                    <a:pt x="234" y="73"/>
                  </a:cubicBezTo>
                  <a:cubicBezTo>
                    <a:pt x="241" y="71"/>
                    <a:pt x="246" y="73"/>
                    <a:pt x="251" y="76"/>
                  </a:cubicBezTo>
                  <a:cubicBezTo>
                    <a:pt x="255" y="80"/>
                    <a:pt x="259" y="81"/>
                    <a:pt x="262" y="78"/>
                  </a:cubicBezTo>
                  <a:cubicBezTo>
                    <a:pt x="265" y="74"/>
                    <a:pt x="259" y="74"/>
                    <a:pt x="260" y="71"/>
                  </a:cubicBezTo>
                  <a:cubicBezTo>
                    <a:pt x="261" y="68"/>
                    <a:pt x="256" y="66"/>
                    <a:pt x="252" y="66"/>
                  </a:cubicBezTo>
                  <a:cubicBezTo>
                    <a:pt x="249" y="66"/>
                    <a:pt x="248" y="61"/>
                    <a:pt x="246" y="62"/>
                  </a:cubicBezTo>
                  <a:cubicBezTo>
                    <a:pt x="243" y="63"/>
                    <a:pt x="242" y="65"/>
                    <a:pt x="242" y="61"/>
                  </a:cubicBezTo>
                  <a:cubicBezTo>
                    <a:pt x="242" y="58"/>
                    <a:pt x="227" y="57"/>
                    <a:pt x="224" y="59"/>
                  </a:cubicBezTo>
                  <a:cubicBezTo>
                    <a:pt x="220" y="60"/>
                    <a:pt x="225" y="68"/>
                    <a:pt x="228" y="65"/>
                  </a:cubicBezTo>
                  <a:close/>
                  <a:moveTo>
                    <a:pt x="230" y="89"/>
                  </a:moveTo>
                  <a:cubicBezTo>
                    <a:pt x="232" y="86"/>
                    <a:pt x="221" y="77"/>
                    <a:pt x="220" y="81"/>
                  </a:cubicBezTo>
                  <a:cubicBezTo>
                    <a:pt x="220" y="85"/>
                    <a:pt x="227" y="92"/>
                    <a:pt x="230" y="89"/>
                  </a:cubicBezTo>
                  <a:close/>
                  <a:moveTo>
                    <a:pt x="266" y="52"/>
                  </a:moveTo>
                  <a:cubicBezTo>
                    <a:pt x="268" y="49"/>
                    <a:pt x="254" y="47"/>
                    <a:pt x="257" y="49"/>
                  </a:cubicBezTo>
                  <a:cubicBezTo>
                    <a:pt x="259" y="51"/>
                    <a:pt x="264" y="56"/>
                    <a:pt x="266" y="52"/>
                  </a:cubicBezTo>
                  <a:close/>
                  <a:moveTo>
                    <a:pt x="234" y="115"/>
                  </a:moveTo>
                  <a:cubicBezTo>
                    <a:pt x="236" y="113"/>
                    <a:pt x="230" y="108"/>
                    <a:pt x="229" y="112"/>
                  </a:cubicBezTo>
                  <a:cubicBezTo>
                    <a:pt x="227" y="116"/>
                    <a:pt x="233" y="118"/>
                    <a:pt x="234" y="115"/>
                  </a:cubicBezTo>
                  <a:close/>
                  <a:moveTo>
                    <a:pt x="266" y="96"/>
                  </a:moveTo>
                  <a:cubicBezTo>
                    <a:pt x="265" y="99"/>
                    <a:pt x="259" y="95"/>
                    <a:pt x="254" y="93"/>
                  </a:cubicBezTo>
                  <a:cubicBezTo>
                    <a:pt x="249" y="91"/>
                    <a:pt x="252" y="97"/>
                    <a:pt x="256" y="101"/>
                  </a:cubicBezTo>
                  <a:cubicBezTo>
                    <a:pt x="260" y="104"/>
                    <a:pt x="254" y="102"/>
                    <a:pt x="249" y="99"/>
                  </a:cubicBezTo>
                  <a:cubicBezTo>
                    <a:pt x="244" y="95"/>
                    <a:pt x="244" y="101"/>
                    <a:pt x="247" y="103"/>
                  </a:cubicBezTo>
                  <a:cubicBezTo>
                    <a:pt x="249" y="105"/>
                    <a:pt x="246" y="108"/>
                    <a:pt x="243" y="103"/>
                  </a:cubicBezTo>
                  <a:cubicBezTo>
                    <a:pt x="239" y="99"/>
                    <a:pt x="238" y="94"/>
                    <a:pt x="233" y="94"/>
                  </a:cubicBezTo>
                  <a:cubicBezTo>
                    <a:pt x="227" y="94"/>
                    <a:pt x="230" y="99"/>
                    <a:pt x="232" y="102"/>
                  </a:cubicBezTo>
                  <a:cubicBezTo>
                    <a:pt x="234" y="105"/>
                    <a:pt x="237" y="106"/>
                    <a:pt x="242" y="109"/>
                  </a:cubicBezTo>
                  <a:cubicBezTo>
                    <a:pt x="246" y="111"/>
                    <a:pt x="253" y="108"/>
                    <a:pt x="257" y="108"/>
                  </a:cubicBezTo>
                  <a:cubicBezTo>
                    <a:pt x="260" y="109"/>
                    <a:pt x="253" y="113"/>
                    <a:pt x="255" y="116"/>
                  </a:cubicBezTo>
                  <a:cubicBezTo>
                    <a:pt x="257" y="119"/>
                    <a:pt x="264" y="117"/>
                    <a:pt x="268" y="117"/>
                  </a:cubicBezTo>
                  <a:cubicBezTo>
                    <a:pt x="273" y="116"/>
                    <a:pt x="271" y="114"/>
                    <a:pt x="273" y="112"/>
                  </a:cubicBezTo>
                  <a:cubicBezTo>
                    <a:pt x="276" y="110"/>
                    <a:pt x="271" y="110"/>
                    <a:pt x="273" y="105"/>
                  </a:cubicBezTo>
                  <a:cubicBezTo>
                    <a:pt x="275" y="101"/>
                    <a:pt x="266" y="93"/>
                    <a:pt x="266" y="96"/>
                  </a:cubicBezTo>
                  <a:close/>
                  <a:moveTo>
                    <a:pt x="277" y="80"/>
                  </a:moveTo>
                  <a:cubicBezTo>
                    <a:pt x="281" y="80"/>
                    <a:pt x="285" y="79"/>
                    <a:pt x="288" y="78"/>
                  </a:cubicBezTo>
                  <a:cubicBezTo>
                    <a:pt x="292" y="76"/>
                    <a:pt x="286" y="76"/>
                    <a:pt x="289" y="73"/>
                  </a:cubicBezTo>
                  <a:cubicBezTo>
                    <a:pt x="291" y="70"/>
                    <a:pt x="283" y="69"/>
                    <a:pt x="282" y="70"/>
                  </a:cubicBezTo>
                  <a:cubicBezTo>
                    <a:pt x="282" y="72"/>
                    <a:pt x="271" y="64"/>
                    <a:pt x="269" y="66"/>
                  </a:cubicBezTo>
                  <a:cubicBezTo>
                    <a:pt x="268" y="69"/>
                    <a:pt x="273" y="80"/>
                    <a:pt x="277" y="80"/>
                  </a:cubicBezTo>
                  <a:close/>
                  <a:moveTo>
                    <a:pt x="300" y="81"/>
                  </a:moveTo>
                  <a:cubicBezTo>
                    <a:pt x="299" y="79"/>
                    <a:pt x="278" y="82"/>
                    <a:pt x="281" y="84"/>
                  </a:cubicBezTo>
                  <a:cubicBezTo>
                    <a:pt x="287" y="88"/>
                    <a:pt x="300" y="83"/>
                    <a:pt x="300" y="81"/>
                  </a:cubicBezTo>
                  <a:close/>
                  <a:moveTo>
                    <a:pt x="297" y="121"/>
                  </a:moveTo>
                  <a:cubicBezTo>
                    <a:pt x="302" y="121"/>
                    <a:pt x="299" y="115"/>
                    <a:pt x="294" y="111"/>
                  </a:cubicBezTo>
                  <a:cubicBezTo>
                    <a:pt x="288" y="107"/>
                    <a:pt x="276" y="115"/>
                    <a:pt x="278" y="117"/>
                  </a:cubicBezTo>
                  <a:cubicBezTo>
                    <a:pt x="280" y="119"/>
                    <a:pt x="292" y="122"/>
                    <a:pt x="297" y="121"/>
                  </a:cubicBezTo>
                  <a:close/>
                  <a:moveTo>
                    <a:pt x="261" y="160"/>
                  </a:moveTo>
                  <a:cubicBezTo>
                    <a:pt x="267" y="164"/>
                    <a:pt x="265" y="157"/>
                    <a:pt x="272" y="157"/>
                  </a:cubicBezTo>
                  <a:cubicBezTo>
                    <a:pt x="279" y="157"/>
                    <a:pt x="280" y="146"/>
                    <a:pt x="281" y="142"/>
                  </a:cubicBezTo>
                  <a:cubicBezTo>
                    <a:pt x="282" y="138"/>
                    <a:pt x="275" y="138"/>
                    <a:pt x="277" y="141"/>
                  </a:cubicBezTo>
                  <a:cubicBezTo>
                    <a:pt x="278" y="144"/>
                    <a:pt x="277" y="147"/>
                    <a:pt x="276" y="143"/>
                  </a:cubicBezTo>
                  <a:cubicBezTo>
                    <a:pt x="275" y="140"/>
                    <a:pt x="270" y="143"/>
                    <a:pt x="268" y="140"/>
                  </a:cubicBezTo>
                  <a:cubicBezTo>
                    <a:pt x="266" y="138"/>
                    <a:pt x="274" y="137"/>
                    <a:pt x="276" y="134"/>
                  </a:cubicBezTo>
                  <a:cubicBezTo>
                    <a:pt x="278" y="130"/>
                    <a:pt x="270" y="131"/>
                    <a:pt x="272" y="128"/>
                  </a:cubicBezTo>
                  <a:cubicBezTo>
                    <a:pt x="274" y="125"/>
                    <a:pt x="260" y="128"/>
                    <a:pt x="264" y="130"/>
                  </a:cubicBezTo>
                  <a:cubicBezTo>
                    <a:pt x="268" y="132"/>
                    <a:pt x="264" y="134"/>
                    <a:pt x="260" y="131"/>
                  </a:cubicBezTo>
                  <a:cubicBezTo>
                    <a:pt x="256" y="128"/>
                    <a:pt x="246" y="133"/>
                    <a:pt x="249" y="136"/>
                  </a:cubicBezTo>
                  <a:cubicBezTo>
                    <a:pt x="252" y="138"/>
                    <a:pt x="262" y="134"/>
                    <a:pt x="256" y="142"/>
                  </a:cubicBezTo>
                  <a:cubicBezTo>
                    <a:pt x="251" y="149"/>
                    <a:pt x="249" y="140"/>
                    <a:pt x="244" y="140"/>
                  </a:cubicBezTo>
                  <a:cubicBezTo>
                    <a:pt x="239" y="141"/>
                    <a:pt x="241" y="147"/>
                    <a:pt x="249" y="150"/>
                  </a:cubicBezTo>
                  <a:cubicBezTo>
                    <a:pt x="256" y="152"/>
                    <a:pt x="255" y="156"/>
                    <a:pt x="261" y="160"/>
                  </a:cubicBezTo>
                  <a:close/>
                  <a:moveTo>
                    <a:pt x="306" y="116"/>
                  </a:moveTo>
                  <a:cubicBezTo>
                    <a:pt x="308" y="121"/>
                    <a:pt x="311" y="117"/>
                    <a:pt x="314" y="120"/>
                  </a:cubicBezTo>
                  <a:cubicBezTo>
                    <a:pt x="317" y="122"/>
                    <a:pt x="321" y="123"/>
                    <a:pt x="324" y="121"/>
                  </a:cubicBezTo>
                  <a:cubicBezTo>
                    <a:pt x="326" y="119"/>
                    <a:pt x="327" y="117"/>
                    <a:pt x="328" y="119"/>
                  </a:cubicBezTo>
                  <a:cubicBezTo>
                    <a:pt x="330" y="122"/>
                    <a:pt x="336" y="123"/>
                    <a:pt x="349" y="123"/>
                  </a:cubicBezTo>
                  <a:cubicBezTo>
                    <a:pt x="362" y="123"/>
                    <a:pt x="359" y="117"/>
                    <a:pt x="363" y="120"/>
                  </a:cubicBezTo>
                  <a:cubicBezTo>
                    <a:pt x="367" y="122"/>
                    <a:pt x="375" y="122"/>
                    <a:pt x="379" y="121"/>
                  </a:cubicBezTo>
                  <a:cubicBezTo>
                    <a:pt x="383" y="120"/>
                    <a:pt x="385" y="114"/>
                    <a:pt x="385" y="111"/>
                  </a:cubicBezTo>
                  <a:cubicBezTo>
                    <a:pt x="385" y="108"/>
                    <a:pt x="355" y="106"/>
                    <a:pt x="350" y="109"/>
                  </a:cubicBezTo>
                  <a:cubicBezTo>
                    <a:pt x="345" y="112"/>
                    <a:pt x="336" y="107"/>
                    <a:pt x="332" y="109"/>
                  </a:cubicBezTo>
                  <a:cubicBezTo>
                    <a:pt x="328" y="112"/>
                    <a:pt x="329" y="107"/>
                    <a:pt x="322" y="106"/>
                  </a:cubicBezTo>
                  <a:cubicBezTo>
                    <a:pt x="314" y="106"/>
                    <a:pt x="322" y="102"/>
                    <a:pt x="324" y="101"/>
                  </a:cubicBezTo>
                  <a:cubicBezTo>
                    <a:pt x="325" y="99"/>
                    <a:pt x="312" y="95"/>
                    <a:pt x="307" y="96"/>
                  </a:cubicBezTo>
                  <a:cubicBezTo>
                    <a:pt x="302" y="97"/>
                    <a:pt x="299" y="94"/>
                    <a:pt x="294" y="92"/>
                  </a:cubicBezTo>
                  <a:cubicBezTo>
                    <a:pt x="289" y="90"/>
                    <a:pt x="275" y="90"/>
                    <a:pt x="278" y="94"/>
                  </a:cubicBezTo>
                  <a:cubicBezTo>
                    <a:pt x="280" y="97"/>
                    <a:pt x="296" y="103"/>
                    <a:pt x="298" y="100"/>
                  </a:cubicBezTo>
                  <a:cubicBezTo>
                    <a:pt x="299" y="97"/>
                    <a:pt x="304" y="103"/>
                    <a:pt x="306" y="106"/>
                  </a:cubicBezTo>
                  <a:cubicBezTo>
                    <a:pt x="309" y="109"/>
                    <a:pt x="304" y="110"/>
                    <a:pt x="306" y="116"/>
                  </a:cubicBezTo>
                  <a:close/>
                  <a:moveTo>
                    <a:pt x="320" y="83"/>
                  </a:moveTo>
                  <a:cubicBezTo>
                    <a:pt x="315" y="81"/>
                    <a:pt x="309" y="86"/>
                    <a:pt x="314" y="88"/>
                  </a:cubicBezTo>
                  <a:cubicBezTo>
                    <a:pt x="319" y="90"/>
                    <a:pt x="325" y="86"/>
                    <a:pt x="320" y="83"/>
                  </a:cubicBezTo>
                  <a:close/>
                  <a:moveTo>
                    <a:pt x="281" y="52"/>
                  </a:moveTo>
                  <a:cubicBezTo>
                    <a:pt x="285" y="54"/>
                    <a:pt x="282" y="57"/>
                    <a:pt x="287" y="59"/>
                  </a:cubicBezTo>
                  <a:cubicBezTo>
                    <a:pt x="291" y="61"/>
                    <a:pt x="304" y="56"/>
                    <a:pt x="305" y="59"/>
                  </a:cubicBezTo>
                  <a:cubicBezTo>
                    <a:pt x="306" y="62"/>
                    <a:pt x="292" y="63"/>
                    <a:pt x="294" y="65"/>
                  </a:cubicBezTo>
                  <a:cubicBezTo>
                    <a:pt x="296" y="67"/>
                    <a:pt x="304" y="70"/>
                    <a:pt x="303" y="71"/>
                  </a:cubicBezTo>
                  <a:cubicBezTo>
                    <a:pt x="302" y="73"/>
                    <a:pt x="316" y="78"/>
                    <a:pt x="317" y="75"/>
                  </a:cubicBezTo>
                  <a:cubicBezTo>
                    <a:pt x="319" y="73"/>
                    <a:pt x="323" y="74"/>
                    <a:pt x="326" y="75"/>
                  </a:cubicBezTo>
                  <a:cubicBezTo>
                    <a:pt x="330" y="77"/>
                    <a:pt x="330" y="67"/>
                    <a:pt x="333" y="68"/>
                  </a:cubicBezTo>
                  <a:cubicBezTo>
                    <a:pt x="335" y="70"/>
                    <a:pt x="335" y="65"/>
                    <a:pt x="339" y="63"/>
                  </a:cubicBezTo>
                  <a:cubicBezTo>
                    <a:pt x="343" y="61"/>
                    <a:pt x="349" y="61"/>
                    <a:pt x="349" y="59"/>
                  </a:cubicBezTo>
                  <a:cubicBezTo>
                    <a:pt x="350" y="58"/>
                    <a:pt x="348" y="56"/>
                    <a:pt x="343" y="57"/>
                  </a:cubicBezTo>
                  <a:cubicBezTo>
                    <a:pt x="338" y="57"/>
                    <a:pt x="335" y="55"/>
                    <a:pt x="337" y="52"/>
                  </a:cubicBezTo>
                  <a:cubicBezTo>
                    <a:pt x="340" y="50"/>
                    <a:pt x="332" y="49"/>
                    <a:pt x="335" y="47"/>
                  </a:cubicBezTo>
                  <a:cubicBezTo>
                    <a:pt x="337" y="44"/>
                    <a:pt x="329" y="42"/>
                    <a:pt x="330" y="46"/>
                  </a:cubicBezTo>
                  <a:cubicBezTo>
                    <a:pt x="331" y="49"/>
                    <a:pt x="325" y="46"/>
                    <a:pt x="324" y="43"/>
                  </a:cubicBezTo>
                  <a:cubicBezTo>
                    <a:pt x="324" y="40"/>
                    <a:pt x="312" y="39"/>
                    <a:pt x="305" y="32"/>
                  </a:cubicBezTo>
                  <a:cubicBezTo>
                    <a:pt x="297" y="25"/>
                    <a:pt x="290" y="30"/>
                    <a:pt x="294" y="31"/>
                  </a:cubicBezTo>
                  <a:cubicBezTo>
                    <a:pt x="298" y="31"/>
                    <a:pt x="298" y="34"/>
                    <a:pt x="294" y="33"/>
                  </a:cubicBezTo>
                  <a:cubicBezTo>
                    <a:pt x="291" y="33"/>
                    <a:pt x="285" y="34"/>
                    <a:pt x="290" y="36"/>
                  </a:cubicBezTo>
                  <a:cubicBezTo>
                    <a:pt x="296" y="38"/>
                    <a:pt x="290" y="39"/>
                    <a:pt x="285" y="39"/>
                  </a:cubicBezTo>
                  <a:cubicBezTo>
                    <a:pt x="280" y="39"/>
                    <a:pt x="280" y="45"/>
                    <a:pt x="286" y="46"/>
                  </a:cubicBezTo>
                  <a:cubicBezTo>
                    <a:pt x="292" y="47"/>
                    <a:pt x="288" y="50"/>
                    <a:pt x="283" y="49"/>
                  </a:cubicBezTo>
                  <a:cubicBezTo>
                    <a:pt x="278" y="48"/>
                    <a:pt x="276" y="50"/>
                    <a:pt x="281" y="52"/>
                  </a:cubicBezTo>
                  <a:close/>
                  <a:moveTo>
                    <a:pt x="314" y="25"/>
                  </a:moveTo>
                  <a:cubicBezTo>
                    <a:pt x="318" y="22"/>
                    <a:pt x="321" y="24"/>
                    <a:pt x="318" y="26"/>
                  </a:cubicBezTo>
                  <a:cubicBezTo>
                    <a:pt x="314" y="27"/>
                    <a:pt x="315" y="28"/>
                    <a:pt x="320" y="28"/>
                  </a:cubicBezTo>
                  <a:cubicBezTo>
                    <a:pt x="325" y="28"/>
                    <a:pt x="318" y="30"/>
                    <a:pt x="318" y="32"/>
                  </a:cubicBezTo>
                  <a:cubicBezTo>
                    <a:pt x="318" y="35"/>
                    <a:pt x="324" y="33"/>
                    <a:pt x="324" y="36"/>
                  </a:cubicBezTo>
                  <a:cubicBezTo>
                    <a:pt x="324" y="39"/>
                    <a:pt x="336" y="40"/>
                    <a:pt x="340" y="37"/>
                  </a:cubicBezTo>
                  <a:cubicBezTo>
                    <a:pt x="343" y="33"/>
                    <a:pt x="342" y="38"/>
                    <a:pt x="342" y="40"/>
                  </a:cubicBezTo>
                  <a:cubicBezTo>
                    <a:pt x="341" y="42"/>
                    <a:pt x="359" y="44"/>
                    <a:pt x="359" y="41"/>
                  </a:cubicBezTo>
                  <a:cubicBezTo>
                    <a:pt x="360" y="38"/>
                    <a:pt x="363" y="40"/>
                    <a:pt x="366" y="40"/>
                  </a:cubicBezTo>
                  <a:cubicBezTo>
                    <a:pt x="369" y="41"/>
                    <a:pt x="386" y="37"/>
                    <a:pt x="386" y="34"/>
                  </a:cubicBezTo>
                  <a:cubicBezTo>
                    <a:pt x="386" y="31"/>
                    <a:pt x="391" y="36"/>
                    <a:pt x="386" y="39"/>
                  </a:cubicBezTo>
                  <a:cubicBezTo>
                    <a:pt x="381" y="43"/>
                    <a:pt x="370" y="42"/>
                    <a:pt x="366" y="44"/>
                  </a:cubicBezTo>
                  <a:cubicBezTo>
                    <a:pt x="361" y="45"/>
                    <a:pt x="369" y="48"/>
                    <a:pt x="373" y="52"/>
                  </a:cubicBezTo>
                  <a:cubicBezTo>
                    <a:pt x="378" y="56"/>
                    <a:pt x="367" y="54"/>
                    <a:pt x="363" y="49"/>
                  </a:cubicBezTo>
                  <a:cubicBezTo>
                    <a:pt x="358" y="44"/>
                    <a:pt x="348" y="44"/>
                    <a:pt x="343" y="44"/>
                  </a:cubicBezTo>
                  <a:cubicBezTo>
                    <a:pt x="338" y="45"/>
                    <a:pt x="340" y="54"/>
                    <a:pt x="343" y="54"/>
                  </a:cubicBezTo>
                  <a:cubicBezTo>
                    <a:pt x="347" y="54"/>
                    <a:pt x="351" y="56"/>
                    <a:pt x="355" y="62"/>
                  </a:cubicBezTo>
                  <a:cubicBezTo>
                    <a:pt x="359" y="68"/>
                    <a:pt x="367" y="67"/>
                    <a:pt x="367" y="69"/>
                  </a:cubicBezTo>
                  <a:cubicBezTo>
                    <a:pt x="367" y="72"/>
                    <a:pt x="356" y="67"/>
                    <a:pt x="350" y="66"/>
                  </a:cubicBezTo>
                  <a:cubicBezTo>
                    <a:pt x="344" y="65"/>
                    <a:pt x="335" y="69"/>
                    <a:pt x="334" y="73"/>
                  </a:cubicBezTo>
                  <a:cubicBezTo>
                    <a:pt x="334" y="78"/>
                    <a:pt x="343" y="77"/>
                    <a:pt x="349" y="74"/>
                  </a:cubicBezTo>
                  <a:cubicBezTo>
                    <a:pt x="355" y="70"/>
                    <a:pt x="351" y="75"/>
                    <a:pt x="348" y="77"/>
                  </a:cubicBezTo>
                  <a:cubicBezTo>
                    <a:pt x="345" y="80"/>
                    <a:pt x="355" y="82"/>
                    <a:pt x="355" y="86"/>
                  </a:cubicBezTo>
                  <a:cubicBezTo>
                    <a:pt x="355" y="89"/>
                    <a:pt x="348" y="88"/>
                    <a:pt x="347" y="85"/>
                  </a:cubicBezTo>
                  <a:cubicBezTo>
                    <a:pt x="346" y="82"/>
                    <a:pt x="343" y="79"/>
                    <a:pt x="336" y="79"/>
                  </a:cubicBezTo>
                  <a:cubicBezTo>
                    <a:pt x="329" y="80"/>
                    <a:pt x="331" y="85"/>
                    <a:pt x="335" y="85"/>
                  </a:cubicBezTo>
                  <a:cubicBezTo>
                    <a:pt x="340" y="86"/>
                    <a:pt x="340" y="89"/>
                    <a:pt x="335" y="89"/>
                  </a:cubicBezTo>
                  <a:cubicBezTo>
                    <a:pt x="330" y="89"/>
                    <a:pt x="319" y="92"/>
                    <a:pt x="322" y="96"/>
                  </a:cubicBezTo>
                  <a:cubicBezTo>
                    <a:pt x="326" y="99"/>
                    <a:pt x="340" y="96"/>
                    <a:pt x="343" y="98"/>
                  </a:cubicBezTo>
                  <a:cubicBezTo>
                    <a:pt x="345" y="100"/>
                    <a:pt x="352" y="101"/>
                    <a:pt x="354" y="98"/>
                  </a:cubicBezTo>
                  <a:cubicBezTo>
                    <a:pt x="355" y="96"/>
                    <a:pt x="361" y="97"/>
                    <a:pt x="366" y="97"/>
                  </a:cubicBezTo>
                  <a:cubicBezTo>
                    <a:pt x="372" y="97"/>
                    <a:pt x="373" y="98"/>
                    <a:pt x="376" y="100"/>
                  </a:cubicBezTo>
                  <a:cubicBezTo>
                    <a:pt x="378" y="102"/>
                    <a:pt x="383" y="101"/>
                    <a:pt x="386" y="99"/>
                  </a:cubicBezTo>
                  <a:cubicBezTo>
                    <a:pt x="389" y="97"/>
                    <a:pt x="389" y="97"/>
                    <a:pt x="393" y="97"/>
                  </a:cubicBezTo>
                  <a:cubicBezTo>
                    <a:pt x="396" y="97"/>
                    <a:pt x="397" y="95"/>
                    <a:pt x="395" y="91"/>
                  </a:cubicBezTo>
                  <a:cubicBezTo>
                    <a:pt x="393" y="88"/>
                    <a:pt x="388" y="94"/>
                    <a:pt x="388" y="91"/>
                  </a:cubicBezTo>
                  <a:cubicBezTo>
                    <a:pt x="387" y="89"/>
                    <a:pt x="383" y="88"/>
                    <a:pt x="375" y="89"/>
                  </a:cubicBezTo>
                  <a:cubicBezTo>
                    <a:pt x="367" y="90"/>
                    <a:pt x="371" y="84"/>
                    <a:pt x="375" y="85"/>
                  </a:cubicBezTo>
                  <a:cubicBezTo>
                    <a:pt x="380" y="87"/>
                    <a:pt x="386" y="86"/>
                    <a:pt x="392" y="85"/>
                  </a:cubicBezTo>
                  <a:cubicBezTo>
                    <a:pt x="397" y="83"/>
                    <a:pt x="393" y="81"/>
                    <a:pt x="393" y="79"/>
                  </a:cubicBezTo>
                  <a:cubicBezTo>
                    <a:pt x="393" y="77"/>
                    <a:pt x="399" y="78"/>
                    <a:pt x="404" y="78"/>
                  </a:cubicBezTo>
                  <a:cubicBezTo>
                    <a:pt x="409" y="78"/>
                    <a:pt x="416" y="70"/>
                    <a:pt x="417" y="65"/>
                  </a:cubicBezTo>
                  <a:cubicBezTo>
                    <a:pt x="417" y="61"/>
                    <a:pt x="406" y="62"/>
                    <a:pt x="400" y="62"/>
                  </a:cubicBezTo>
                  <a:cubicBezTo>
                    <a:pt x="395" y="62"/>
                    <a:pt x="404" y="57"/>
                    <a:pt x="414" y="58"/>
                  </a:cubicBezTo>
                  <a:cubicBezTo>
                    <a:pt x="425" y="59"/>
                    <a:pt x="420" y="54"/>
                    <a:pt x="422" y="52"/>
                  </a:cubicBezTo>
                  <a:cubicBezTo>
                    <a:pt x="424" y="51"/>
                    <a:pt x="429" y="54"/>
                    <a:pt x="434" y="53"/>
                  </a:cubicBezTo>
                  <a:cubicBezTo>
                    <a:pt x="439" y="52"/>
                    <a:pt x="436" y="48"/>
                    <a:pt x="439" y="48"/>
                  </a:cubicBezTo>
                  <a:cubicBezTo>
                    <a:pt x="442" y="48"/>
                    <a:pt x="448" y="44"/>
                    <a:pt x="459" y="37"/>
                  </a:cubicBezTo>
                  <a:cubicBezTo>
                    <a:pt x="470" y="31"/>
                    <a:pt x="479" y="32"/>
                    <a:pt x="480" y="28"/>
                  </a:cubicBezTo>
                  <a:cubicBezTo>
                    <a:pt x="480" y="25"/>
                    <a:pt x="464" y="28"/>
                    <a:pt x="461" y="27"/>
                  </a:cubicBezTo>
                  <a:cubicBezTo>
                    <a:pt x="458" y="26"/>
                    <a:pt x="473" y="23"/>
                    <a:pt x="476" y="24"/>
                  </a:cubicBezTo>
                  <a:cubicBezTo>
                    <a:pt x="479" y="25"/>
                    <a:pt x="484" y="24"/>
                    <a:pt x="495" y="18"/>
                  </a:cubicBezTo>
                  <a:cubicBezTo>
                    <a:pt x="506" y="13"/>
                    <a:pt x="501" y="12"/>
                    <a:pt x="497" y="12"/>
                  </a:cubicBezTo>
                  <a:cubicBezTo>
                    <a:pt x="492" y="13"/>
                    <a:pt x="487" y="12"/>
                    <a:pt x="487" y="9"/>
                  </a:cubicBezTo>
                  <a:cubicBezTo>
                    <a:pt x="487" y="6"/>
                    <a:pt x="480" y="8"/>
                    <a:pt x="480" y="7"/>
                  </a:cubicBezTo>
                  <a:cubicBezTo>
                    <a:pt x="479" y="5"/>
                    <a:pt x="473" y="6"/>
                    <a:pt x="466" y="9"/>
                  </a:cubicBezTo>
                  <a:cubicBezTo>
                    <a:pt x="458" y="11"/>
                    <a:pt x="465" y="6"/>
                    <a:pt x="468" y="5"/>
                  </a:cubicBezTo>
                  <a:cubicBezTo>
                    <a:pt x="471" y="4"/>
                    <a:pt x="450" y="5"/>
                    <a:pt x="446" y="2"/>
                  </a:cubicBezTo>
                  <a:cubicBezTo>
                    <a:pt x="443" y="0"/>
                    <a:pt x="439" y="6"/>
                    <a:pt x="435" y="3"/>
                  </a:cubicBezTo>
                  <a:cubicBezTo>
                    <a:pt x="432" y="0"/>
                    <a:pt x="423" y="2"/>
                    <a:pt x="424" y="5"/>
                  </a:cubicBezTo>
                  <a:cubicBezTo>
                    <a:pt x="426" y="7"/>
                    <a:pt x="423" y="7"/>
                    <a:pt x="420" y="5"/>
                  </a:cubicBezTo>
                  <a:cubicBezTo>
                    <a:pt x="416" y="2"/>
                    <a:pt x="410" y="5"/>
                    <a:pt x="404" y="4"/>
                  </a:cubicBezTo>
                  <a:cubicBezTo>
                    <a:pt x="398" y="3"/>
                    <a:pt x="401" y="9"/>
                    <a:pt x="395" y="6"/>
                  </a:cubicBezTo>
                  <a:cubicBezTo>
                    <a:pt x="388" y="3"/>
                    <a:pt x="381" y="5"/>
                    <a:pt x="383" y="6"/>
                  </a:cubicBezTo>
                  <a:cubicBezTo>
                    <a:pt x="385" y="6"/>
                    <a:pt x="383" y="8"/>
                    <a:pt x="380" y="7"/>
                  </a:cubicBezTo>
                  <a:cubicBezTo>
                    <a:pt x="377" y="6"/>
                    <a:pt x="375" y="7"/>
                    <a:pt x="376" y="10"/>
                  </a:cubicBezTo>
                  <a:cubicBezTo>
                    <a:pt x="377" y="13"/>
                    <a:pt x="366" y="9"/>
                    <a:pt x="366" y="12"/>
                  </a:cubicBezTo>
                  <a:cubicBezTo>
                    <a:pt x="366" y="15"/>
                    <a:pt x="362" y="17"/>
                    <a:pt x="358" y="14"/>
                  </a:cubicBezTo>
                  <a:cubicBezTo>
                    <a:pt x="355" y="12"/>
                    <a:pt x="345" y="11"/>
                    <a:pt x="348" y="13"/>
                  </a:cubicBezTo>
                  <a:cubicBezTo>
                    <a:pt x="351" y="16"/>
                    <a:pt x="338" y="14"/>
                    <a:pt x="341" y="17"/>
                  </a:cubicBezTo>
                  <a:cubicBezTo>
                    <a:pt x="345" y="19"/>
                    <a:pt x="337" y="21"/>
                    <a:pt x="337" y="20"/>
                  </a:cubicBezTo>
                  <a:cubicBezTo>
                    <a:pt x="337" y="18"/>
                    <a:pt x="330" y="16"/>
                    <a:pt x="328" y="18"/>
                  </a:cubicBezTo>
                  <a:cubicBezTo>
                    <a:pt x="325" y="21"/>
                    <a:pt x="324" y="24"/>
                    <a:pt x="323" y="22"/>
                  </a:cubicBezTo>
                  <a:cubicBezTo>
                    <a:pt x="321" y="21"/>
                    <a:pt x="315" y="21"/>
                    <a:pt x="309" y="23"/>
                  </a:cubicBezTo>
                  <a:cubicBezTo>
                    <a:pt x="304" y="26"/>
                    <a:pt x="310" y="27"/>
                    <a:pt x="314" y="25"/>
                  </a:cubicBezTo>
                  <a:close/>
                  <a:moveTo>
                    <a:pt x="384" y="263"/>
                  </a:moveTo>
                  <a:cubicBezTo>
                    <a:pt x="386" y="263"/>
                    <a:pt x="390" y="256"/>
                    <a:pt x="385" y="257"/>
                  </a:cubicBezTo>
                  <a:cubicBezTo>
                    <a:pt x="380" y="257"/>
                    <a:pt x="381" y="264"/>
                    <a:pt x="384" y="263"/>
                  </a:cubicBezTo>
                  <a:close/>
                  <a:moveTo>
                    <a:pt x="359" y="257"/>
                  </a:moveTo>
                  <a:cubicBezTo>
                    <a:pt x="364" y="260"/>
                    <a:pt x="371" y="253"/>
                    <a:pt x="370" y="250"/>
                  </a:cubicBezTo>
                  <a:cubicBezTo>
                    <a:pt x="369" y="248"/>
                    <a:pt x="354" y="254"/>
                    <a:pt x="359" y="257"/>
                  </a:cubicBezTo>
                  <a:close/>
                  <a:moveTo>
                    <a:pt x="379" y="242"/>
                  </a:moveTo>
                  <a:cubicBezTo>
                    <a:pt x="380" y="239"/>
                    <a:pt x="370" y="238"/>
                    <a:pt x="371" y="235"/>
                  </a:cubicBezTo>
                  <a:cubicBezTo>
                    <a:pt x="371" y="232"/>
                    <a:pt x="362" y="230"/>
                    <a:pt x="359" y="228"/>
                  </a:cubicBezTo>
                  <a:cubicBezTo>
                    <a:pt x="356" y="226"/>
                    <a:pt x="351" y="226"/>
                    <a:pt x="351" y="222"/>
                  </a:cubicBezTo>
                  <a:cubicBezTo>
                    <a:pt x="351" y="219"/>
                    <a:pt x="344" y="221"/>
                    <a:pt x="344" y="226"/>
                  </a:cubicBezTo>
                  <a:cubicBezTo>
                    <a:pt x="344" y="231"/>
                    <a:pt x="341" y="230"/>
                    <a:pt x="342" y="235"/>
                  </a:cubicBezTo>
                  <a:cubicBezTo>
                    <a:pt x="344" y="240"/>
                    <a:pt x="336" y="241"/>
                    <a:pt x="337" y="243"/>
                  </a:cubicBezTo>
                  <a:cubicBezTo>
                    <a:pt x="338" y="246"/>
                    <a:pt x="341" y="243"/>
                    <a:pt x="345" y="243"/>
                  </a:cubicBezTo>
                  <a:cubicBezTo>
                    <a:pt x="348" y="243"/>
                    <a:pt x="344" y="248"/>
                    <a:pt x="348" y="248"/>
                  </a:cubicBezTo>
                  <a:cubicBezTo>
                    <a:pt x="351" y="248"/>
                    <a:pt x="357" y="244"/>
                    <a:pt x="359" y="242"/>
                  </a:cubicBezTo>
                  <a:cubicBezTo>
                    <a:pt x="360" y="240"/>
                    <a:pt x="363" y="239"/>
                    <a:pt x="367" y="242"/>
                  </a:cubicBezTo>
                  <a:cubicBezTo>
                    <a:pt x="371" y="245"/>
                    <a:pt x="379" y="245"/>
                    <a:pt x="379" y="242"/>
                  </a:cubicBezTo>
                  <a:close/>
                  <a:moveTo>
                    <a:pt x="470" y="218"/>
                  </a:moveTo>
                  <a:cubicBezTo>
                    <a:pt x="473" y="218"/>
                    <a:pt x="474" y="222"/>
                    <a:pt x="479" y="227"/>
                  </a:cubicBezTo>
                  <a:cubicBezTo>
                    <a:pt x="484" y="231"/>
                    <a:pt x="485" y="228"/>
                    <a:pt x="485" y="225"/>
                  </a:cubicBezTo>
                  <a:cubicBezTo>
                    <a:pt x="486" y="222"/>
                    <a:pt x="492" y="224"/>
                    <a:pt x="492" y="221"/>
                  </a:cubicBezTo>
                  <a:cubicBezTo>
                    <a:pt x="492" y="218"/>
                    <a:pt x="497" y="215"/>
                    <a:pt x="500" y="213"/>
                  </a:cubicBezTo>
                  <a:cubicBezTo>
                    <a:pt x="503" y="212"/>
                    <a:pt x="497" y="209"/>
                    <a:pt x="493" y="209"/>
                  </a:cubicBezTo>
                  <a:cubicBezTo>
                    <a:pt x="488" y="209"/>
                    <a:pt x="487" y="206"/>
                    <a:pt x="487" y="204"/>
                  </a:cubicBezTo>
                  <a:cubicBezTo>
                    <a:pt x="487" y="202"/>
                    <a:pt x="479" y="198"/>
                    <a:pt x="476" y="198"/>
                  </a:cubicBezTo>
                  <a:cubicBezTo>
                    <a:pt x="474" y="199"/>
                    <a:pt x="469" y="195"/>
                    <a:pt x="465" y="195"/>
                  </a:cubicBezTo>
                  <a:cubicBezTo>
                    <a:pt x="462" y="194"/>
                    <a:pt x="456" y="192"/>
                    <a:pt x="457" y="188"/>
                  </a:cubicBezTo>
                  <a:cubicBezTo>
                    <a:pt x="458" y="184"/>
                    <a:pt x="464" y="189"/>
                    <a:pt x="466" y="186"/>
                  </a:cubicBezTo>
                  <a:cubicBezTo>
                    <a:pt x="467" y="183"/>
                    <a:pt x="459" y="184"/>
                    <a:pt x="458" y="182"/>
                  </a:cubicBezTo>
                  <a:cubicBezTo>
                    <a:pt x="458" y="180"/>
                    <a:pt x="460" y="181"/>
                    <a:pt x="462" y="179"/>
                  </a:cubicBezTo>
                  <a:cubicBezTo>
                    <a:pt x="464" y="178"/>
                    <a:pt x="461" y="175"/>
                    <a:pt x="459" y="174"/>
                  </a:cubicBezTo>
                  <a:cubicBezTo>
                    <a:pt x="457" y="173"/>
                    <a:pt x="456" y="176"/>
                    <a:pt x="454" y="176"/>
                  </a:cubicBezTo>
                  <a:cubicBezTo>
                    <a:pt x="452" y="176"/>
                    <a:pt x="454" y="173"/>
                    <a:pt x="455" y="171"/>
                  </a:cubicBezTo>
                  <a:cubicBezTo>
                    <a:pt x="457" y="169"/>
                    <a:pt x="449" y="167"/>
                    <a:pt x="446" y="168"/>
                  </a:cubicBezTo>
                  <a:cubicBezTo>
                    <a:pt x="442" y="169"/>
                    <a:pt x="441" y="167"/>
                    <a:pt x="441" y="165"/>
                  </a:cubicBezTo>
                  <a:cubicBezTo>
                    <a:pt x="441" y="163"/>
                    <a:pt x="435" y="165"/>
                    <a:pt x="433" y="167"/>
                  </a:cubicBezTo>
                  <a:cubicBezTo>
                    <a:pt x="431" y="169"/>
                    <a:pt x="428" y="165"/>
                    <a:pt x="431" y="165"/>
                  </a:cubicBezTo>
                  <a:cubicBezTo>
                    <a:pt x="434" y="165"/>
                    <a:pt x="437" y="163"/>
                    <a:pt x="436" y="160"/>
                  </a:cubicBezTo>
                  <a:cubicBezTo>
                    <a:pt x="435" y="158"/>
                    <a:pt x="428" y="157"/>
                    <a:pt x="427" y="160"/>
                  </a:cubicBezTo>
                  <a:cubicBezTo>
                    <a:pt x="426" y="163"/>
                    <a:pt x="420" y="157"/>
                    <a:pt x="420" y="155"/>
                  </a:cubicBezTo>
                  <a:cubicBezTo>
                    <a:pt x="420" y="152"/>
                    <a:pt x="411" y="154"/>
                    <a:pt x="412" y="150"/>
                  </a:cubicBezTo>
                  <a:cubicBezTo>
                    <a:pt x="413" y="146"/>
                    <a:pt x="402" y="145"/>
                    <a:pt x="399" y="145"/>
                  </a:cubicBezTo>
                  <a:cubicBezTo>
                    <a:pt x="396" y="145"/>
                    <a:pt x="391" y="147"/>
                    <a:pt x="392" y="150"/>
                  </a:cubicBezTo>
                  <a:cubicBezTo>
                    <a:pt x="392" y="153"/>
                    <a:pt x="388" y="152"/>
                    <a:pt x="388" y="149"/>
                  </a:cubicBezTo>
                  <a:cubicBezTo>
                    <a:pt x="387" y="146"/>
                    <a:pt x="380" y="152"/>
                    <a:pt x="378" y="152"/>
                  </a:cubicBezTo>
                  <a:cubicBezTo>
                    <a:pt x="375" y="152"/>
                    <a:pt x="379" y="144"/>
                    <a:pt x="378" y="142"/>
                  </a:cubicBezTo>
                  <a:cubicBezTo>
                    <a:pt x="377" y="139"/>
                    <a:pt x="375" y="138"/>
                    <a:pt x="374" y="134"/>
                  </a:cubicBezTo>
                  <a:cubicBezTo>
                    <a:pt x="372" y="130"/>
                    <a:pt x="364" y="132"/>
                    <a:pt x="361" y="134"/>
                  </a:cubicBezTo>
                  <a:cubicBezTo>
                    <a:pt x="359" y="137"/>
                    <a:pt x="352" y="135"/>
                    <a:pt x="348" y="139"/>
                  </a:cubicBezTo>
                  <a:cubicBezTo>
                    <a:pt x="344" y="143"/>
                    <a:pt x="348" y="147"/>
                    <a:pt x="350" y="148"/>
                  </a:cubicBezTo>
                  <a:cubicBezTo>
                    <a:pt x="352" y="150"/>
                    <a:pt x="344" y="152"/>
                    <a:pt x="347" y="154"/>
                  </a:cubicBezTo>
                  <a:cubicBezTo>
                    <a:pt x="349" y="156"/>
                    <a:pt x="353" y="155"/>
                    <a:pt x="353" y="159"/>
                  </a:cubicBezTo>
                  <a:cubicBezTo>
                    <a:pt x="354" y="163"/>
                    <a:pt x="344" y="158"/>
                    <a:pt x="343" y="155"/>
                  </a:cubicBezTo>
                  <a:cubicBezTo>
                    <a:pt x="341" y="152"/>
                    <a:pt x="343" y="149"/>
                    <a:pt x="341" y="147"/>
                  </a:cubicBezTo>
                  <a:cubicBezTo>
                    <a:pt x="340" y="145"/>
                    <a:pt x="341" y="142"/>
                    <a:pt x="345" y="138"/>
                  </a:cubicBezTo>
                  <a:cubicBezTo>
                    <a:pt x="348" y="134"/>
                    <a:pt x="351" y="135"/>
                    <a:pt x="351" y="132"/>
                  </a:cubicBezTo>
                  <a:cubicBezTo>
                    <a:pt x="351" y="130"/>
                    <a:pt x="336" y="130"/>
                    <a:pt x="327" y="138"/>
                  </a:cubicBezTo>
                  <a:cubicBezTo>
                    <a:pt x="317" y="147"/>
                    <a:pt x="320" y="158"/>
                    <a:pt x="321" y="160"/>
                  </a:cubicBezTo>
                  <a:cubicBezTo>
                    <a:pt x="321" y="162"/>
                    <a:pt x="329" y="161"/>
                    <a:pt x="334" y="163"/>
                  </a:cubicBezTo>
                  <a:cubicBezTo>
                    <a:pt x="339" y="164"/>
                    <a:pt x="336" y="166"/>
                    <a:pt x="333" y="165"/>
                  </a:cubicBezTo>
                  <a:cubicBezTo>
                    <a:pt x="329" y="165"/>
                    <a:pt x="323" y="164"/>
                    <a:pt x="323" y="166"/>
                  </a:cubicBezTo>
                  <a:cubicBezTo>
                    <a:pt x="324" y="169"/>
                    <a:pt x="331" y="173"/>
                    <a:pt x="335" y="172"/>
                  </a:cubicBezTo>
                  <a:cubicBezTo>
                    <a:pt x="340" y="171"/>
                    <a:pt x="340" y="171"/>
                    <a:pt x="342" y="174"/>
                  </a:cubicBezTo>
                  <a:cubicBezTo>
                    <a:pt x="344" y="176"/>
                    <a:pt x="349" y="175"/>
                    <a:pt x="354" y="176"/>
                  </a:cubicBezTo>
                  <a:cubicBezTo>
                    <a:pt x="359" y="176"/>
                    <a:pt x="366" y="178"/>
                    <a:pt x="368" y="178"/>
                  </a:cubicBezTo>
                  <a:cubicBezTo>
                    <a:pt x="371" y="178"/>
                    <a:pt x="374" y="177"/>
                    <a:pt x="374" y="175"/>
                  </a:cubicBezTo>
                  <a:cubicBezTo>
                    <a:pt x="375" y="174"/>
                    <a:pt x="385" y="177"/>
                    <a:pt x="388" y="177"/>
                  </a:cubicBezTo>
                  <a:cubicBezTo>
                    <a:pt x="392" y="177"/>
                    <a:pt x="390" y="174"/>
                    <a:pt x="388" y="173"/>
                  </a:cubicBezTo>
                  <a:cubicBezTo>
                    <a:pt x="386" y="172"/>
                    <a:pt x="387" y="169"/>
                    <a:pt x="389" y="170"/>
                  </a:cubicBezTo>
                  <a:cubicBezTo>
                    <a:pt x="392" y="172"/>
                    <a:pt x="396" y="172"/>
                    <a:pt x="396" y="175"/>
                  </a:cubicBezTo>
                  <a:cubicBezTo>
                    <a:pt x="397" y="177"/>
                    <a:pt x="400" y="176"/>
                    <a:pt x="400" y="178"/>
                  </a:cubicBezTo>
                  <a:cubicBezTo>
                    <a:pt x="400" y="180"/>
                    <a:pt x="409" y="182"/>
                    <a:pt x="409" y="184"/>
                  </a:cubicBezTo>
                  <a:cubicBezTo>
                    <a:pt x="409" y="187"/>
                    <a:pt x="401" y="188"/>
                    <a:pt x="403" y="190"/>
                  </a:cubicBezTo>
                  <a:cubicBezTo>
                    <a:pt x="406" y="192"/>
                    <a:pt x="409" y="187"/>
                    <a:pt x="413" y="187"/>
                  </a:cubicBezTo>
                  <a:cubicBezTo>
                    <a:pt x="416" y="187"/>
                    <a:pt x="416" y="194"/>
                    <a:pt x="419" y="193"/>
                  </a:cubicBezTo>
                  <a:cubicBezTo>
                    <a:pt x="422" y="191"/>
                    <a:pt x="425" y="194"/>
                    <a:pt x="428" y="199"/>
                  </a:cubicBezTo>
                  <a:cubicBezTo>
                    <a:pt x="431" y="204"/>
                    <a:pt x="428" y="208"/>
                    <a:pt x="428" y="210"/>
                  </a:cubicBezTo>
                  <a:cubicBezTo>
                    <a:pt x="428" y="211"/>
                    <a:pt x="435" y="211"/>
                    <a:pt x="438" y="209"/>
                  </a:cubicBezTo>
                  <a:cubicBezTo>
                    <a:pt x="442" y="207"/>
                    <a:pt x="445" y="211"/>
                    <a:pt x="448" y="214"/>
                  </a:cubicBezTo>
                  <a:cubicBezTo>
                    <a:pt x="451" y="216"/>
                    <a:pt x="438" y="220"/>
                    <a:pt x="439" y="218"/>
                  </a:cubicBezTo>
                  <a:cubicBezTo>
                    <a:pt x="440" y="216"/>
                    <a:pt x="431" y="209"/>
                    <a:pt x="423" y="212"/>
                  </a:cubicBezTo>
                  <a:cubicBezTo>
                    <a:pt x="415" y="215"/>
                    <a:pt x="421" y="220"/>
                    <a:pt x="421" y="223"/>
                  </a:cubicBezTo>
                  <a:cubicBezTo>
                    <a:pt x="422" y="226"/>
                    <a:pt x="414" y="228"/>
                    <a:pt x="407" y="226"/>
                  </a:cubicBezTo>
                  <a:cubicBezTo>
                    <a:pt x="399" y="223"/>
                    <a:pt x="401" y="227"/>
                    <a:pt x="398" y="227"/>
                  </a:cubicBezTo>
                  <a:cubicBezTo>
                    <a:pt x="395" y="227"/>
                    <a:pt x="392" y="232"/>
                    <a:pt x="395" y="235"/>
                  </a:cubicBezTo>
                  <a:cubicBezTo>
                    <a:pt x="398" y="238"/>
                    <a:pt x="404" y="235"/>
                    <a:pt x="409" y="236"/>
                  </a:cubicBezTo>
                  <a:cubicBezTo>
                    <a:pt x="414" y="236"/>
                    <a:pt x="414" y="237"/>
                    <a:pt x="415" y="235"/>
                  </a:cubicBezTo>
                  <a:cubicBezTo>
                    <a:pt x="415" y="232"/>
                    <a:pt x="421" y="233"/>
                    <a:pt x="424" y="234"/>
                  </a:cubicBezTo>
                  <a:cubicBezTo>
                    <a:pt x="428" y="235"/>
                    <a:pt x="427" y="240"/>
                    <a:pt x="431" y="240"/>
                  </a:cubicBezTo>
                  <a:cubicBezTo>
                    <a:pt x="436" y="241"/>
                    <a:pt x="432" y="245"/>
                    <a:pt x="435" y="248"/>
                  </a:cubicBezTo>
                  <a:cubicBezTo>
                    <a:pt x="438" y="252"/>
                    <a:pt x="447" y="250"/>
                    <a:pt x="450" y="253"/>
                  </a:cubicBezTo>
                  <a:cubicBezTo>
                    <a:pt x="453" y="257"/>
                    <a:pt x="467" y="263"/>
                    <a:pt x="469" y="261"/>
                  </a:cubicBezTo>
                  <a:cubicBezTo>
                    <a:pt x="471" y="258"/>
                    <a:pt x="457" y="245"/>
                    <a:pt x="453" y="244"/>
                  </a:cubicBezTo>
                  <a:cubicBezTo>
                    <a:pt x="449" y="243"/>
                    <a:pt x="457" y="242"/>
                    <a:pt x="462" y="246"/>
                  </a:cubicBezTo>
                  <a:cubicBezTo>
                    <a:pt x="468" y="250"/>
                    <a:pt x="475" y="252"/>
                    <a:pt x="479" y="247"/>
                  </a:cubicBezTo>
                  <a:cubicBezTo>
                    <a:pt x="483" y="242"/>
                    <a:pt x="476" y="243"/>
                    <a:pt x="476" y="240"/>
                  </a:cubicBezTo>
                  <a:cubicBezTo>
                    <a:pt x="476" y="236"/>
                    <a:pt x="473" y="231"/>
                    <a:pt x="469" y="231"/>
                  </a:cubicBezTo>
                  <a:cubicBezTo>
                    <a:pt x="466" y="231"/>
                    <a:pt x="456" y="223"/>
                    <a:pt x="459" y="222"/>
                  </a:cubicBezTo>
                  <a:cubicBezTo>
                    <a:pt x="463" y="220"/>
                    <a:pt x="458" y="218"/>
                    <a:pt x="461" y="215"/>
                  </a:cubicBezTo>
                  <a:cubicBezTo>
                    <a:pt x="464" y="212"/>
                    <a:pt x="466" y="218"/>
                    <a:pt x="470" y="218"/>
                  </a:cubicBezTo>
                  <a:close/>
                  <a:moveTo>
                    <a:pt x="411" y="205"/>
                  </a:moveTo>
                  <a:cubicBezTo>
                    <a:pt x="415" y="204"/>
                    <a:pt x="414" y="199"/>
                    <a:pt x="412" y="196"/>
                  </a:cubicBezTo>
                  <a:cubicBezTo>
                    <a:pt x="411" y="194"/>
                    <a:pt x="407" y="194"/>
                    <a:pt x="404" y="194"/>
                  </a:cubicBezTo>
                  <a:cubicBezTo>
                    <a:pt x="401" y="195"/>
                    <a:pt x="396" y="199"/>
                    <a:pt x="399" y="204"/>
                  </a:cubicBezTo>
                  <a:cubicBezTo>
                    <a:pt x="401" y="209"/>
                    <a:pt x="408" y="205"/>
                    <a:pt x="411" y="205"/>
                  </a:cubicBezTo>
                  <a:close/>
                  <a:moveTo>
                    <a:pt x="377" y="133"/>
                  </a:moveTo>
                  <a:cubicBezTo>
                    <a:pt x="375" y="136"/>
                    <a:pt x="380" y="136"/>
                    <a:pt x="381" y="140"/>
                  </a:cubicBezTo>
                  <a:cubicBezTo>
                    <a:pt x="381" y="145"/>
                    <a:pt x="386" y="146"/>
                    <a:pt x="390" y="143"/>
                  </a:cubicBezTo>
                  <a:cubicBezTo>
                    <a:pt x="394" y="141"/>
                    <a:pt x="405" y="144"/>
                    <a:pt x="405" y="141"/>
                  </a:cubicBezTo>
                  <a:cubicBezTo>
                    <a:pt x="405" y="138"/>
                    <a:pt x="393" y="132"/>
                    <a:pt x="389" y="133"/>
                  </a:cubicBezTo>
                  <a:cubicBezTo>
                    <a:pt x="385" y="134"/>
                    <a:pt x="379" y="129"/>
                    <a:pt x="377" y="133"/>
                  </a:cubicBezTo>
                  <a:close/>
                  <a:moveTo>
                    <a:pt x="481" y="368"/>
                  </a:moveTo>
                  <a:cubicBezTo>
                    <a:pt x="481" y="370"/>
                    <a:pt x="497" y="377"/>
                    <a:pt x="498" y="374"/>
                  </a:cubicBezTo>
                  <a:cubicBezTo>
                    <a:pt x="498" y="371"/>
                    <a:pt x="480" y="366"/>
                    <a:pt x="481" y="368"/>
                  </a:cubicBezTo>
                  <a:close/>
                  <a:moveTo>
                    <a:pt x="551" y="384"/>
                  </a:moveTo>
                  <a:cubicBezTo>
                    <a:pt x="550" y="386"/>
                    <a:pt x="548" y="383"/>
                    <a:pt x="550" y="381"/>
                  </a:cubicBezTo>
                  <a:cubicBezTo>
                    <a:pt x="553" y="379"/>
                    <a:pt x="550" y="379"/>
                    <a:pt x="548" y="380"/>
                  </a:cubicBezTo>
                  <a:cubicBezTo>
                    <a:pt x="545" y="381"/>
                    <a:pt x="546" y="375"/>
                    <a:pt x="548" y="374"/>
                  </a:cubicBezTo>
                  <a:cubicBezTo>
                    <a:pt x="550" y="372"/>
                    <a:pt x="543" y="370"/>
                    <a:pt x="543" y="372"/>
                  </a:cubicBezTo>
                  <a:cubicBezTo>
                    <a:pt x="543" y="374"/>
                    <a:pt x="538" y="373"/>
                    <a:pt x="538" y="371"/>
                  </a:cubicBezTo>
                  <a:cubicBezTo>
                    <a:pt x="537" y="369"/>
                    <a:pt x="534" y="369"/>
                    <a:pt x="535" y="367"/>
                  </a:cubicBezTo>
                  <a:cubicBezTo>
                    <a:pt x="536" y="366"/>
                    <a:pt x="531" y="365"/>
                    <a:pt x="530" y="368"/>
                  </a:cubicBezTo>
                  <a:cubicBezTo>
                    <a:pt x="529" y="370"/>
                    <a:pt x="528" y="366"/>
                    <a:pt x="531" y="363"/>
                  </a:cubicBezTo>
                  <a:cubicBezTo>
                    <a:pt x="533" y="360"/>
                    <a:pt x="532" y="358"/>
                    <a:pt x="535" y="356"/>
                  </a:cubicBezTo>
                  <a:cubicBezTo>
                    <a:pt x="538" y="355"/>
                    <a:pt x="535" y="353"/>
                    <a:pt x="532" y="354"/>
                  </a:cubicBezTo>
                  <a:cubicBezTo>
                    <a:pt x="529" y="355"/>
                    <a:pt x="522" y="365"/>
                    <a:pt x="522" y="368"/>
                  </a:cubicBezTo>
                  <a:cubicBezTo>
                    <a:pt x="522" y="371"/>
                    <a:pt x="522" y="374"/>
                    <a:pt x="519" y="374"/>
                  </a:cubicBezTo>
                  <a:cubicBezTo>
                    <a:pt x="517" y="374"/>
                    <a:pt x="514" y="376"/>
                    <a:pt x="516" y="378"/>
                  </a:cubicBezTo>
                  <a:cubicBezTo>
                    <a:pt x="518" y="379"/>
                    <a:pt x="510" y="383"/>
                    <a:pt x="514" y="385"/>
                  </a:cubicBezTo>
                  <a:cubicBezTo>
                    <a:pt x="516" y="387"/>
                    <a:pt x="520" y="385"/>
                    <a:pt x="523" y="385"/>
                  </a:cubicBezTo>
                  <a:cubicBezTo>
                    <a:pt x="527" y="386"/>
                    <a:pt x="529" y="386"/>
                    <a:pt x="532" y="384"/>
                  </a:cubicBezTo>
                  <a:cubicBezTo>
                    <a:pt x="535" y="382"/>
                    <a:pt x="535" y="386"/>
                    <a:pt x="538" y="385"/>
                  </a:cubicBezTo>
                  <a:cubicBezTo>
                    <a:pt x="541" y="385"/>
                    <a:pt x="536" y="388"/>
                    <a:pt x="536" y="390"/>
                  </a:cubicBezTo>
                  <a:cubicBezTo>
                    <a:pt x="537" y="392"/>
                    <a:pt x="540" y="388"/>
                    <a:pt x="542" y="387"/>
                  </a:cubicBezTo>
                  <a:cubicBezTo>
                    <a:pt x="544" y="386"/>
                    <a:pt x="547" y="387"/>
                    <a:pt x="546" y="389"/>
                  </a:cubicBezTo>
                  <a:cubicBezTo>
                    <a:pt x="545" y="391"/>
                    <a:pt x="552" y="393"/>
                    <a:pt x="553" y="390"/>
                  </a:cubicBezTo>
                  <a:cubicBezTo>
                    <a:pt x="555" y="387"/>
                    <a:pt x="552" y="382"/>
                    <a:pt x="551" y="384"/>
                  </a:cubicBezTo>
                  <a:close/>
                  <a:moveTo>
                    <a:pt x="51" y="334"/>
                  </a:moveTo>
                  <a:cubicBezTo>
                    <a:pt x="46" y="336"/>
                    <a:pt x="58" y="349"/>
                    <a:pt x="60" y="347"/>
                  </a:cubicBezTo>
                  <a:cubicBezTo>
                    <a:pt x="62" y="346"/>
                    <a:pt x="58" y="341"/>
                    <a:pt x="58" y="338"/>
                  </a:cubicBezTo>
                  <a:cubicBezTo>
                    <a:pt x="58" y="334"/>
                    <a:pt x="56" y="331"/>
                    <a:pt x="51" y="334"/>
                  </a:cubicBezTo>
                  <a:close/>
                  <a:moveTo>
                    <a:pt x="507" y="397"/>
                  </a:moveTo>
                  <a:cubicBezTo>
                    <a:pt x="505" y="397"/>
                    <a:pt x="506" y="394"/>
                    <a:pt x="506" y="392"/>
                  </a:cubicBezTo>
                  <a:cubicBezTo>
                    <a:pt x="507" y="391"/>
                    <a:pt x="502" y="393"/>
                    <a:pt x="502" y="395"/>
                  </a:cubicBezTo>
                  <a:cubicBezTo>
                    <a:pt x="502" y="397"/>
                    <a:pt x="499" y="397"/>
                    <a:pt x="499" y="398"/>
                  </a:cubicBezTo>
                  <a:cubicBezTo>
                    <a:pt x="499" y="402"/>
                    <a:pt x="498" y="400"/>
                    <a:pt x="496" y="401"/>
                  </a:cubicBezTo>
                  <a:cubicBezTo>
                    <a:pt x="494" y="402"/>
                    <a:pt x="485" y="401"/>
                    <a:pt x="485" y="399"/>
                  </a:cubicBezTo>
                  <a:cubicBezTo>
                    <a:pt x="485" y="397"/>
                    <a:pt x="479" y="396"/>
                    <a:pt x="478" y="394"/>
                  </a:cubicBezTo>
                  <a:cubicBezTo>
                    <a:pt x="478" y="391"/>
                    <a:pt x="475" y="390"/>
                    <a:pt x="478" y="387"/>
                  </a:cubicBezTo>
                  <a:cubicBezTo>
                    <a:pt x="480" y="384"/>
                    <a:pt x="477" y="383"/>
                    <a:pt x="475" y="385"/>
                  </a:cubicBezTo>
                  <a:cubicBezTo>
                    <a:pt x="473" y="387"/>
                    <a:pt x="471" y="384"/>
                    <a:pt x="474" y="383"/>
                  </a:cubicBezTo>
                  <a:cubicBezTo>
                    <a:pt x="477" y="381"/>
                    <a:pt x="483" y="380"/>
                    <a:pt x="480" y="375"/>
                  </a:cubicBezTo>
                  <a:cubicBezTo>
                    <a:pt x="477" y="369"/>
                    <a:pt x="458" y="376"/>
                    <a:pt x="453" y="379"/>
                  </a:cubicBezTo>
                  <a:cubicBezTo>
                    <a:pt x="449" y="382"/>
                    <a:pt x="443" y="391"/>
                    <a:pt x="440" y="391"/>
                  </a:cubicBezTo>
                  <a:cubicBezTo>
                    <a:pt x="437" y="391"/>
                    <a:pt x="444" y="386"/>
                    <a:pt x="446" y="384"/>
                  </a:cubicBezTo>
                  <a:cubicBezTo>
                    <a:pt x="447" y="382"/>
                    <a:pt x="445" y="381"/>
                    <a:pt x="447" y="381"/>
                  </a:cubicBezTo>
                  <a:cubicBezTo>
                    <a:pt x="448" y="382"/>
                    <a:pt x="453" y="375"/>
                    <a:pt x="456" y="373"/>
                  </a:cubicBezTo>
                  <a:cubicBezTo>
                    <a:pt x="458" y="371"/>
                    <a:pt x="462" y="373"/>
                    <a:pt x="462" y="371"/>
                  </a:cubicBezTo>
                  <a:cubicBezTo>
                    <a:pt x="462" y="369"/>
                    <a:pt x="464" y="368"/>
                    <a:pt x="467" y="366"/>
                  </a:cubicBezTo>
                  <a:cubicBezTo>
                    <a:pt x="469" y="363"/>
                    <a:pt x="502" y="364"/>
                    <a:pt x="506" y="364"/>
                  </a:cubicBezTo>
                  <a:cubicBezTo>
                    <a:pt x="509" y="364"/>
                    <a:pt x="515" y="360"/>
                    <a:pt x="517" y="357"/>
                  </a:cubicBezTo>
                  <a:cubicBezTo>
                    <a:pt x="519" y="354"/>
                    <a:pt x="521" y="354"/>
                    <a:pt x="525" y="354"/>
                  </a:cubicBezTo>
                  <a:cubicBezTo>
                    <a:pt x="530" y="355"/>
                    <a:pt x="532" y="351"/>
                    <a:pt x="534" y="349"/>
                  </a:cubicBezTo>
                  <a:cubicBezTo>
                    <a:pt x="536" y="348"/>
                    <a:pt x="535" y="347"/>
                    <a:pt x="533" y="346"/>
                  </a:cubicBezTo>
                  <a:cubicBezTo>
                    <a:pt x="532" y="346"/>
                    <a:pt x="530" y="345"/>
                    <a:pt x="532" y="345"/>
                  </a:cubicBezTo>
                  <a:cubicBezTo>
                    <a:pt x="534" y="345"/>
                    <a:pt x="535" y="343"/>
                    <a:pt x="535" y="341"/>
                  </a:cubicBezTo>
                  <a:cubicBezTo>
                    <a:pt x="536" y="338"/>
                    <a:pt x="535" y="340"/>
                    <a:pt x="532" y="336"/>
                  </a:cubicBezTo>
                  <a:cubicBezTo>
                    <a:pt x="529" y="333"/>
                    <a:pt x="528" y="337"/>
                    <a:pt x="525" y="337"/>
                  </a:cubicBezTo>
                  <a:cubicBezTo>
                    <a:pt x="523" y="337"/>
                    <a:pt x="527" y="333"/>
                    <a:pt x="525" y="332"/>
                  </a:cubicBezTo>
                  <a:cubicBezTo>
                    <a:pt x="523" y="331"/>
                    <a:pt x="519" y="332"/>
                    <a:pt x="515" y="334"/>
                  </a:cubicBezTo>
                  <a:cubicBezTo>
                    <a:pt x="512" y="337"/>
                    <a:pt x="512" y="334"/>
                    <a:pt x="509" y="337"/>
                  </a:cubicBezTo>
                  <a:cubicBezTo>
                    <a:pt x="507" y="340"/>
                    <a:pt x="507" y="336"/>
                    <a:pt x="508" y="334"/>
                  </a:cubicBezTo>
                  <a:cubicBezTo>
                    <a:pt x="509" y="333"/>
                    <a:pt x="510" y="335"/>
                    <a:pt x="511" y="333"/>
                  </a:cubicBezTo>
                  <a:cubicBezTo>
                    <a:pt x="513" y="331"/>
                    <a:pt x="514" y="333"/>
                    <a:pt x="517" y="331"/>
                  </a:cubicBezTo>
                  <a:cubicBezTo>
                    <a:pt x="520" y="329"/>
                    <a:pt x="523" y="330"/>
                    <a:pt x="524" y="328"/>
                  </a:cubicBezTo>
                  <a:cubicBezTo>
                    <a:pt x="525" y="327"/>
                    <a:pt x="523" y="325"/>
                    <a:pt x="519" y="325"/>
                  </a:cubicBezTo>
                  <a:cubicBezTo>
                    <a:pt x="516" y="326"/>
                    <a:pt x="514" y="321"/>
                    <a:pt x="512" y="323"/>
                  </a:cubicBezTo>
                  <a:cubicBezTo>
                    <a:pt x="511" y="324"/>
                    <a:pt x="511" y="321"/>
                    <a:pt x="509" y="322"/>
                  </a:cubicBezTo>
                  <a:cubicBezTo>
                    <a:pt x="507" y="323"/>
                    <a:pt x="505" y="321"/>
                    <a:pt x="504" y="319"/>
                  </a:cubicBezTo>
                  <a:cubicBezTo>
                    <a:pt x="503" y="316"/>
                    <a:pt x="497" y="312"/>
                    <a:pt x="494" y="311"/>
                  </a:cubicBezTo>
                  <a:cubicBezTo>
                    <a:pt x="490" y="310"/>
                    <a:pt x="493" y="308"/>
                    <a:pt x="494" y="309"/>
                  </a:cubicBezTo>
                  <a:cubicBezTo>
                    <a:pt x="496" y="311"/>
                    <a:pt x="499" y="308"/>
                    <a:pt x="499" y="306"/>
                  </a:cubicBezTo>
                  <a:cubicBezTo>
                    <a:pt x="500" y="305"/>
                    <a:pt x="498" y="304"/>
                    <a:pt x="497" y="304"/>
                  </a:cubicBezTo>
                  <a:cubicBezTo>
                    <a:pt x="496" y="304"/>
                    <a:pt x="496" y="302"/>
                    <a:pt x="496" y="300"/>
                  </a:cubicBezTo>
                  <a:cubicBezTo>
                    <a:pt x="496" y="299"/>
                    <a:pt x="492" y="297"/>
                    <a:pt x="492" y="296"/>
                  </a:cubicBezTo>
                  <a:cubicBezTo>
                    <a:pt x="492" y="294"/>
                    <a:pt x="490" y="293"/>
                    <a:pt x="490" y="292"/>
                  </a:cubicBezTo>
                  <a:cubicBezTo>
                    <a:pt x="490" y="291"/>
                    <a:pt x="487" y="289"/>
                    <a:pt x="487" y="287"/>
                  </a:cubicBezTo>
                  <a:cubicBezTo>
                    <a:pt x="487" y="286"/>
                    <a:pt x="483" y="282"/>
                    <a:pt x="483" y="281"/>
                  </a:cubicBezTo>
                  <a:cubicBezTo>
                    <a:pt x="483" y="279"/>
                    <a:pt x="481" y="277"/>
                    <a:pt x="480" y="275"/>
                  </a:cubicBezTo>
                  <a:cubicBezTo>
                    <a:pt x="479" y="273"/>
                    <a:pt x="478" y="274"/>
                    <a:pt x="477" y="277"/>
                  </a:cubicBezTo>
                  <a:cubicBezTo>
                    <a:pt x="476" y="280"/>
                    <a:pt x="473" y="280"/>
                    <a:pt x="474" y="281"/>
                  </a:cubicBezTo>
                  <a:cubicBezTo>
                    <a:pt x="476" y="284"/>
                    <a:pt x="475" y="284"/>
                    <a:pt x="473" y="285"/>
                  </a:cubicBezTo>
                  <a:cubicBezTo>
                    <a:pt x="472" y="286"/>
                    <a:pt x="474" y="288"/>
                    <a:pt x="472" y="288"/>
                  </a:cubicBezTo>
                  <a:cubicBezTo>
                    <a:pt x="470" y="288"/>
                    <a:pt x="471" y="293"/>
                    <a:pt x="470" y="291"/>
                  </a:cubicBezTo>
                  <a:cubicBezTo>
                    <a:pt x="469" y="289"/>
                    <a:pt x="466" y="289"/>
                    <a:pt x="466" y="291"/>
                  </a:cubicBezTo>
                  <a:cubicBezTo>
                    <a:pt x="466" y="293"/>
                    <a:pt x="462" y="295"/>
                    <a:pt x="460" y="295"/>
                  </a:cubicBezTo>
                  <a:cubicBezTo>
                    <a:pt x="458" y="295"/>
                    <a:pt x="458" y="291"/>
                    <a:pt x="457" y="292"/>
                  </a:cubicBezTo>
                  <a:cubicBezTo>
                    <a:pt x="455" y="293"/>
                    <a:pt x="456" y="289"/>
                    <a:pt x="453" y="289"/>
                  </a:cubicBezTo>
                  <a:cubicBezTo>
                    <a:pt x="451" y="289"/>
                    <a:pt x="449" y="289"/>
                    <a:pt x="450" y="287"/>
                  </a:cubicBezTo>
                  <a:cubicBezTo>
                    <a:pt x="451" y="285"/>
                    <a:pt x="446" y="284"/>
                    <a:pt x="447" y="283"/>
                  </a:cubicBezTo>
                  <a:cubicBezTo>
                    <a:pt x="449" y="281"/>
                    <a:pt x="447" y="279"/>
                    <a:pt x="447" y="276"/>
                  </a:cubicBezTo>
                  <a:cubicBezTo>
                    <a:pt x="446" y="272"/>
                    <a:pt x="449" y="272"/>
                    <a:pt x="449" y="270"/>
                  </a:cubicBezTo>
                  <a:cubicBezTo>
                    <a:pt x="449" y="269"/>
                    <a:pt x="447" y="269"/>
                    <a:pt x="445" y="270"/>
                  </a:cubicBezTo>
                  <a:cubicBezTo>
                    <a:pt x="444" y="271"/>
                    <a:pt x="444" y="269"/>
                    <a:pt x="442" y="269"/>
                  </a:cubicBezTo>
                  <a:cubicBezTo>
                    <a:pt x="440" y="269"/>
                    <a:pt x="435" y="269"/>
                    <a:pt x="434" y="266"/>
                  </a:cubicBezTo>
                  <a:cubicBezTo>
                    <a:pt x="434" y="264"/>
                    <a:pt x="432" y="265"/>
                    <a:pt x="432" y="262"/>
                  </a:cubicBezTo>
                  <a:cubicBezTo>
                    <a:pt x="431" y="260"/>
                    <a:pt x="429" y="262"/>
                    <a:pt x="429" y="260"/>
                  </a:cubicBezTo>
                  <a:cubicBezTo>
                    <a:pt x="429" y="259"/>
                    <a:pt x="428" y="258"/>
                    <a:pt x="426" y="258"/>
                  </a:cubicBezTo>
                  <a:cubicBezTo>
                    <a:pt x="424" y="258"/>
                    <a:pt x="424" y="256"/>
                    <a:pt x="422" y="256"/>
                  </a:cubicBezTo>
                  <a:cubicBezTo>
                    <a:pt x="419" y="255"/>
                    <a:pt x="417" y="257"/>
                    <a:pt x="415" y="258"/>
                  </a:cubicBezTo>
                  <a:cubicBezTo>
                    <a:pt x="414" y="258"/>
                    <a:pt x="411" y="256"/>
                    <a:pt x="410" y="257"/>
                  </a:cubicBezTo>
                  <a:cubicBezTo>
                    <a:pt x="408" y="258"/>
                    <a:pt x="408" y="256"/>
                    <a:pt x="405" y="255"/>
                  </a:cubicBezTo>
                  <a:cubicBezTo>
                    <a:pt x="401" y="254"/>
                    <a:pt x="397" y="254"/>
                    <a:pt x="396" y="255"/>
                  </a:cubicBezTo>
                  <a:cubicBezTo>
                    <a:pt x="396" y="256"/>
                    <a:pt x="393" y="257"/>
                    <a:pt x="394" y="260"/>
                  </a:cubicBezTo>
                  <a:cubicBezTo>
                    <a:pt x="394" y="262"/>
                    <a:pt x="397" y="262"/>
                    <a:pt x="398" y="264"/>
                  </a:cubicBezTo>
                  <a:cubicBezTo>
                    <a:pt x="398" y="266"/>
                    <a:pt x="396" y="265"/>
                    <a:pt x="396" y="267"/>
                  </a:cubicBezTo>
                  <a:cubicBezTo>
                    <a:pt x="396" y="269"/>
                    <a:pt x="394" y="269"/>
                    <a:pt x="394" y="270"/>
                  </a:cubicBezTo>
                  <a:cubicBezTo>
                    <a:pt x="394" y="271"/>
                    <a:pt x="396" y="271"/>
                    <a:pt x="396" y="273"/>
                  </a:cubicBezTo>
                  <a:cubicBezTo>
                    <a:pt x="397" y="276"/>
                    <a:pt x="398" y="276"/>
                    <a:pt x="399" y="279"/>
                  </a:cubicBezTo>
                  <a:cubicBezTo>
                    <a:pt x="399" y="282"/>
                    <a:pt x="398" y="282"/>
                    <a:pt x="396" y="282"/>
                  </a:cubicBezTo>
                  <a:cubicBezTo>
                    <a:pt x="395" y="282"/>
                    <a:pt x="396" y="284"/>
                    <a:pt x="394" y="286"/>
                  </a:cubicBezTo>
                  <a:cubicBezTo>
                    <a:pt x="392" y="288"/>
                    <a:pt x="391" y="291"/>
                    <a:pt x="392" y="292"/>
                  </a:cubicBezTo>
                  <a:cubicBezTo>
                    <a:pt x="394" y="294"/>
                    <a:pt x="400" y="296"/>
                    <a:pt x="402" y="300"/>
                  </a:cubicBezTo>
                  <a:cubicBezTo>
                    <a:pt x="404" y="303"/>
                    <a:pt x="404" y="309"/>
                    <a:pt x="403" y="313"/>
                  </a:cubicBezTo>
                  <a:cubicBezTo>
                    <a:pt x="402" y="317"/>
                    <a:pt x="398" y="318"/>
                    <a:pt x="394" y="322"/>
                  </a:cubicBezTo>
                  <a:cubicBezTo>
                    <a:pt x="391" y="326"/>
                    <a:pt x="387" y="325"/>
                    <a:pt x="386" y="325"/>
                  </a:cubicBezTo>
                  <a:cubicBezTo>
                    <a:pt x="384" y="325"/>
                    <a:pt x="385" y="329"/>
                    <a:pt x="387" y="331"/>
                  </a:cubicBezTo>
                  <a:cubicBezTo>
                    <a:pt x="390" y="334"/>
                    <a:pt x="388" y="335"/>
                    <a:pt x="389" y="338"/>
                  </a:cubicBezTo>
                  <a:cubicBezTo>
                    <a:pt x="390" y="340"/>
                    <a:pt x="389" y="342"/>
                    <a:pt x="391" y="345"/>
                  </a:cubicBezTo>
                  <a:cubicBezTo>
                    <a:pt x="392" y="347"/>
                    <a:pt x="391" y="348"/>
                    <a:pt x="389" y="350"/>
                  </a:cubicBezTo>
                  <a:cubicBezTo>
                    <a:pt x="387" y="352"/>
                    <a:pt x="390" y="351"/>
                    <a:pt x="390" y="353"/>
                  </a:cubicBezTo>
                  <a:cubicBezTo>
                    <a:pt x="390" y="356"/>
                    <a:pt x="389" y="354"/>
                    <a:pt x="388" y="353"/>
                  </a:cubicBezTo>
                  <a:cubicBezTo>
                    <a:pt x="386" y="352"/>
                    <a:pt x="384" y="355"/>
                    <a:pt x="384" y="357"/>
                  </a:cubicBezTo>
                  <a:cubicBezTo>
                    <a:pt x="384" y="359"/>
                    <a:pt x="380" y="355"/>
                    <a:pt x="379" y="355"/>
                  </a:cubicBezTo>
                  <a:cubicBezTo>
                    <a:pt x="378" y="355"/>
                    <a:pt x="379" y="353"/>
                    <a:pt x="377" y="351"/>
                  </a:cubicBezTo>
                  <a:cubicBezTo>
                    <a:pt x="374" y="349"/>
                    <a:pt x="372" y="348"/>
                    <a:pt x="372" y="346"/>
                  </a:cubicBezTo>
                  <a:cubicBezTo>
                    <a:pt x="372" y="345"/>
                    <a:pt x="368" y="343"/>
                    <a:pt x="368" y="341"/>
                  </a:cubicBezTo>
                  <a:cubicBezTo>
                    <a:pt x="368" y="339"/>
                    <a:pt x="368" y="333"/>
                    <a:pt x="367" y="331"/>
                  </a:cubicBezTo>
                  <a:cubicBezTo>
                    <a:pt x="366" y="330"/>
                    <a:pt x="367" y="328"/>
                    <a:pt x="368" y="326"/>
                  </a:cubicBezTo>
                  <a:cubicBezTo>
                    <a:pt x="369" y="325"/>
                    <a:pt x="367" y="323"/>
                    <a:pt x="365" y="323"/>
                  </a:cubicBezTo>
                  <a:cubicBezTo>
                    <a:pt x="362" y="323"/>
                    <a:pt x="359" y="322"/>
                    <a:pt x="355" y="322"/>
                  </a:cubicBezTo>
                  <a:cubicBezTo>
                    <a:pt x="352" y="322"/>
                    <a:pt x="350" y="322"/>
                    <a:pt x="349" y="321"/>
                  </a:cubicBezTo>
                  <a:cubicBezTo>
                    <a:pt x="348" y="320"/>
                    <a:pt x="345" y="318"/>
                    <a:pt x="340" y="317"/>
                  </a:cubicBezTo>
                  <a:cubicBezTo>
                    <a:pt x="336" y="316"/>
                    <a:pt x="334" y="313"/>
                    <a:pt x="334" y="312"/>
                  </a:cubicBezTo>
                  <a:cubicBezTo>
                    <a:pt x="333" y="311"/>
                    <a:pt x="329" y="310"/>
                    <a:pt x="328" y="309"/>
                  </a:cubicBezTo>
                  <a:cubicBezTo>
                    <a:pt x="327" y="307"/>
                    <a:pt x="323" y="307"/>
                    <a:pt x="321" y="307"/>
                  </a:cubicBezTo>
                  <a:cubicBezTo>
                    <a:pt x="319" y="307"/>
                    <a:pt x="315" y="304"/>
                    <a:pt x="313" y="304"/>
                  </a:cubicBezTo>
                  <a:cubicBezTo>
                    <a:pt x="310" y="304"/>
                    <a:pt x="305" y="306"/>
                    <a:pt x="304" y="306"/>
                  </a:cubicBezTo>
                  <a:cubicBezTo>
                    <a:pt x="303" y="307"/>
                    <a:pt x="304" y="304"/>
                    <a:pt x="304" y="303"/>
                  </a:cubicBezTo>
                  <a:cubicBezTo>
                    <a:pt x="305" y="302"/>
                    <a:pt x="302" y="298"/>
                    <a:pt x="302" y="295"/>
                  </a:cubicBezTo>
                  <a:cubicBezTo>
                    <a:pt x="301" y="293"/>
                    <a:pt x="300" y="290"/>
                    <a:pt x="297" y="290"/>
                  </a:cubicBezTo>
                  <a:cubicBezTo>
                    <a:pt x="294" y="291"/>
                    <a:pt x="291" y="289"/>
                    <a:pt x="290" y="288"/>
                  </a:cubicBezTo>
                  <a:cubicBezTo>
                    <a:pt x="289" y="288"/>
                    <a:pt x="289" y="280"/>
                    <a:pt x="290" y="277"/>
                  </a:cubicBezTo>
                  <a:cubicBezTo>
                    <a:pt x="291" y="273"/>
                    <a:pt x="294" y="268"/>
                    <a:pt x="294" y="266"/>
                  </a:cubicBezTo>
                  <a:cubicBezTo>
                    <a:pt x="294" y="264"/>
                    <a:pt x="297" y="263"/>
                    <a:pt x="299" y="263"/>
                  </a:cubicBezTo>
                  <a:cubicBezTo>
                    <a:pt x="301" y="262"/>
                    <a:pt x="299" y="258"/>
                    <a:pt x="301" y="258"/>
                  </a:cubicBezTo>
                  <a:cubicBezTo>
                    <a:pt x="303" y="258"/>
                    <a:pt x="303" y="257"/>
                    <a:pt x="304" y="255"/>
                  </a:cubicBezTo>
                  <a:cubicBezTo>
                    <a:pt x="304" y="253"/>
                    <a:pt x="307" y="255"/>
                    <a:pt x="305" y="253"/>
                  </a:cubicBezTo>
                  <a:cubicBezTo>
                    <a:pt x="304" y="252"/>
                    <a:pt x="305" y="251"/>
                    <a:pt x="308" y="251"/>
                  </a:cubicBezTo>
                  <a:cubicBezTo>
                    <a:pt x="311" y="251"/>
                    <a:pt x="316" y="250"/>
                    <a:pt x="315" y="247"/>
                  </a:cubicBezTo>
                  <a:cubicBezTo>
                    <a:pt x="315" y="244"/>
                    <a:pt x="306" y="246"/>
                    <a:pt x="306" y="244"/>
                  </a:cubicBezTo>
                  <a:cubicBezTo>
                    <a:pt x="306" y="241"/>
                    <a:pt x="296" y="241"/>
                    <a:pt x="297" y="239"/>
                  </a:cubicBezTo>
                  <a:cubicBezTo>
                    <a:pt x="297" y="238"/>
                    <a:pt x="307" y="240"/>
                    <a:pt x="311" y="242"/>
                  </a:cubicBezTo>
                  <a:cubicBezTo>
                    <a:pt x="314" y="243"/>
                    <a:pt x="315" y="243"/>
                    <a:pt x="318" y="243"/>
                  </a:cubicBezTo>
                  <a:cubicBezTo>
                    <a:pt x="321" y="243"/>
                    <a:pt x="319" y="239"/>
                    <a:pt x="320" y="238"/>
                  </a:cubicBezTo>
                  <a:cubicBezTo>
                    <a:pt x="320" y="236"/>
                    <a:pt x="326" y="240"/>
                    <a:pt x="329" y="239"/>
                  </a:cubicBezTo>
                  <a:cubicBezTo>
                    <a:pt x="332" y="238"/>
                    <a:pt x="335" y="232"/>
                    <a:pt x="338" y="230"/>
                  </a:cubicBezTo>
                  <a:cubicBezTo>
                    <a:pt x="340" y="228"/>
                    <a:pt x="338" y="227"/>
                    <a:pt x="333" y="227"/>
                  </a:cubicBezTo>
                  <a:cubicBezTo>
                    <a:pt x="328" y="227"/>
                    <a:pt x="325" y="225"/>
                    <a:pt x="322" y="223"/>
                  </a:cubicBezTo>
                  <a:cubicBezTo>
                    <a:pt x="319" y="221"/>
                    <a:pt x="320" y="220"/>
                    <a:pt x="323" y="220"/>
                  </a:cubicBezTo>
                  <a:cubicBezTo>
                    <a:pt x="325" y="220"/>
                    <a:pt x="332" y="226"/>
                    <a:pt x="335" y="226"/>
                  </a:cubicBezTo>
                  <a:cubicBezTo>
                    <a:pt x="338" y="226"/>
                    <a:pt x="342" y="221"/>
                    <a:pt x="344" y="219"/>
                  </a:cubicBezTo>
                  <a:cubicBezTo>
                    <a:pt x="347" y="218"/>
                    <a:pt x="342" y="217"/>
                    <a:pt x="341" y="216"/>
                  </a:cubicBezTo>
                  <a:cubicBezTo>
                    <a:pt x="339" y="214"/>
                    <a:pt x="343" y="214"/>
                    <a:pt x="346" y="214"/>
                  </a:cubicBezTo>
                  <a:cubicBezTo>
                    <a:pt x="348" y="214"/>
                    <a:pt x="349" y="215"/>
                    <a:pt x="350" y="216"/>
                  </a:cubicBezTo>
                  <a:cubicBezTo>
                    <a:pt x="350" y="217"/>
                    <a:pt x="354" y="216"/>
                    <a:pt x="356" y="216"/>
                  </a:cubicBezTo>
                  <a:cubicBezTo>
                    <a:pt x="358" y="216"/>
                    <a:pt x="356" y="213"/>
                    <a:pt x="353" y="211"/>
                  </a:cubicBezTo>
                  <a:cubicBezTo>
                    <a:pt x="350" y="210"/>
                    <a:pt x="353" y="208"/>
                    <a:pt x="354" y="210"/>
                  </a:cubicBezTo>
                  <a:cubicBezTo>
                    <a:pt x="355" y="212"/>
                    <a:pt x="357" y="211"/>
                    <a:pt x="358" y="213"/>
                  </a:cubicBezTo>
                  <a:cubicBezTo>
                    <a:pt x="360" y="217"/>
                    <a:pt x="361" y="214"/>
                    <a:pt x="364" y="214"/>
                  </a:cubicBezTo>
                  <a:cubicBezTo>
                    <a:pt x="366" y="213"/>
                    <a:pt x="368" y="211"/>
                    <a:pt x="369" y="209"/>
                  </a:cubicBezTo>
                  <a:cubicBezTo>
                    <a:pt x="371" y="208"/>
                    <a:pt x="371" y="210"/>
                    <a:pt x="373" y="207"/>
                  </a:cubicBezTo>
                  <a:cubicBezTo>
                    <a:pt x="375" y="204"/>
                    <a:pt x="372" y="202"/>
                    <a:pt x="370" y="200"/>
                  </a:cubicBezTo>
                  <a:cubicBezTo>
                    <a:pt x="368" y="198"/>
                    <a:pt x="370" y="197"/>
                    <a:pt x="368" y="196"/>
                  </a:cubicBezTo>
                  <a:cubicBezTo>
                    <a:pt x="366" y="195"/>
                    <a:pt x="365" y="193"/>
                    <a:pt x="368" y="193"/>
                  </a:cubicBezTo>
                  <a:cubicBezTo>
                    <a:pt x="371" y="194"/>
                    <a:pt x="373" y="193"/>
                    <a:pt x="374" y="191"/>
                  </a:cubicBezTo>
                  <a:cubicBezTo>
                    <a:pt x="375" y="189"/>
                    <a:pt x="370" y="189"/>
                    <a:pt x="372" y="187"/>
                  </a:cubicBezTo>
                  <a:cubicBezTo>
                    <a:pt x="375" y="186"/>
                    <a:pt x="373" y="184"/>
                    <a:pt x="370" y="184"/>
                  </a:cubicBezTo>
                  <a:cubicBezTo>
                    <a:pt x="368" y="184"/>
                    <a:pt x="366" y="183"/>
                    <a:pt x="366" y="181"/>
                  </a:cubicBezTo>
                  <a:cubicBezTo>
                    <a:pt x="366" y="179"/>
                    <a:pt x="361" y="180"/>
                    <a:pt x="359" y="179"/>
                  </a:cubicBezTo>
                  <a:cubicBezTo>
                    <a:pt x="356" y="178"/>
                    <a:pt x="350" y="178"/>
                    <a:pt x="349" y="178"/>
                  </a:cubicBezTo>
                  <a:cubicBezTo>
                    <a:pt x="347" y="178"/>
                    <a:pt x="347" y="184"/>
                    <a:pt x="349" y="184"/>
                  </a:cubicBezTo>
                  <a:cubicBezTo>
                    <a:pt x="351" y="184"/>
                    <a:pt x="353" y="187"/>
                    <a:pt x="351" y="187"/>
                  </a:cubicBezTo>
                  <a:cubicBezTo>
                    <a:pt x="349" y="188"/>
                    <a:pt x="352" y="190"/>
                    <a:pt x="350" y="190"/>
                  </a:cubicBezTo>
                  <a:cubicBezTo>
                    <a:pt x="349" y="190"/>
                    <a:pt x="347" y="189"/>
                    <a:pt x="346" y="193"/>
                  </a:cubicBezTo>
                  <a:cubicBezTo>
                    <a:pt x="346" y="196"/>
                    <a:pt x="345" y="198"/>
                    <a:pt x="343" y="199"/>
                  </a:cubicBezTo>
                  <a:cubicBezTo>
                    <a:pt x="341" y="200"/>
                    <a:pt x="343" y="195"/>
                    <a:pt x="340" y="195"/>
                  </a:cubicBezTo>
                  <a:cubicBezTo>
                    <a:pt x="338" y="195"/>
                    <a:pt x="338" y="200"/>
                    <a:pt x="340" y="200"/>
                  </a:cubicBezTo>
                  <a:cubicBezTo>
                    <a:pt x="341" y="200"/>
                    <a:pt x="341" y="202"/>
                    <a:pt x="342" y="204"/>
                  </a:cubicBezTo>
                  <a:cubicBezTo>
                    <a:pt x="342" y="206"/>
                    <a:pt x="339" y="204"/>
                    <a:pt x="337" y="207"/>
                  </a:cubicBezTo>
                  <a:cubicBezTo>
                    <a:pt x="336" y="209"/>
                    <a:pt x="336" y="206"/>
                    <a:pt x="334" y="204"/>
                  </a:cubicBezTo>
                  <a:cubicBezTo>
                    <a:pt x="332" y="202"/>
                    <a:pt x="330" y="200"/>
                    <a:pt x="330" y="198"/>
                  </a:cubicBezTo>
                  <a:cubicBezTo>
                    <a:pt x="330" y="196"/>
                    <a:pt x="331" y="195"/>
                    <a:pt x="332" y="195"/>
                  </a:cubicBezTo>
                  <a:cubicBezTo>
                    <a:pt x="334" y="195"/>
                    <a:pt x="332" y="193"/>
                    <a:pt x="332" y="191"/>
                  </a:cubicBezTo>
                  <a:cubicBezTo>
                    <a:pt x="332" y="188"/>
                    <a:pt x="330" y="189"/>
                    <a:pt x="328" y="186"/>
                  </a:cubicBezTo>
                  <a:cubicBezTo>
                    <a:pt x="326" y="184"/>
                    <a:pt x="324" y="184"/>
                    <a:pt x="322" y="185"/>
                  </a:cubicBezTo>
                  <a:cubicBezTo>
                    <a:pt x="321" y="186"/>
                    <a:pt x="322" y="189"/>
                    <a:pt x="320" y="189"/>
                  </a:cubicBezTo>
                  <a:cubicBezTo>
                    <a:pt x="318" y="190"/>
                    <a:pt x="319" y="194"/>
                    <a:pt x="317" y="194"/>
                  </a:cubicBezTo>
                  <a:cubicBezTo>
                    <a:pt x="316" y="195"/>
                    <a:pt x="317" y="188"/>
                    <a:pt x="315" y="187"/>
                  </a:cubicBezTo>
                  <a:cubicBezTo>
                    <a:pt x="314" y="186"/>
                    <a:pt x="314" y="185"/>
                    <a:pt x="316" y="184"/>
                  </a:cubicBezTo>
                  <a:cubicBezTo>
                    <a:pt x="318" y="184"/>
                    <a:pt x="319" y="182"/>
                    <a:pt x="318" y="182"/>
                  </a:cubicBezTo>
                  <a:cubicBezTo>
                    <a:pt x="316" y="182"/>
                    <a:pt x="313" y="180"/>
                    <a:pt x="311" y="179"/>
                  </a:cubicBezTo>
                  <a:cubicBezTo>
                    <a:pt x="310" y="179"/>
                    <a:pt x="308" y="182"/>
                    <a:pt x="307" y="181"/>
                  </a:cubicBezTo>
                  <a:cubicBezTo>
                    <a:pt x="305" y="180"/>
                    <a:pt x="307" y="177"/>
                    <a:pt x="307" y="175"/>
                  </a:cubicBezTo>
                  <a:cubicBezTo>
                    <a:pt x="307" y="174"/>
                    <a:pt x="309" y="176"/>
                    <a:pt x="311" y="174"/>
                  </a:cubicBezTo>
                  <a:cubicBezTo>
                    <a:pt x="312" y="172"/>
                    <a:pt x="307" y="172"/>
                    <a:pt x="307" y="170"/>
                  </a:cubicBezTo>
                  <a:cubicBezTo>
                    <a:pt x="307" y="168"/>
                    <a:pt x="302" y="167"/>
                    <a:pt x="301" y="167"/>
                  </a:cubicBezTo>
                  <a:cubicBezTo>
                    <a:pt x="300" y="166"/>
                    <a:pt x="302" y="163"/>
                    <a:pt x="301" y="161"/>
                  </a:cubicBezTo>
                  <a:cubicBezTo>
                    <a:pt x="301" y="160"/>
                    <a:pt x="296" y="155"/>
                    <a:pt x="293" y="156"/>
                  </a:cubicBezTo>
                  <a:cubicBezTo>
                    <a:pt x="291" y="156"/>
                    <a:pt x="291" y="153"/>
                    <a:pt x="292" y="153"/>
                  </a:cubicBezTo>
                  <a:cubicBezTo>
                    <a:pt x="293" y="153"/>
                    <a:pt x="294" y="152"/>
                    <a:pt x="296" y="150"/>
                  </a:cubicBezTo>
                  <a:cubicBezTo>
                    <a:pt x="299" y="147"/>
                    <a:pt x="299" y="146"/>
                    <a:pt x="297" y="146"/>
                  </a:cubicBezTo>
                  <a:cubicBezTo>
                    <a:pt x="296" y="145"/>
                    <a:pt x="295" y="143"/>
                    <a:pt x="298" y="143"/>
                  </a:cubicBezTo>
                  <a:cubicBezTo>
                    <a:pt x="301" y="144"/>
                    <a:pt x="306" y="146"/>
                    <a:pt x="307" y="144"/>
                  </a:cubicBezTo>
                  <a:cubicBezTo>
                    <a:pt x="309" y="143"/>
                    <a:pt x="314" y="135"/>
                    <a:pt x="316" y="132"/>
                  </a:cubicBezTo>
                  <a:cubicBezTo>
                    <a:pt x="319" y="129"/>
                    <a:pt x="315" y="129"/>
                    <a:pt x="310" y="129"/>
                  </a:cubicBezTo>
                  <a:cubicBezTo>
                    <a:pt x="305" y="130"/>
                    <a:pt x="304" y="127"/>
                    <a:pt x="300" y="127"/>
                  </a:cubicBezTo>
                  <a:cubicBezTo>
                    <a:pt x="296" y="127"/>
                    <a:pt x="288" y="128"/>
                    <a:pt x="287" y="129"/>
                  </a:cubicBezTo>
                  <a:cubicBezTo>
                    <a:pt x="286" y="130"/>
                    <a:pt x="289" y="131"/>
                    <a:pt x="288" y="133"/>
                  </a:cubicBezTo>
                  <a:cubicBezTo>
                    <a:pt x="288" y="134"/>
                    <a:pt x="285" y="132"/>
                    <a:pt x="284" y="132"/>
                  </a:cubicBezTo>
                  <a:cubicBezTo>
                    <a:pt x="283" y="133"/>
                    <a:pt x="285" y="135"/>
                    <a:pt x="284" y="140"/>
                  </a:cubicBezTo>
                  <a:cubicBezTo>
                    <a:pt x="284" y="144"/>
                    <a:pt x="285" y="145"/>
                    <a:pt x="287" y="146"/>
                  </a:cubicBezTo>
                  <a:cubicBezTo>
                    <a:pt x="288" y="148"/>
                    <a:pt x="288" y="151"/>
                    <a:pt x="288" y="154"/>
                  </a:cubicBezTo>
                  <a:cubicBezTo>
                    <a:pt x="288" y="157"/>
                    <a:pt x="285" y="157"/>
                    <a:pt x="284" y="157"/>
                  </a:cubicBezTo>
                  <a:cubicBezTo>
                    <a:pt x="283" y="158"/>
                    <a:pt x="286" y="159"/>
                    <a:pt x="286" y="161"/>
                  </a:cubicBezTo>
                  <a:cubicBezTo>
                    <a:pt x="285" y="163"/>
                    <a:pt x="282" y="160"/>
                    <a:pt x="281" y="160"/>
                  </a:cubicBezTo>
                  <a:cubicBezTo>
                    <a:pt x="279" y="161"/>
                    <a:pt x="278" y="166"/>
                    <a:pt x="280" y="167"/>
                  </a:cubicBezTo>
                  <a:cubicBezTo>
                    <a:pt x="281" y="169"/>
                    <a:pt x="282" y="168"/>
                    <a:pt x="281" y="170"/>
                  </a:cubicBezTo>
                  <a:cubicBezTo>
                    <a:pt x="279" y="172"/>
                    <a:pt x="278" y="175"/>
                    <a:pt x="281" y="177"/>
                  </a:cubicBezTo>
                  <a:cubicBezTo>
                    <a:pt x="284" y="180"/>
                    <a:pt x="290" y="180"/>
                    <a:pt x="294" y="182"/>
                  </a:cubicBezTo>
                  <a:cubicBezTo>
                    <a:pt x="297" y="184"/>
                    <a:pt x="292" y="183"/>
                    <a:pt x="294" y="185"/>
                  </a:cubicBezTo>
                  <a:cubicBezTo>
                    <a:pt x="295" y="187"/>
                    <a:pt x="291" y="188"/>
                    <a:pt x="292" y="190"/>
                  </a:cubicBezTo>
                  <a:cubicBezTo>
                    <a:pt x="292" y="192"/>
                    <a:pt x="293" y="191"/>
                    <a:pt x="295" y="188"/>
                  </a:cubicBezTo>
                  <a:cubicBezTo>
                    <a:pt x="296" y="185"/>
                    <a:pt x="298" y="189"/>
                    <a:pt x="297" y="191"/>
                  </a:cubicBezTo>
                  <a:cubicBezTo>
                    <a:pt x="297" y="194"/>
                    <a:pt x="295" y="192"/>
                    <a:pt x="293" y="195"/>
                  </a:cubicBezTo>
                  <a:cubicBezTo>
                    <a:pt x="291" y="197"/>
                    <a:pt x="290" y="198"/>
                    <a:pt x="287" y="197"/>
                  </a:cubicBezTo>
                  <a:cubicBezTo>
                    <a:pt x="284" y="197"/>
                    <a:pt x="286" y="201"/>
                    <a:pt x="287" y="203"/>
                  </a:cubicBezTo>
                  <a:cubicBezTo>
                    <a:pt x="288" y="206"/>
                    <a:pt x="287" y="207"/>
                    <a:pt x="284" y="206"/>
                  </a:cubicBezTo>
                  <a:cubicBezTo>
                    <a:pt x="281" y="205"/>
                    <a:pt x="279" y="203"/>
                    <a:pt x="280" y="201"/>
                  </a:cubicBezTo>
                  <a:cubicBezTo>
                    <a:pt x="282" y="198"/>
                    <a:pt x="283" y="196"/>
                    <a:pt x="281" y="196"/>
                  </a:cubicBezTo>
                  <a:cubicBezTo>
                    <a:pt x="279" y="196"/>
                    <a:pt x="275" y="196"/>
                    <a:pt x="274" y="194"/>
                  </a:cubicBezTo>
                  <a:cubicBezTo>
                    <a:pt x="273" y="192"/>
                    <a:pt x="275" y="193"/>
                    <a:pt x="279" y="193"/>
                  </a:cubicBezTo>
                  <a:cubicBezTo>
                    <a:pt x="282" y="193"/>
                    <a:pt x="279" y="191"/>
                    <a:pt x="282" y="191"/>
                  </a:cubicBezTo>
                  <a:cubicBezTo>
                    <a:pt x="285" y="191"/>
                    <a:pt x="287" y="192"/>
                    <a:pt x="289" y="190"/>
                  </a:cubicBezTo>
                  <a:cubicBezTo>
                    <a:pt x="291" y="188"/>
                    <a:pt x="288" y="184"/>
                    <a:pt x="286" y="185"/>
                  </a:cubicBezTo>
                  <a:cubicBezTo>
                    <a:pt x="284" y="185"/>
                    <a:pt x="281" y="186"/>
                    <a:pt x="281" y="184"/>
                  </a:cubicBezTo>
                  <a:cubicBezTo>
                    <a:pt x="281" y="182"/>
                    <a:pt x="284" y="184"/>
                    <a:pt x="286" y="183"/>
                  </a:cubicBezTo>
                  <a:cubicBezTo>
                    <a:pt x="288" y="183"/>
                    <a:pt x="285" y="180"/>
                    <a:pt x="282" y="181"/>
                  </a:cubicBezTo>
                  <a:cubicBezTo>
                    <a:pt x="279" y="182"/>
                    <a:pt x="277" y="182"/>
                    <a:pt x="275" y="180"/>
                  </a:cubicBezTo>
                  <a:cubicBezTo>
                    <a:pt x="273" y="177"/>
                    <a:pt x="269" y="176"/>
                    <a:pt x="268" y="181"/>
                  </a:cubicBezTo>
                  <a:cubicBezTo>
                    <a:pt x="267" y="187"/>
                    <a:pt x="263" y="184"/>
                    <a:pt x="262" y="185"/>
                  </a:cubicBezTo>
                  <a:cubicBezTo>
                    <a:pt x="260" y="187"/>
                    <a:pt x="263" y="189"/>
                    <a:pt x="267" y="189"/>
                  </a:cubicBezTo>
                  <a:cubicBezTo>
                    <a:pt x="271" y="189"/>
                    <a:pt x="274" y="192"/>
                    <a:pt x="272" y="192"/>
                  </a:cubicBezTo>
                  <a:cubicBezTo>
                    <a:pt x="270" y="192"/>
                    <a:pt x="271" y="195"/>
                    <a:pt x="269" y="194"/>
                  </a:cubicBezTo>
                  <a:cubicBezTo>
                    <a:pt x="267" y="193"/>
                    <a:pt x="265" y="194"/>
                    <a:pt x="266" y="196"/>
                  </a:cubicBezTo>
                  <a:cubicBezTo>
                    <a:pt x="268" y="197"/>
                    <a:pt x="266" y="198"/>
                    <a:pt x="266" y="200"/>
                  </a:cubicBezTo>
                  <a:cubicBezTo>
                    <a:pt x="266" y="201"/>
                    <a:pt x="263" y="200"/>
                    <a:pt x="260" y="199"/>
                  </a:cubicBezTo>
                  <a:cubicBezTo>
                    <a:pt x="257" y="199"/>
                    <a:pt x="252" y="200"/>
                    <a:pt x="248" y="201"/>
                  </a:cubicBezTo>
                  <a:cubicBezTo>
                    <a:pt x="244" y="202"/>
                    <a:pt x="240" y="200"/>
                    <a:pt x="238" y="199"/>
                  </a:cubicBezTo>
                  <a:cubicBezTo>
                    <a:pt x="237" y="197"/>
                    <a:pt x="234" y="197"/>
                    <a:pt x="232" y="197"/>
                  </a:cubicBezTo>
                  <a:cubicBezTo>
                    <a:pt x="229" y="197"/>
                    <a:pt x="230" y="194"/>
                    <a:pt x="226" y="194"/>
                  </a:cubicBezTo>
                  <a:cubicBezTo>
                    <a:pt x="222" y="194"/>
                    <a:pt x="223" y="191"/>
                    <a:pt x="223" y="189"/>
                  </a:cubicBezTo>
                  <a:cubicBezTo>
                    <a:pt x="222" y="188"/>
                    <a:pt x="215" y="188"/>
                    <a:pt x="213" y="190"/>
                  </a:cubicBezTo>
                  <a:cubicBezTo>
                    <a:pt x="210" y="191"/>
                    <a:pt x="205" y="191"/>
                    <a:pt x="204" y="194"/>
                  </a:cubicBezTo>
                  <a:cubicBezTo>
                    <a:pt x="202" y="197"/>
                    <a:pt x="205" y="196"/>
                    <a:pt x="206" y="196"/>
                  </a:cubicBezTo>
                  <a:cubicBezTo>
                    <a:pt x="208" y="196"/>
                    <a:pt x="208" y="194"/>
                    <a:pt x="212" y="194"/>
                  </a:cubicBezTo>
                  <a:cubicBezTo>
                    <a:pt x="216" y="195"/>
                    <a:pt x="219" y="190"/>
                    <a:pt x="220" y="192"/>
                  </a:cubicBezTo>
                  <a:cubicBezTo>
                    <a:pt x="222" y="194"/>
                    <a:pt x="214" y="197"/>
                    <a:pt x="210" y="197"/>
                  </a:cubicBezTo>
                  <a:cubicBezTo>
                    <a:pt x="207" y="198"/>
                    <a:pt x="207" y="201"/>
                    <a:pt x="211" y="206"/>
                  </a:cubicBezTo>
                  <a:cubicBezTo>
                    <a:pt x="214" y="211"/>
                    <a:pt x="209" y="208"/>
                    <a:pt x="209" y="211"/>
                  </a:cubicBezTo>
                  <a:cubicBezTo>
                    <a:pt x="209" y="213"/>
                    <a:pt x="203" y="210"/>
                    <a:pt x="205" y="209"/>
                  </a:cubicBezTo>
                  <a:cubicBezTo>
                    <a:pt x="208" y="208"/>
                    <a:pt x="207" y="206"/>
                    <a:pt x="205" y="204"/>
                  </a:cubicBezTo>
                  <a:cubicBezTo>
                    <a:pt x="203" y="202"/>
                    <a:pt x="201" y="204"/>
                    <a:pt x="202" y="202"/>
                  </a:cubicBezTo>
                  <a:cubicBezTo>
                    <a:pt x="202" y="200"/>
                    <a:pt x="199" y="202"/>
                    <a:pt x="197" y="201"/>
                  </a:cubicBezTo>
                  <a:cubicBezTo>
                    <a:pt x="196" y="199"/>
                    <a:pt x="195" y="198"/>
                    <a:pt x="192" y="199"/>
                  </a:cubicBezTo>
                  <a:cubicBezTo>
                    <a:pt x="189" y="201"/>
                    <a:pt x="186" y="200"/>
                    <a:pt x="180" y="201"/>
                  </a:cubicBezTo>
                  <a:cubicBezTo>
                    <a:pt x="175" y="202"/>
                    <a:pt x="164" y="202"/>
                    <a:pt x="162" y="200"/>
                  </a:cubicBezTo>
                  <a:cubicBezTo>
                    <a:pt x="160" y="198"/>
                    <a:pt x="167" y="195"/>
                    <a:pt x="169" y="195"/>
                  </a:cubicBezTo>
                  <a:cubicBezTo>
                    <a:pt x="171" y="196"/>
                    <a:pt x="170" y="193"/>
                    <a:pt x="167" y="191"/>
                  </a:cubicBezTo>
                  <a:cubicBezTo>
                    <a:pt x="164" y="188"/>
                    <a:pt x="157" y="187"/>
                    <a:pt x="157" y="188"/>
                  </a:cubicBezTo>
                  <a:cubicBezTo>
                    <a:pt x="157" y="190"/>
                    <a:pt x="153" y="188"/>
                    <a:pt x="148" y="187"/>
                  </a:cubicBezTo>
                  <a:cubicBezTo>
                    <a:pt x="142" y="186"/>
                    <a:pt x="142" y="184"/>
                    <a:pt x="138" y="184"/>
                  </a:cubicBezTo>
                  <a:cubicBezTo>
                    <a:pt x="135" y="184"/>
                    <a:pt x="130" y="183"/>
                    <a:pt x="126" y="180"/>
                  </a:cubicBezTo>
                  <a:cubicBezTo>
                    <a:pt x="122" y="177"/>
                    <a:pt x="113" y="178"/>
                    <a:pt x="112" y="181"/>
                  </a:cubicBezTo>
                  <a:cubicBezTo>
                    <a:pt x="111" y="184"/>
                    <a:pt x="108" y="183"/>
                    <a:pt x="105" y="183"/>
                  </a:cubicBezTo>
                  <a:cubicBezTo>
                    <a:pt x="102" y="183"/>
                    <a:pt x="106" y="180"/>
                    <a:pt x="105" y="179"/>
                  </a:cubicBezTo>
                  <a:cubicBezTo>
                    <a:pt x="104" y="179"/>
                    <a:pt x="105" y="175"/>
                    <a:pt x="103" y="175"/>
                  </a:cubicBezTo>
                  <a:cubicBezTo>
                    <a:pt x="101" y="174"/>
                    <a:pt x="99" y="184"/>
                    <a:pt x="95" y="183"/>
                  </a:cubicBezTo>
                  <a:cubicBezTo>
                    <a:pt x="91" y="183"/>
                    <a:pt x="89" y="173"/>
                    <a:pt x="85" y="171"/>
                  </a:cubicBezTo>
                  <a:cubicBezTo>
                    <a:pt x="82" y="168"/>
                    <a:pt x="79" y="168"/>
                    <a:pt x="82" y="172"/>
                  </a:cubicBezTo>
                  <a:cubicBezTo>
                    <a:pt x="85" y="176"/>
                    <a:pt x="79" y="173"/>
                    <a:pt x="79" y="176"/>
                  </a:cubicBezTo>
                  <a:cubicBezTo>
                    <a:pt x="80" y="178"/>
                    <a:pt x="75" y="181"/>
                    <a:pt x="75" y="180"/>
                  </a:cubicBezTo>
                  <a:cubicBezTo>
                    <a:pt x="75" y="178"/>
                    <a:pt x="72" y="177"/>
                    <a:pt x="69" y="181"/>
                  </a:cubicBezTo>
                  <a:cubicBezTo>
                    <a:pt x="65" y="184"/>
                    <a:pt x="63" y="184"/>
                    <a:pt x="63" y="183"/>
                  </a:cubicBezTo>
                  <a:cubicBezTo>
                    <a:pt x="63" y="181"/>
                    <a:pt x="53" y="186"/>
                    <a:pt x="53" y="188"/>
                  </a:cubicBezTo>
                  <a:cubicBezTo>
                    <a:pt x="54" y="189"/>
                    <a:pt x="52" y="191"/>
                    <a:pt x="49" y="191"/>
                  </a:cubicBezTo>
                  <a:cubicBezTo>
                    <a:pt x="46" y="190"/>
                    <a:pt x="48" y="188"/>
                    <a:pt x="51" y="187"/>
                  </a:cubicBezTo>
                  <a:cubicBezTo>
                    <a:pt x="53" y="186"/>
                    <a:pt x="59" y="181"/>
                    <a:pt x="63" y="180"/>
                  </a:cubicBezTo>
                  <a:cubicBezTo>
                    <a:pt x="66" y="180"/>
                    <a:pt x="72" y="177"/>
                    <a:pt x="72" y="176"/>
                  </a:cubicBezTo>
                  <a:cubicBezTo>
                    <a:pt x="73" y="174"/>
                    <a:pt x="69" y="175"/>
                    <a:pt x="67" y="175"/>
                  </a:cubicBezTo>
                  <a:cubicBezTo>
                    <a:pt x="65" y="174"/>
                    <a:pt x="61" y="177"/>
                    <a:pt x="57" y="179"/>
                  </a:cubicBezTo>
                  <a:cubicBezTo>
                    <a:pt x="53" y="180"/>
                    <a:pt x="49" y="180"/>
                    <a:pt x="50" y="182"/>
                  </a:cubicBezTo>
                  <a:cubicBezTo>
                    <a:pt x="51" y="184"/>
                    <a:pt x="47" y="182"/>
                    <a:pt x="46" y="183"/>
                  </a:cubicBezTo>
                  <a:cubicBezTo>
                    <a:pt x="45" y="185"/>
                    <a:pt x="43" y="183"/>
                    <a:pt x="44" y="182"/>
                  </a:cubicBezTo>
                  <a:cubicBezTo>
                    <a:pt x="46" y="181"/>
                    <a:pt x="41" y="180"/>
                    <a:pt x="41" y="181"/>
                  </a:cubicBezTo>
                  <a:cubicBezTo>
                    <a:pt x="41" y="182"/>
                    <a:pt x="40" y="183"/>
                    <a:pt x="37" y="183"/>
                  </a:cubicBezTo>
                  <a:cubicBezTo>
                    <a:pt x="34" y="183"/>
                    <a:pt x="30" y="185"/>
                    <a:pt x="33" y="187"/>
                  </a:cubicBezTo>
                  <a:cubicBezTo>
                    <a:pt x="35" y="189"/>
                    <a:pt x="36" y="189"/>
                    <a:pt x="35" y="191"/>
                  </a:cubicBezTo>
                  <a:cubicBezTo>
                    <a:pt x="34" y="192"/>
                    <a:pt x="30" y="188"/>
                    <a:pt x="26" y="188"/>
                  </a:cubicBezTo>
                  <a:cubicBezTo>
                    <a:pt x="21" y="189"/>
                    <a:pt x="11" y="183"/>
                    <a:pt x="11" y="181"/>
                  </a:cubicBezTo>
                  <a:cubicBezTo>
                    <a:pt x="11" y="180"/>
                    <a:pt x="4" y="181"/>
                    <a:pt x="0" y="180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2" y="278"/>
                    <a:pt x="3" y="277"/>
                  </a:cubicBezTo>
                  <a:cubicBezTo>
                    <a:pt x="4" y="275"/>
                    <a:pt x="6" y="277"/>
                    <a:pt x="9" y="275"/>
                  </a:cubicBezTo>
                  <a:cubicBezTo>
                    <a:pt x="12" y="274"/>
                    <a:pt x="13" y="277"/>
                    <a:pt x="13" y="279"/>
                  </a:cubicBezTo>
                  <a:cubicBezTo>
                    <a:pt x="13" y="280"/>
                    <a:pt x="17" y="282"/>
                    <a:pt x="19" y="285"/>
                  </a:cubicBezTo>
                  <a:cubicBezTo>
                    <a:pt x="21" y="287"/>
                    <a:pt x="22" y="289"/>
                    <a:pt x="24" y="288"/>
                  </a:cubicBezTo>
                  <a:cubicBezTo>
                    <a:pt x="26" y="287"/>
                    <a:pt x="30" y="286"/>
                    <a:pt x="30" y="284"/>
                  </a:cubicBezTo>
                  <a:cubicBezTo>
                    <a:pt x="30" y="281"/>
                    <a:pt x="38" y="281"/>
                    <a:pt x="38" y="284"/>
                  </a:cubicBezTo>
                  <a:cubicBezTo>
                    <a:pt x="38" y="287"/>
                    <a:pt x="47" y="291"/>
                    <a:pt x="52" y="299"/>
                  </a:cubicBezTo>
                  <a:cubicBezTo>
                    <a:pt x="56" y="308"/>
                    <a:pt x="56" y="310"/>
                    <a:pt x="63" y="312"/>
                  </a:cubicBezTo>
                  <a:cubicBezTo>
                    <a:pt x="70" y="315"/>
                    <a:pt x="69" y="317"/>
                    <a:pt x="69" y="319"/>
                  </a:cubicBezTo>
                  <a:cubicBezTo>
                    <a:pt x="68" y="321"/>
                    <a:pt x="73" y="323"/>
                    <a:pt x="70" y="325"/>
                  </a:cubicBezTo>
                  <a:cubicBezTo>
                    <a:pt x="69" y="325"/>
                    <a:pt x="67" y="327"/>
                    <a:pt x="66" y="328"/>
                  </a:cubicBezTo>
                  <a:cubicBezTo>
                    <a:pt x="66" y="329"/>
                    <a:pt x="67" y="330"/>
                    <a:pt x="68" y="331"/>
                  </a:cubicBezTo>
                  <a:cubicBezTo>
                    <a:pt x="70" y="332"/>
                    <a:pt x="65" y="332"/>
                    <a:pt x="67" y="333"/>
                  </a:cubicBezTo>
                  <a:cubicBezTo>
                    <a:pt x="68" y="335"/>
                    <a:pt x="66" y="337"/>
                    <a:pt x="68" y="338"/>
                  </a:cubicBezTo>
                  <a:cubicBezTo>
                    <a:pt x="69" y="340"/>
                    <a:pt x="72" y="339"/>
                    <a:pt x="73" y="338"/>
                  </a:cubicBezTo>
                  <a:cubicBezTo>
                    <a:pt x="75" y="337"/>
                    <a:pt x="76" y="339"/>
                    <a:pt x="74" y="342"/>
                  </a:cubicBezTo>
                  <a:cubicBezTo>
                    <a:pt x="73" y="344"/>
                    <a:pt x="76" y="345"/>
                    <a:pt x="77" y="344"/>
                  </a:cubicBezTo>
                  <a:cubicBezTo>
                    <a:pt x="78" y="342"/>
                    <a:pt x="81" y="346"/>
                    <a:pt x="82" y="347"/>
                  </a:cubicBezTo>
                  <a:cubicBezTo>
                    <a:pt x="83" y="347"/>
                    <a:pt x="85" y="350"/>
                    <a:pt x="83" y="350"/>
                  </a:cubicBezTo>
                  <a:cubicBezTo>
                    <a:pt x="81" y="350"/>
                    <a:pt x="81" y="353"/>
                    <a:pt x="82" y="353"/>
                  </a:cubicBezTo>
                  <a:cubicBezTo>
                    <a:pt x="84" y="353"/>
                    <a:pt x="84" y="355"/>
                    <a:pt x="84" y="357"/>
                  </a:cubicBezTo>
                  <a:cubicBezTo>
                    <a:pt x="84" y="358"/>
                    <a:pt x="89" y="360"/>
                    <a:pt x="90" y="359"/>
                  </a:cubicBezTo>
                  <a:cubicBezTo>
                    <a:pt x="92" y="359"/>
                    <a:pt x="94" y="360"/>
                    <a:pt x="95" y="362"/>
                  </a:cubicBezTo>
                  <a:cubicBezTo>
                    <a:pt x="95" y="363"/>
                    <a:pt x="99" y="364"/>
                    <a:pt x="100" y="363"/>
                  </a:cubicBezTo>
                  <a:cubicBezTo>
                    <a:pt x="101" y="362"/>
                    <a:pt x="102" y="365"/>
                    <a:pt x="102" y="367"/>
                  </a:cubicBezTo>
                  <a:cubicBezTo>
                    <a:pt x="103" y="369"/>
                    <a:pt x="105" y="368"/>
                    <a:pt x="107" y="368"/>
                  </a:cubicBezTo>
                  <a:cubicBezTo>
                    <a:pt x="109" y="368"/>
                    <a:pt x="110" y="370"/>
                    <a:pt x="111" y="370"/>
                  </a:cubicBezTo>
                  <a:cubicBezTo>
                    <a:pt x="113" y="369"/>
                    <a:pt x="114" y="373"/>
                    <a:pt x="116" y="375"/>
                  </a:cubicBezTo>
                  <a:cubicBezTo>
                    <a:pt x="287" y="374"/>
                    <a:pt x="287" y="374"/>
                    <a:pt x="287" y="374"/>
                  </a:cubicBezTo>
                  <a:cubicBezTo>
                    <a:pt x="287" y="374"/>
                    <a:pt x="287" y="370"/>
                    <a:pt x="290" y="372"/>
                  </a:cubicBezTo>
                  <a:cubicBezTo>
                    <a:pt x="292" y="373"/>
                    <a:pt x="290" y="376"/>
                    <a:pt x="292" y="376"/>
                  </a:cubicBezTo>
                  <a:cubicBezTo>
                    <a:pt x="294" y="377"/>
                    <a:pt x="296" y="379"/>
                    <a:pt x="297" y="378"/>
                  </a:cubicBezTo>
                  <a:cubicBezTo>
                    <a:pt x="299" y="378"/>
                    <a:pt x="301" y="376"/>
                    <a:pt x="303" y="379"/>
                  </a:cubicBezTo>
                  <a:cubicBezTo>
                    <a:pt x="305" y="381"/>
                    <a:pt x="307" y="379"/>
                    <a:pt x="308" y="381"/>
                  </a:cubicBezTo>
                  <a:cubicBezTo>
                    <a:pt x="310" y="382"/>
                    <a:pt x="312" y="383"/>
                    <a:pt x="314" y="381"/>
                  </a:cubicBezTo>
                  <a:cubicBezTo>
                    <a:pt x="315" y="380"/>
                    <a:pt x="320" y="382"/>
                    <a:pt x="323" y="383"/>
                  </a:cubicBezTo>
                  <a:cubicBezTo>
                    <a:pt x="326" y="380"/>
                    <a:pt x="328" y="375"/>
                    <a:pt x="331" y="375"/>
                  </a:cubicBezTo>
                  <a:cubicBezTo>
                    <a:pt x="334" y="375"/>
                    <a:pt x="343" y="376"/>
                    <a:pt x="344" y="381"/>
                  </a:cubicBezTo>
                  <a:cubicBezTo>
                    <a:pt x="345" y="385"/>
                    <a:pt x="350" y="381"/>
                    <a:pt x="351" y="385"/>
                  </a:cubicBezTo>
                  <a:cubicBezTo>
                    <a:pt x="351" y="389"/>
                    <a:pt x="355" y="392"/>
                    <a:pt x="354" y="394"/>
                  </a:cubicBezTo>
                  <a:cubicBezTo>
                    <a:pt x="355" y="395"/>
                    <a:pt x="356" y="396"/>
                    <a:pt x="358" y="397"/>
                  </a:cubicBezTo>
                  <a:cubicBezTo>
                    <a:pt x="359" y="396"/>
                    <a:pt x="364" y="397"/>
                    <a:pt x="367" y="398"/>
                  </a:cubicBezTo>
                  <a:cubicBezTo>
                    <a:pt x="371" y="399"/>
                    <a:pt x="377" y="396"/>
                    <a:pt x="379" y="401"/>
                  </a:cubicBezTo>
                  <a:cubicBezTo>
                    <a:pt x="381" y="406"/>
                    <a:pt x="385" y="409"/>
                    <a:pt x="381" y="409"/>
                  </a:cubicBezTo>
                  <a:cubicBezTo>
                    <a:pt x="377" y="410"/>
                    <a:pt x="373" y="405"/>
                    <a:pt x="373" y="407"/>
                  </a:cubicBezTo>
                  <a:cubicBezTo>
                    <a:pt x="373" y="410"/>
                    <a:pt x="371" y="409"/>
                    <a:pt x="371" y="413"/>
                  </a:cubicBezTo>
                  <a:cubicBezTo>
                    <a:pt x="371" y="417"/>
                    <a:pt x="368" y="423"/>
                    <a:pt x="367" y="423"/>
                  </a:cubicBezTo>
                  <a:cubicBezTo>
                    <a:pt x="367" y="423"/>
                    <a:pt x="367" y="423"/>
                    <a:pt x="366" y="423"/>
                  </a:cubicBezTo>
                  <a:cubicBezTo>
                    <a:pt x="366" y="424"/>
                    <a:pt x="366" y="426"/>
                    <a:pt x="367" y="427"/>
                  </a:cubicBezTo>
                  <a:cubicBezTo>
                    <a:pt x="370" y="426"/>
                    <a:pt x="373" y="423"/>
                    <a:pt x="375" y="423"/>
                  </a:cubicBezTo>
                  <a:cubicBezTo>
                    <a:pt x="379" y="424"/>
                    <a:pt x="380" y="426"/>
                    <a:pt x="383" y="424"/>
                  </a:cubicBezTo>
                  <a:cubicBezTo>
                    <a:pt x="386" y="422"/>
                    <a:pt x="387" y="422"/>
                    <a:pt x="387" y="423"/>
                  </a:cubicBezTo>
                  <a:cubicBezTo>
                    <a:pt x="387" y="423"/>
                    <a:pt x="387" y="423"/>
                    <a:pt x="387" y="424"/>
                  </a:cubicBezTo>
                  <a:cubicBezTo>
                    <a:pt x="388" y="423"/>
                    <a:pt x="389" y="422"/>
                    <a:pt x="389" y="422"/>
                  </a:cubicBezTo>
                  <a:cubicBezTo>
                    <a:pt x="389" y="421"/>
                    <a:pt x="389" y="420"/>
                    <a:pt x="388" y="420"/>
                  </a:cubicBezTo>
                  <a:cubicBezTo>
                    <a:pt x="386" y="420"/>
                    <a:pt x="385" y="420"/>
                    <a:pt x="384" y="418"/>
                  </a:cubicBezTo>
                  <a:cubicBezTo>
                    <a:pt x="383" y="415"/>
                    <a:pt x="392" y="413"/>
                    <a:pt x="397" y="413"/>
                  </a:cubicBezTo>
                  <a:cubicBezTo>
                    <a:pt x="401" y="414"/>
                    <a:pt x="404" y="411"/>
                    <a:pt x="405" y="413"/>
                  </a:cubicBezTo>
                  <a:cubicBezTo>
                    <a:pt x="408" y="410"/>
                    <a:pt x="413" y="406"/>
                    <a:pt x="414" y="406"/>
                  </a:cubicBezTo>
                  <a:cubicBezTo>
                    <a:pt x="415" y="406"/>
                    <a:pt x="435" y="406"/>
                    <a:pt x="435" y="406"/>
                  </a:cubicBezTo>
                  <a:cubicBezTo>
                    <a:pt x="435" y="406"/>
                    <a:pt x="442" y="402"/>
                    <a:pt x="443" y="398"/>
                  </a:cubicBezTo>
                  <a:cubicBezTo>
                    <a:pt x="444" y="394"/>
                    <a:pt x="448" y="385"/>
                    <a:pt x="451" y="387"/>
                  </a:cubicBezTo>
                  <a:cubicBezTo>
                    <a:pt x="453" y="389"/>
                    <a:pt x="459" y="388"/>
                    <a:pt x="459" y="389"/>
                  </a:cubicBezTo>
                  <a:cubicBezTo>
                    <a:pt x="459" y="391"/>
                    <a:pt x="457" y="397"/>
                    <a:pt x="464" y="407"/>
                  </a:cubicBezTo>
                  <a:cubicBezTo>
                    <a:pt x="467" y="405"/>
                    <a:pt x="469" y="404"/>
                    <a:pt x="471" y="404"/>
                  </a:cubicBezTo>
                  <a:cubicBezTo>
                    <a:pt x="473" y="404"/>
                    <a:pt x="477" y="401"/>
                    <a:pt x="478" y="399"/>
                  </a:cubicBezTo>
                  <a:cubicBezTo>
                    <a:pt x="479" y="397"/>
                    <a:pt x="481" y="401"/>
                    <a:pt x="479" y="401"/>
                  </a:cubicBezTo>
                  <a:cubicBezTo>
                    <a:pt x="476" y="402"/>
                    <a:pt x="480" y="404"/>
                    <a:pt x="484" y="404"/>
                  </a:cubicBezTo>
                  <a:cubicBezTo>
                    <a:pt x="488" y="403"/>
                    <a:pt x="482" y="405"/>
                    <a:pt x="480" y="405"/>
                  </a:cubicBezTo>
                  <a:cubicBezTo>
                    <a:pt x="477" y="405"/>
                    <a:pt x="475" y="405"/>
                    <a:pt x="472" y="409"/>
                  </a:cubicBezTo>
                  <a:cubicBezTo>
                    <a:pt x="468" y="413"/>
                    <a:pt x="469" y="414"/>
                    <a:pt x="471" y="416"/>
                  </a:cubicBezTo>
                  <a:cubicBezTo>
                    <a:pt x="473" y="418"/>
                    <a:pt x="476" y="417"/>
                    <a:pt x="479" y="414"/>
                  </a:cubicBezTo>
                  <a:cubicBezTo>
                    <a:pt x="482" y="412"/>
                    <a:pt x="482" y="409"/>
                    <a:pt x="485" y="409"/>
                  </a:cubicBezTo>
                  <a:cubicBezTo>
                    <a:pt x="488" y="409"/>
                    <a:pt x="496" y="406"/>
                    <a:pt x="499" y="405"/>
                  </a:cubicBezTo>
                  <a:cubicBezTo>
                    <a:pt x="503" y="404"/>
                    <a:pt x="501" y="404"/>
                    <a:pt x="501" y="402"/>
                  </a:cubicBezTo>
                  <a:cubicBezTo>
                    <a:pt x="501" y="401"/>
                    <a:pt x="507" y="401"/>
                    <a:pt x="509" y="399"/>
                  </a:cubicBezTo>
                  <a:cubicBezTo>
                    <a:pt x="511" y="398"/>
                    <a:pt x="508" y="396"/>
                    <a:pt x="507" y="397"/>
                  </a:cubicBezTo>
                  <a:close/>
                  <a:moveTo>
                    <a:pt x="147" y="218"/>
                  </a:moveTo>
                  <a:cubicBezTo>
                    <a:pt x="143" y="222"/>
                    <a:pt x="142" y="223"/>
                    <a:pt x="138" y="222"/>
                  </a:cubicBezTo>
                  <a:cubicBezTo>
                    <a:pt x="134" y="221"/>
                    <a:pt x="132" y="223"/>
                    <a:pt x="134" y="225"/>
                  </a:cubicBezTo>
                  <a:cubicBezTo>
                    <a:pt x="136" y="226"/>
                    <a:pt x="136" y="227"/>
                    <a:pt x="132" y="228"/>
                  </a:cubicBezTo>
                  <a:cubicBezTo>
                    <a:pt x="128" y="229"/>
                    <a:pt x="126" y="232"/>
                    <a:pt x="124" y="231"/>
                  </a:cubicBezTo>
                  <a:cubicBezTo>
                    <a:pt x="123" y="231"/>
                    <a:pt x="131" y="225"/>
                    <a:pt x="129" y="224"/>
                  </a:cubicBezTo>
                  <a:cubicBezTo>
                    <a:pt x="127" y="222"/>
                    <a:pt x="121" y="226"/>
                    <a:pt x="121" y="228"/>
                  </a:cubicBezTo>
                  <a:cubicBezTo>
                    <a:pt x="121" y="230"/>
                    <a:pt x="118" y="230"/>
                    <a:pt x="116" y="230"/>
                  </a:cubicBezTo>
                  <a:cubicBezTo>
                    <a:pt x="114" y="230"/>
                    <a:pt x="111" y="228"/>
                    <a:pt x="113" y="228"/>
                  </a:cubicBezTo>
                  <a:cubicBezTo>
                    <a:pt x="115" y="228"/>
                    <a:pt x="114" y="225"/>
                    <a:pt x="117" y="224"/>
                  </a:cubicBezTo>
                  <a:cubicBezTo>
                    <a:pt x="119" y="223"/>
                    <a:pt x="116" y="221"/>
                    <a:pt x="117" y="220"/>
                  </a:cubicBezTo>
                  <a:cubicBezTo>
                    <a:pt x="118" y="219"/>
                    <a:pt x="124" y="221"/>
                    <a:pt x="124" y="219"/>
                  </a:cubicBezTo>
                  <a:cubicBezTo>
                    <a:pt x="124" y="217"/>
                    <a:pt x="118" y="215"/>
                    <a:pt x="116" y="216"/>
                  </a:cubicBezTo>
                  <a:cubicBezTo>
                    <a:pt x="114" y="218"/>
                    <a:pt x="109" y="221"/>
                    <a:pt x="104" y="218"/>
                  </a:cubicBezTo>
                  <a:cubicBezTo>
                    <a:pt x="102" y="218"/>
                    <a:pt x="118" y="216"/>
                    <a:pt x="120" y="214"/>
                  </a:cubicBezTo>
                  <a:cubicBezTo>
                    <a:pt x="123" y="211"/>
                    <a:pt x="135" y="208"/>
                    <a:pt x="136" y="211"/>
                  </a:cubicBezTo>
                  <a:cubicBezTo>
                    <a:pt x="137" y="213"/>
                    <a:pt x="129" y="214"/>
                    <a:pt x="133" y="216"/>
                  </a:cubicBezTo>
                  <a:cubicBezTo>
                    <a:pt x="136" y="218"/>
                    <a:pt x="142" y="217"/>
                    <a:pt x="143" y="215"/>
                  </a:cubicBezTo>
                  <a:cubicBezTo>
                    <a:pt x="145" y="213"/>
                    <a:pt x="150" y="213"/>
                    <a:pt x="147" y="218"/>
                  </a:cubicBezTo>
                  <a:close/>
                  <a:moveTo>
                    <a:pt x="182" y="262"/>
                  </a:moveTo>
                  <a:cubicBezTo>
                    <a:pt x="177" y="266"/>
                    <a:pt x="178" y="265"/>
                    <a:pt x="174" y="265"/>
                  </a:cubicBezTo>
                  <a:cubicBezTo>
                    <a:pt x="170" y="266"/>
                    <a:pt x="173" y="270"/>
                    <a:pt x="169" y="270"/>
                  </a:cubicBezTo>
                  <a:cubicBezTo>
                    <a:pt x="164" y="270"/>
                    <a:pt x="153" y="271"/>
                    <a:pt x="152" y="268"/>
                  </a:cubicBezTo>
                  <a:cubicBezTo>
                    <a:pt x="151" y="267"/>
                    <a:pt x="158" y="268"/>
                    <a:pt x="158" y="266"/>
                  </a:cubicBezTo>
                  <a:cubicBezTo>
                    <a:pt x="159" y="264"/>
                    <a:pt x="160" y="261"/>
                    <a:pt x="163" y="261"/>
                  </a:cubicBezTo>
                  <a:cubicBezTo>
                    <a:pt x="166" y="261"/>
                    <a:pt x="166" y="258"/>
                    <a:pt x="161" y="256"/>
                  </a:cubicBezTo>
                  <a:cubicBezTo>
                    <a:pt x="157" y="253"/>
                    <a:pt x="168" y="252"/>
                    <a:pt x="170" y="255"/>
                  </a:cubicBezTo>
                  <a:cubicBezTo>
                    <a:pt x="173" y="259"/>
                    <a:pt x="177" y="261"/>
                    <a:pt x="180" y="259"/>
                  </a:cubicBezTo>
                  <a:cubicBezTo>
                    <a:pt x="182" y="256"/>
                    <a:pt x="197" y="249"/>
                    <a:pt x="197" y="253"/>
                  </a:cubicBezTo>
                  <a:cubicBezTo>
                    <a:pt x="197" y="256"/>
                    <a:pt x="186" y="258"/>
                    <a:pt x="182" y="262"/>
                  </a:cubicBezTo>
                  <a:close/>
                  <a:moveTo>
                    <a:pt x="278" y="362"/>
                  </a:moveTo>
                  <a:cubicBezTo>
                    <a:pt x="275" y="363"/>
                    <a:pt x="278" y="354"/>
                    <a:pt x="273" y="351"/>
                  </a:cubicBezTo>
                  <a:cubicBezTo>
                    <a:pt x="266" y="348"/>
                    <a:pt x="263" y="341"/>
                    <a:pt x="263" y="338"/>
                  </a:cubicBezTo>
                  <a:cubicBezTo>
                    <a:pt x="263" y="334"/>
                    <a:pt x="269" y="332"/>
                    <a:pt x="271" y="335"/>
                  </a:cubicBezTo>
                  <a:cubicBezTo>
                    <a:pt x="273" y="338"/>
                    <a:pt x="277" y="349"/>
                    <a:pt x="278" y="353"/>
                  </a:cubicBezTo>
                  <a:cubicBezTo>
                    <a:pt x="280" y="356"/>
                    <a:pt x="280" y="362"/>
                    <a:pt x="278" y="36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42" name="Freeform 131"/>
            <p:cNvSpPr>
              <a:spLocks noEditPoints="1"/>
            </p:cNvSpPr>
            <p:nvPr/>
          </p:nvSpPr>
          <p:spPr bwMode="auto">
            <a:xfrm>
              <a:off x="1174921" y="2861786"/>
              <a:ext cx="1918487" cy="1306368"/>
            </a:xfrm>
            <a:custGeom>
              <a:avLst/>
              <a:gdLst>
                <a:gd name="T0" fmla="*/ 193 w 633"/>
                <a:gd name="T1" fmla="*/ 127 h 431"/>
                <a:gd name="T2" fmla="*/ 169 w 633"/>
                <a:gd name="T3" fmla="*/ 19 h 431"/>
                <a:gd name="T4" fmla="*/ 102 w 633"/>
                <a:gd name="T5" fmla="*/ 11 h 431"/>
                <a:gd name="T6" fmla="*/ 74 w 633"/>
                <a:gd name="T7" fmla="*/ 6 h 431"/>
                <a:gd name="T8" fmla="*/ 51 w 633"/>
                <a:gd name="T9" fmla="*/ 12 h 431"/>
                <a:gd name="T10" fmla="*/ 10 w 633"/>
                <a:gd name="T11" fmla="*/ 33 h 431"/>
                <a:gd name="T12" fmla="*/ 39 w 633"/>
                <a:gd name="T13" fmla="*/ 57 h 431"/>
                <a:gd name="T14" fmla="*/ 9 w 633"/>
                <a:gd name="T15" fmla="*/ 59 h 431"/>
                <a:gd name="T16" fmla="*/ 32 w 633"/>
                <a:gd name="T17" fmla="*/ 75 h 431"/>
                <a:gd name="T18" fmla="*/ 23 w 633"/>
                <a:gd name="T19" fmla="*/ 87 h 431"/>
                <a:gd name="T20" fmla="*/ 25 w 633"/>
                <a:gd name="T21" fmla="*/ 121 h 431"/>
                <a:gd name="T22" fmla="*/ 52 w 633"/>
                <a:gd name="T23" fmla="*/ 130 h 431"/>
                <a:gd name="T24" fmla="*/ 56 w 633"/>
                <a:gd name="T25" fmla="*/ 149 h 431"/>
                <a:gd name="T26" fmla="*/ 46 w 633"/>
                <a:gd name="T27" fmla="*/ 159 h 431"/>
                <a:gd name="T28" fmla="*/ 80 w 633"/>
                <a:gd name="T29" fmla="*/ 138 h 431"/>
                <a:gd name="T30" fmla="*/ 95 w 633"/>
                <a:gd name="T31" fmla="*/ 118 h 431"/>
                <a:gd name="T32" fmla="*/ 105 w 633"/>
                <a:gd name="T33" fmla="*/ 111 h 431"/>
                <a:gd name="T34" fmla="*/ 124 w 633"/>
                <a:gd name="T35" fmla="*/ 119 h 431"/>
                <a:gd name="T36" fmla="*/ 137 w 633"/>
                <a:gd name="T37" fmla="*/ 112 h 431"/>
                <a:gd name="T38" fmla="*/ 152 w 633"/>
                <a:gd name="T39" fmla="*/ 118 h 431"/>
                <a:gd name="T40" fmla="*/ 188 w 633"/>
                <a:gd name="T41" fmla="*/ 128 h 431"/>
                <a:gd name="T42" fmla="*/ 207 w 633"/>
                <a:gd name="T43" fmla="*/ 137 h 431"/>
                <a:gd name="T44" fmla="*/ 208 w 633"/>
                <a:gd name="T45" fmla="*/ 145 h 431"/>
                <a:gd name="T46" fmla="*/ 215 w 633"/>
                <a:gd name="T47" fmla="*/ 145 h 431"/>
                <a:gd name="T48" fmla="*/ 221 w 633"/>
                <a:gd name="T49" fmla="*/ 152 h 431"/>
                <a:gd name="T50" fmla="*/ 218 w 633"/>
                <a:gd name="T51" fmla="*/ 166 h 431"/>
                <a:gd name="T52" fmla="*/ 232 w 633"/>
                <a:gd name="T53" fmla="*/ 166 h 431"/>
                <a:gd name="T54" fmla="*/ 8 w 633"/>
                <a:gd name="T55" fmla="*/ 173 h 431"/>
                <a:gd name="T56" fmla="*/ 98 w 633"/>
                <a:gd name="T57" fmla="*/ 133 h 431"/>
                <a:gd name="T58" fmla="*/ 97 w 633"/>
                <a:gd name="T59" fmla="*/ 142 h 431"/>
                <a:gd name="T60" fmla="*/ 13 w 633"/>
                <a:gd name="T61" fmla="*/ 121 h 431"/>
                <a:gd name="T62" fmla="*/ 77 w 633"/>
                <a:gd name="T63" fmla="*/ 422 h 431"/>
                <a:gd name="T64" fmla="*/ 51 w 633"/>
                <a:gd name="T65" fmla="*/ 409 h 431"/>
                <a:gd name="T66" fmla="*/ 612 w 633"/>
                <a:gd name="T67" fmla="*/ 237 h 431"/>
                <a:gd name="T68" fmla="*/ 557 w 633"/>
                <a:gd name="T69" fmla="*/ 259 h 431"/>
                <a:gd name="T70" fmla="*/ 536 w 633"/>
                <a:gd name="T71" fmla="*/ 266 h 431"/>
                <a:gd name="T72" fmla="*/ 513 w 633"/>
                <a:gd name="T73" fmla="*/ 247 h 431"/>
                <a:gd name="T74" fmla="*/ 526 w 633"/>
                <a:gd name="T75" fmla="*/ 236 h 431"/>
                <a:gd name="T76" fmla="*/ 500 w 633"/>
                <a:gd name="T77" fmla="*/ 230 h 431"/>
                <a:gd name="T78" fmla="*/ 483 w 633"/>
                <a:gd name="T79" fmla="*/ 220 h 431"/>
                <a:gd name="T80" fmla="*/ 456 w 633"/>
                <a:gd name="T81" fmla="*/ 213 h 431"/>
                <a:gd name="T82" fmla="*/ 283 w 633"/>
                <a:gd name="T83" fmla="*/ 221 h 431"/>
                <a:gd name="T84" fmla="*/ 278 w 633"/>
                <a:gd name="T85" fmla="*/ 235 h 431"/>
                <a:gd name="T86" fmla="*/ 279 w 633"/>
                <a:gd name="T87" fmla="*/ 292 h 431"/>
                <a:gd name="T88" fmla="*/ 299 w 633"/>
                <a:gd name="T89" fmla="*/ 323 h 431"/>
                <a:gd name="T90" fmla="*/ 341 w 633"/>
                <a:gd name="T91" fmla="*/ 340 h 431"/>
                <a:gd name="T92" fmla="*/ 398 w 633"/>
                <a:gd name="T93" fmla="*/ 354 h 431"/>
                <a:gd name="T94" fmla="*/ 430 w 633"/>
                <a:gd name="T95" fmla="*/ 375 h 431"/>
                <a:gd name="T96" fmla="*/ 448 w 633"/>
                <a:gd name="T97" fmla="*/ 365 h 431"/>
                <a:gd name="T98" fmla="*/ 471 w 633"/>
                <a:gd name="T99" fmla="*/ 356 h 431"/>
                <a:gd name="T100" fmla="*/ 492 w 633"/>
                <a:gd name="T101" fmla="*/ 358 h 431"/>
                <a:gd name="T102" fmla="*/ 517 w 633"/>
                <a:gd name="T103" fmla="*/ 356 h 431"/>
                <a:gd name="T104" fmla="*/ 539 w 633"/>
                <a:gd name="T105" fmla="*/ 381 h 431"/>
                <a:gd name="T106" fmla="*/ 542 w 633"/>
                <a:gd name="T107" fmla="*/ 349 h 431"/>
                <a:gd name="T108" fmla="*/ 571 w 633"/>
                <a:gd name="T109" fmla="*/ 318 h 431"/>
                <a:gd name="T110" fmla="*/ 574 w 633"/>
                <a:gd name="T111" fmla="*/ 303 h 431"/>
                <a:gd name="T112" fmla="*/ 576 w 633"/>
                <a:gd name="T113" fmla="*/ 301 h 431"/>
                <a:gd name="T114" fmla="*/ 592 w 633"/>
                <a:gd name="T115" fmla="*/ 279 h 431"/>
                <a:gd name="T116" fmla="*/ 608 w 633"/>
                <a:gd name="T117" fmla="*/ 266 h 431"/>
                <a:gd name="T118" fmla="*/ 633 w 633"/>
                <a:gd name="T119" fmla="*/ 246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3" h="431">
                  <a:moveTo>
                    <a:pt x="238" y="158"/>
                  </a:moveTo>
                  <a:cubicBezTo>
                    <a:pt x="238" y="156"/>
                    <a:pt x="239" y="154"/>
                    <a:pt x="232" y="151"/>
                  </a:cubicBezTo>
                  <a:cubicBezTo>
                    <a:pt x="225" y="149"/>
                    <a:pt x="225" y="147"/>
                    <a:pt x="221" y="138"/>
                  </a:cubicBezTo>
                  <a:cubicBezTo>
                    <a:pt x="216" y="130"/>
                    <a:pt x="207" y="126"/>
                    <a:pt x="207" y="123"/>
                  </a:cubicBezTo>
                  <a:cubicBezTo>
                    <a:pt x="207" y="120"/>
                    <a:pt x="199" y="120"/>
                    <a:pt x="199" y="123"/>
                  </a:cubicBezTo>
                  <a:cubicBezTo>
                    <a:pt x="199" y="125"/>
                    <a:pt x="195" y="126"/>
                    <a:pt x="193" y="127"/>
                  </a:cubicBezTo>
                  <a:cubicBezTo>
                    <a:pt x="191" y="128"/>
                    <a:pt x="190" y="126"/>
                    <a:pt x="188" y="124"/>
                  </a:cubicBezTo>
                  <a:cubicBezTo>
                    <a:pt x="186" y="121"/>
                    <a:pt x="182" y="119"/>
                    <a:pt x="182" y="118"/>
                  </a:cubicBezTo>
                  <a:cubicBezTo>
                    <a:pt x="182" y="116"/>
                    <a:pt x="181" y="113"/>
                    <a:pt x="178" y="114"/>
                  </a:cubicBezTo>
                  <a:cubicBezTo>
                    <a:pt x="175" y="116"/>
                    <a:pt x="173" y="114"/>
                    <a:pt x="172" y="116"/>
                  </a:cubicBezTo>
                  <a:cubicBezTo>
                    <a:pt x="171" y="117"/>
                    <a:pt x="169" y="115"/>
                    <a:pt x="169" y="115"/>
                  </a:cubicBezTo>
                  <a:cubicBezTo>
                    <a:pt x="169" y="19"/>
                    <a:pt x="169" y="19"/>
                    <a:pt x="169" y="19"/>
                  </a:cubicBezTo>
                  <a:cubicBezTo>
                    <a:pt x="168" y="19"/>
                    <a:pt x="167" y="19"/>
                    <a:pt x="166" y="19"/>
                  </a:cubicBezTo>
                  <a:cubicBezTo>
                    <a:pt x="162" y="17"/>
                    <a:pt x="156" y="15"/>
                    <a:pt x="153" y="15"/>
                  </a:cubicBezTo>
                  <a:cubicBezTo>
                    <a:pt x="149" y="16"/>
                    <a:pt x="143" y="17"/>
                    <a:pt x="141" y="16"/>
                  </a:cubicBezTo>
                  <a:cubicBezTo>
                    <a:pt x="139" y="15"/>
                    <a:pt x="136" y="14"/>
                    <a:pt x="131" y="14"/>
                  </a:cubicBezTo>
                  <a:cubicBezTo>
                    <a:pt x="127" y="15"/>
                    <a:pt x="124" y="12"/>
                    <a:pt x="118" y="10"/>
                  </a:cubicBezTo>
                  <a:cubicBezTo>
                    <a:pt x="112" y="9"/>
                    <a:pt x="104" y="11"/>
                    <a:pt x="102" y="11"/>
                  </a:cubicBezTo>
                  <a:cubicBezTo>
                    <a:pt x="100" y="12"/>
                    <a:pt x="100" y="9"/>
                    <a:pt x="98" y="10"/>
                  </a:cubicBezTo>
                  <a:cubicBezTo>
                    <a:pt x="95" y="10"/>
                    <a:pt x="97" y="9"/>
                    <a:pt x="96" y="6"/>
                  </a:cubicBezTo>
                  <a:cubicBezTo>
                    <a:pt x="95" y="4"/>
                    <a:pt x="88" y="6"/>
                    <a:pt x="85" y="7"/>
                  </a:cubicBezTo>
                  <a:cubicBezTo>
                    <a:pt x="83" y="7"/>
                    <a:pt x="82" y="5"/>
                    <a:pt x="82" y="4"/>
                  </a:cubicBezTo>
                  <a:cubicBezTo>
                    <a:pt x="82" y="3"/>
                    <a:pt x="80" y="3"/>
                    <a:pt x="79" y="5"/>
                  </a:cubicBezTo>
                  <a:cubicBezTo>
                    <a:pt x="78" y="7"/>
                    <a:pt x="75" y="7"/>
                    <a:pt x="74" y="6"/>
                  </a:cubicBezTo>
                  <a:cubicBezTo>
                    <a:pt x="73" y="5"/>
                    <a:pt x="76" y="4"/>
                    <a:pt x="77" y="3"/>
                  </a:cubicBezTo>
                  <a:cubicBezTo>
                    <a:pt x="77" y="2"/>
                    <a:pt x="73" y="1"/>
                    <a:pt x="72" y="1"/>
                  </a:cubicBezTo>
                  <a:cubicBezTo>
                    <a:pt x="70" y="0"/>
                    <a:pt x="68" y="2"/>
                    <a:pt x="65" y="5"/>
                  </a:cubicBezTo>
                  <a:cubicBezTo>
                    <a:pt x="62" y="7"/>
                    <a:pt x="58" y="7"/>
                    <a:pt x="55" y="7"/>
                  </a:cubicBezTo>
                  <a:cubicBezTo>
                    <a:pt x="53" y="6"/>
                    <a:pt x="49" y="7"/>
                    <a:pt x="50" y="9"/>
                  </a:cubicBezTo>
                  <a:cubicBezTo>
                    <a:pt x="50" y="10"/>
                    <a:pt x="53" y="10"/>
                    <a:pt x="51" y="12"/>
                  </a:cubicBezTo>
                  <a:cubicBezTo>
                    <a:pt x="49" y="14"/>
                    <a:pt x="48" y="9"/>
                    <a:pt x="46" y="11"/>
                  </a:cubicBezTo>
                  <a:cubicBezTo>
                    <a:pt x="44" y="13"/>
                    <a:pt x="39" y="13"/>
                    <a:pt x="37" y="13"/>
                  </a:cubicBezTo>
                  <a:cubicBezTo>
                    <a:pt x="36" y="13"/>
                    <a:pt x="31" y="18"/>
                    <a:pt x="30" y="19"/>
                  </a:cubicBezTo>
                  <a:cubicBezTo>
                    <a:pt x="29" y="20"/>
                    <a:pt x="31" y="22"/>
                    <a:pt x="27" y="26"/>
                  </a:cubicBezTo>
                  <a:cubicBezTo>
                    <a:pt x="24" y="30"/>
                    <a:pt x="14" y="29"/>
                    <a:pt x="12" y="29"/>
                  </a:cubicBezTo>
                  <a:cubicBezTo>
                    <a:pt x="9" y="29"/>
                    <a:pt x="11" y="31"/>
                    <a:pt x="10" y="33"/>
                  </a:cubicBezTo>
                  <a:cubicBezTo>
                    <a:pt x="9" y="34"/>
                    <a:pt x="11" y="36"/>
                    <a:pt x="17" y="37"/>
                  </a:cubicBezTo>
                  <a:cubicBezTo>
                    <a:pt x="22" y="39"/>
                    <a:pt x="26" y="46"/>
                    <a:pt x="27" y="48"/>
                  </a:cubicBezTo>
                  <a:cubicBezTo>
                    <a:pt x="28" y="50"/>
                    <a:pt x="35" y="48"/>
                    <a:pt x="37" y="48"/>
                  </a:cubicBezTo>
                  <a:cubicBezTo>
                    <a:pt x="40" y="49"/>
                    <a:pt x="37" y="53"/>
                    <a:pt x="40" y="54"/>
                  </a:cubicBezTo>
                  <a:cubicBezTo>
                    <a:pt x="42" y="55"/>
                    <a:pt x="46" y="53"/>
                    <a:pt x="46" y="55"/>
                  </a:cubicBezTo>
                  <a:cubicBezTo>
                    <a:pt x="47" y="57"/>
                    <a:pt x="42" y="55"/>
                    <a:pt x="39" y="57"/>
                  </a:cubicBezTo>
                  <a:cubicBezTo>
                    <a:pt x="36" y="59"/>
                    <a:pt x="35" y="60"/>
                    <a:pt x="33" y="59"/>
                  </a:cubicBezTo>
                  <a:cubicBezTo>
                    <a:pt x="32" y="57"/>
                    <a:pt x="28" y="58"/>
                    <a:pt x="25" y="58"/>
                  </a:cubicBezTo>
                  <a:cubicBezTo>
                    <a:pt x="23" y="59"/>
                    <a:pt x="25" y="55"/>
                    <a:pt x="25" y="54"/>
                  </a:cubicBezTo>
                  <a:cubicBezTo>
                    <a:pt x="26" y="53"/>
                    <a:pt x="22" y="52"/>
                    <a:pt x="18" y="54"/>
                  </a:cubicBezTo>
                  <a:cubicBezTo>
                    <a:pt x="13" y="57"/>
                    <a:pt x="15" y="56"/>
                    <a:pt x="14" y="58"/>
                  </a:cubicBezTo>
                  <a:cubicBezTo>
                    <a:pt x="14" y="60"/>
                    <a:pt x="12" y="57"/>
                    <a:pt x="9" y="59"/>
                  </a:cubicBezTo>
                  <a:cubicBezTo>
                    <a:pt x="6" y="60"/>
                    <a:pt x="1" y="62"/>
                    <a:pt x="0" y="63"/>
                  </a:cubicBezTo>
                  <a:cubicBezTo>
                    <a:pt x="0" y="65"/>
                    <a:pt x="7" y="66"/>
                    <a:pt x="9" y="67"/>
                  </a:cubicBezTo>
                  <a:cubicBezTo>
                    <a:pt x="12" y="68"/>
                    <a:pt x="6" y="69"/>
                    <a:pt x="8" y="70"/>
                  </a:cubicBezTo>
                  <a:cubicBezTo>
                    <a:pt x="11" y="71"/>
                    <a:pt x="10" y="73"/>
                    <a:pt x="13" y="75"/>
                  </a:cubicBezTo>
                  <a:cubicBezTo>
                    <a:pt x="16" y="76"/>
                    <a:pt x="24" y="75"/>
                    <a:pt x="26" y="75"/>
                  </a:cubicBezTo>
                  <a:cubicBezTo>
                    <a:pt x="28" y="75"/>
                    <a:pt x="30" y="77"/>
                    <a:pt x="32" y="75"/>
                  </a:cubicBezTo>
                  <a:cubicBezTo>
                    <a:pt x="34" y="74"/>
                    <a:pt x="40" y="69"/>
                    <a:pt x="43" y="71"/>
                  </a:cubicBezTo>
                  <a:cubicBezTo>
                    <a:pt x="46" y="74"/>
                    <a:pt x="40" y="74"/>
                    <a:pt x="41" y="76"/>
                  </a:cubicBezTo>
                  <a:cubicBezTo>
                    <a:pt x="43" y="78"/>
                    <a:pt x="45" y="82"/>
                    <a:pt x="42" y="84"/>
                  </a:cubicBezTo>
                  <a:cubicBezTo>
                    <a:pt x="39" y="86"/>
                    <a:pt x="36" y="85"/>
                    <a:pt x="34" y="85"/>
                  </a:cubicBezTo>
                  <a:cubicBezTo>
                    <a:pt x="33" y="84"/>
                    <a:pt x="34" y="88"/>
                    <a:pt x="31" y="90"/>
                  </a:cubicBezTo>
                  <a:cubicBezTo>
                    <a:pt x="28" y="92"/>
                    <a:pt x="26" y="87"/>
                    <a:pt x="23" y="87"/>
                  </a:cubicBezTo>
                  <a:cubicBezTo>
                    <a:pt x="20" y="87"/>
                    <a:pt x="20" y="92"/>
                    <a:pt x="21" y="94"/>
                  </a:cubicBezTo>
                  <a:cubicBezTo>
                    <a:pt x="21" y="96"/>
                    <a:pt x="16" y="93"/>
                    <a:pt x="14" y="98"/>
                  </a:cubicBezTo>
                  <a:cubicBezTo>
                    <a:pt x="13" y="103"/>
                    <a:pt x="8" y="99"/>
                    <a:pt x="11" y="104"/>
                  </a:cubicBezTo>
                  <a:cubicBezTo>
                    <a:pt x="15" y="109"/>
                    <a:pt x="14" y="106"/>
                    <a:pt x="17" y="108"/>
                  </a:cubicBezTo>
                  <a:cubicBezTo>
                    <a:pt x="20" y="110"/>
                    <a:pt x="14" y="113"/>
                    <a:pt x="17" y="114"/>
                  </a:cubicBezTo>
                  <a:cubicBezTo>
                    <a:pt x="20" y="114"/>
                    <a:pt x="23" y="119"/>
                    <a:pt x="25" y="121"/>
                  </a:cubicBezTo>
                  <a:cubicBezTo>
                    <a:pt x="26" y="123"/>
                    <a:pt x="29" y="120"/>
                    <a:pt x="32" y="120"/>
                  </a:cubicBezTo>
                  <a:cubicBezTo>
                    <a:pt x="35" y="120"/>
                    <a:pt x="33" y="116"/>
                    <a:pt x="35" y="117"/>
                  </a:cubicBezTo>
                  <a:cubicBezTo>
                    <a:pt x="37" y="119"/>
                    <a:pt x="39" y="123"/>
                    <a:pt x="37" y="124"/>
                  </a:cubicBezTo>
                  <a:cubicBezTo>
                    <a:pt x="36" y="125"/>
                    <a:pt x="37" y="129"/>
                    <a:pt x="37" y="130"/>
                  </a:cubicBezTo>
                  <a:cubicBezTo>
                    <a:pt x="37" y="132"/>
                    <a:pt x="43" y="132"/>
                    <a:pt x="44" y="130"/>
                  </a:cubicBezTo>
                  <a:cubicBezTo>
                    <a:pt x="44" y="128"/>
                    <a:pt x="49" y="127"/>
                    <a:pt x="52" y="130"/>
                  </a:cubicBezTo>
                  <a:cubicBezTo>
                    <a:pt x="55" y="134"/>
                    <a:pt x="56" y="134"/>
                    <a:pt x="56" y="132"/>
                  </a:cubicBezTo>
                  <a:cubicBezTo>
                    <a:pt x="56" y="129"/>
                    <a:pt x="59" y="126"/>
                    <a:pt x="59" y="128"/>
                  </a:cubicBezTo>
                  <a:cubicBezTo>
                    <a:pt x="59" y="130"/>
                    <a:pt x="61" y="131"/>
                    <a:pt x="66" y="129"/>
                  </a:cubicBezTo>
                  <a:cubicBezTo>
                    <a:pt x="70" y="127"/>
                    <a:pt x="68" y="129"/>
                    <a:pt x="66" y="132"/>
                  </a:cubicBezTo>
                  <a:cubicBezTo>
                    <a:pt x="63" y="136"/>
                    <a:pt x="66" y="141"/>
                    <a:pt x="63" y="142"/>
                  </a:cubicBezTo>
                  <a:cubicBezTo>
                    <a:pt x="61" y="143"/>
                    <a:pt x="59" y="148"/>
                    <a:pt x="56" y="149"/>
                  </a:cubicBezTo>
                  <a:cubicBezTo>
                    <a:pt x="52" y="149"/>
                    <a:pt x="46" y="156"/>
                    <a:pt x="45" y="157"/>
                  </a:cubicBezTo>
                  <a:cubicBezTo>
                    <a:pt x="45" y="158"/>
                    <a:pt x="37" y="155"/>
                    <a:pt x="36" y="158"/>
                  </a:cubicBezTo>
                  <a:cubicBezTo>
                    <a:pt x="35" y="161"/>
                    <a:pt x="30" y="163"/>
                    <a:pt x="31" y="165"/>
                  </a:cubicBezTo>
                  <a:cubicBezTo>
                    <a:pt x="32" y="165"/>
                    <a:pt x="38" y="162"/>
                    <a:pt x="39" y="161"/>
                  </a:cubicBezTo>
                  <a:cubicBezTo>
                    <a:pt x="39" y="159"/>
                    <a:pt x="40" y="159"/>
                    <a:pt x="41" y="160"/>
                  </a:cubicBezTo>
                  <a:cubicBezTo>
                    <a:pt x="42" y="162"/>
                    <a:pt x="45" y="160"/>
                    <a:pt x="46" y="159"/>
                  </a:cubicBezTo>
                  <a:cubicBezTo>
                    <a:pt x="47" y="158"/>
                    <a:pt x="49" y="158"/>
                    <a:pt x="50" y="158"/>
                  </a:cubicBezTo>
                  <a:cubicBezTo>
                    <a:pt x="52" y="158"/>
                    <a:pt x="52" y="157"/>
                    <a:pt x="56" y="156"/>
                  </a:cubicBezTo>
                  <a:cubicBezTo>
                    <a:pt x="60" y="155"/>
                    <a:pt x="59" y="154"/>
                    <a:pt x="60" y="152"/>
                  </a:cubicBezTo>
                  <a:cubicBezTo>
                    <a:pt x="61" y="150"/>
                    <a:pt x="69" y="146"/>
                    <a:pt x="71" y="146"/>
                  </a:cubicBezTo>
                  <a:cubicBezTo>
                    <a:pt x="73" y="145"/>
                    <a:pt x="72" y="143"/>
                    <a:pt x="74" y="143"/>
                  </a:cubicBezTo>
                  <a:cubicBezTo>
                    <a:pt x="75" y="142"/>
                    <a:pt x="78" y="140"/>
                    <a:pt x="80" y="138"/>
                  </a:cubicBezTo>
                  <a:cubicBezTo>
                    <a:pt x="83" y="136"/>
                    <a:pt x="83" y="137"/>
                    <a:pt x="85" y="136"/>
                  </a:cubicBezTo>
                  <a:cubicBezTo>
                    <a:pt x="87" y="136"/>
                    <a:pt x="86" y="132"/>
                    <a:pt x="87" y="132"/>
                  </a:cubicBezTo>
                  <a:cubicBezTo>
                    <a:pt x="89" y="132"/>
                    <a:pt x="91" y="130"/>
                    <a:pt x="91" y="129"/>
                  </a:cubicBezTo>
                  <a:cubicBezTo>
                    <a:pt x="91" y="127"/>
                    <a:pt x="86" y="127"/>
                    <a:pt x="86" y="126"/>
                  </a:cubicBezTo>
                  <a:cubicBezTo>
                    <a:pt x="85" y="125"/>
                    <a:pt x="89" y="122"/>
                    <a:pt x="91" y="122"/>
                  </a:cubicBezTo>
                  <a:cubicBezTo>
                    <a:pt x="92" y="122"/>
                    <a:pt x="95" y="120"/>
                    <a:pt x="95" y="118"/>
                  </a:cubicBezTo>
                  <a:cubicBezTo>
                    <a:pt x="95" y="116"/>
                    <a:pt x="97" y="115"/>
                    <a:pt x="99" y="113"/>
                  </a:cubicBezTo>
                  <a:cubicBezTo>
                    <a:pt x="101" y="112"/>
                    <a:pt x="100" y="110"/>
                    <a:pt x="102" y="110"/>
                  </a:cubicBezTo>
                  <a:cubicBezTo>
                    <a:pt x="104" y="110"/>
                    <a:pt x="106" y="107"/>
                    <a:pt x="108" y="106"/>
                  </a:cubicBezTo>
                  <a:cubicBezTo>
                    <a:pt x="110" y="105"/>
                    <a:pt x="108" y="107"/>
                    <a:pt x="111" y="108"/>
                  </a:cubicBezTo>
                  <a:cubicBezTo>
                    <a:pt x="115" y="108"/>
                    <a:pt x="114" y="111"/>
                    <a:pt x="111" y="110"/>
                  </a:cubicBezTo>
                  <a:cubicBezTo>
                    <a:pt x="109" y="109"/>
                    <a:pt x="107" y="109"/>
                    <a:pt x="105" y="111"/>
                  </a:cubicBezTo>
                  <a:cubicBezTo>
                    <a:pt x="102" y="113"/>
                    <a:pt x="104" y="114"/>
                    <a:pt x="102" y="117"/>
                  </a:cubicBezTo>
                  <a:cubicBezTo>
                    <a:pt x="101" y="119"/>
                    <a:pt x="100" y="121"/>
                    <a:pt x="103" y="121"/>
                  </a:cubicBezTo>
                  <a:cubicBezTo>
                    <a:pt x="105" y="122"/>
                    <a:pt x="103" y="123"/>
                    <a:pt x="101" y="124"/>
                  </a:cubicBezTo>
                  <a:cubicBezTo>
                    <a:pt x="98" y="125"/>
                    <a:pt x="100" y="126"/>
                    <a:pt x="103" y="126"/>
                  </a:cubicBezTo>
                  <a:cubicBezTo>
                    <a:pt x="106" y="126"/>
                    <a:pt x="111" y="122"/>
                    <a:pt x="115" y="119"/>
                  </a:cubicBezTo>
                  <a:cubicBezTo>
                    <a:pt x="120" y="117"/>
                    <a:pt x="123" y="119"/>
                    <a:pt x="124" y="119"/>
                  </a:cubicBezTo>
                  <a:cubicBezTo>
                    <a:pt x="126" y="119"/>
                    <a:pt x="123" y="117"/>
                    <a:pt x="125" y="116"/>
                  </a:cubicBezTo>
                  <a:cubicBezTo>
                    <a:pt x="126" y="115"/>
                    <a:pt x="123" y="115"/>
                    <a:pt x="122" y="112"/>
                  </a:cubicBezTo>
                  <a:cubicBezTo>
                    <a:pt x="121" y="109"/>
                    <a:pt x="123" y="111"/>
                    <a:pt x="124" y="109"/>
                  </a:cubicBezTo>
                  <a:cubicBezTo>
                    <a:pt x="124" y="107"/>
                    <a:pt x="126" y="108"/>
                    <a:pt x="127" y="109"/>
                  </a:cubicBezTo>
                  <a:cubicBezTo>
                    <a:pt x="129" y="110"/>
                    <a:pt x="131" y="108"/>
                    <a:pt x="132" y="110"/>
                  </a:cubicBezTo>
                  <a:cubicBezTo>
                    <a:pt x="133" y="113"/>
                    <a:pt x="135" y="110"/>
                    <a:pt x="137" y="112"/>
                  </a:cubicBezTo>
                  <a:cubicBezTo>
                    <a:pt x="139" y="113"/>
                    <a:pt x="136" y="113"/>
                    <a:pt x="134" y="114"/>
                  </a:cubicBezTo>
                  <a:cubicBezTo>
                    <a:pt x="132" y="114"/>
                    <a:pt x="133" y="117"/>
                    <a:pt x="135" y="116"/>
                  </a:cubicBezTo>
                  <a:cubicBezTo>
                    <a:pt x="136" y="114"/>
                    <a:pt x="138" y="113"/>
                    <a:pt x="140" y="115"/>
                  </a:cubicBezTo>
                  <a:cubicBezTo>
                    <a:pt x="141" y="116"/>
                    <a:pt x="142" y="116"/>
                    <a:pt x="143" y="114"/>
                  </a:cubicBezTo>
                  <a:cubicBezTo>
                    <a:pt x="145" y="113"/>
                    <a:pt x="145" y="114"/>
                    <a:pt x="145" y="116"/>
                  </a:cubicBezTo>
                  <a:cubicBezTo>
                    <a:pt x="145" y="117"/>
                    <a:pt x="148" y="117"/>
                    <a:pt x="152" y="118"/>
                  </a:cubicBezTo>
                  <a:cubicBezTo>
                    <a:pt x="156" y="118"/>
                    <a:pt x="163" y="117"/>
                    <a:pt x="165" y="117"/>
                  </a:cubicBezTo>
                  <a:cubicBezTo>
                    <a:pt x="167" y="117"/>
                    <a:pt x="167" y="120"/>
                    <a:pt x="171" y="121"/>
                  </a:cubicBezTo>
                  <a:cubicBezTo>
                    <a:pt x="175" y="122"/>
                    <a:pt x="176" y="117"/>
                    <a:pt x="178" y="119"/>
                  </a:cubicBezTo>
                  <a:cubicBezTo>
                    <a:pt x="181" y="120"/>
                    <a:pt x="178" y="121"/>
                    <a:pt x="177" y="122"/>
                  </a:cubicBezTo>
                  <a:cubicBezTo>
                    <a:pt x="176" y="124"/>
                    <a:pt x="179" y="124"/>
                    <a:pt x="180" y="125"/>
                  </a:cubicBezTo>
                  <a:cubicBezTo>
                    <a:pt x="182" y="125"/>
                    <a:pt x="186" y="126"/>
                    <a:pt x="188" y="128"/>
                  </a:cubicBezTo>
                  <a:cubicBezTo>
                    <a:pt x="189" y="130"/>
                    <a:pt x="191" y="132"/>
                    <a:pt x="195" y="134"/>
                  </a:cubicBezTo>
                  <a:cubicBezTo>
                    <a:pt x="199" y="136"/>
                    <a:pt x="195" y="129"/>
                    <a:pt x="199" y="131"/>
                  </a:cubicBezTo>
                  <a:cubicBezTo>
                    <a:pt x="202" y="134"/>
                    <a:pt x="201" y="131"/>
                    <a:pt x="203" y="134"/>
                  </a:cubicBezTo>
                  <a:cubicBezTo>
                    <a:pt x="206" y="136"/>
                    <a:pt x="205" y="133"/>
                    <a:pt x="204" y="129"/>
                  </a:cubicBezTo>
                  <a:cubicBezTo>
                    <a:pt x="203" y="124"/>
                    <a:pt x="205" y="127"/>
                    <a:pt x="207" y="129"/>
                  </a:cubicBezTo>
                  <a:cubicBezTo>
                    <a:pt x="208" y="131"/>
                    <a:pt x="208" y="135"/>
                    <a:pt x="207" y="137"/>
                  </a:cubicBezTo>
                  <a:cubicBezTo>
                    <a:pt x="206" y="140"/>
                    <a:pt x="202" y="138"/>
                    <a:pt x="202" y="136"/>
                  </a:cubicBezTo>
                  <a:cubicBezTo>
                    <a:pt x="203" y="135"/>
                    <a:pt x="198" y="135"/>
                    <a:pt x="198" y="137"/>
                  </a:cubicBezTo>
                  <a:cubicBezTo>
                    <a:pt x="198" y="139"/>
                    <a:pt x="201" y="143"/>
                    <a:pt x="203" y="143"/>
                  </a:cubicBezTo>
                  <a:cubicBezTo>
                    <a:pt x="205" y="144"/>
                    <a:pt x="204" y="147"/>
                    <a:pt x="205" y="148"/>
                  </a:cubicBezTo>
                  <a:cubicBezTo>
                    <a:pt x="207" y="148"/>
                    <a:pt x="207" y="152"/>
                    <a:pt x="208" y="151"/>
                  </a:cubicBezTo>
                  <a:cubicBezTo>
                    <a:pt x="209" y="151"/>
                    <a:pt x="209" y="147"/>
                    <a:pt x="208" y="145"/>
                  </a:cubicBezTo>
                  <a:cubicBezTo>
                    <a:pt x="206" y="143"/>
                    <a:pt x="207" y="140"/>
                    <a:pt x="208" y="140"/>
                  </a:cubicBezTo>
                  <a:cubicBezTo>
                    <a:pt x="210" y="141"/>
                    <a:pt x="208" y="144"/>
                    <a:pt x="209" y="145"/>
                  </a:cubicBezTo>
                  <a:cubicBezTo>
                    <a:pt x="210" y="146"/>
                    <a:pt x="211" y="144"/>
                    <a:pt x="213" y="143"/>
                  </a:cubicBezTo>
                  <a:cubicBezTo>
                    <a:pt x="215" y="142"/>
                    <a:pt x="212" y="138"/>
                    <a:pt x="213" y="137"/>
                  </a:cubicBezTo>
                  <a:cubicBezTo>
                    <a:pt x="214" y="135"/>
                    <a:pt x="216" y="138"/>
                    <a:pt x="217" y="141"/>
                  </a:cubicBezTo>
                  <a:cubicBezTo>
                    <a:pt x="217" y="144"/>
                    <a:pt x="215" y="144"/>
                    <a:pt x="215" y="145"/>
                  </a:cubicBezTo>
                  <a:cubicBezTo>
                    <a:pt x="215" y="147"/>
                    <a:pt x="212" y="146"/>
                    <a:pt x="211" y="147"/>
                  </a:cubicBezTo>
                  <a:cubicBezTo>
                    <a:pt x="210" y="148"/>
                    <a:pt x="211" y="153"/>
                    <a:pt x="212" y="154"/>
                  </a:cubicBezTo>
                  <a:cubicBezTo>
                    <a:pt x="213" y="154"/>
                    <a:pt x="214" y="149"/>
                    <a:pt x="214" y="151"/>
                  </a:cubicBezTo>
                  <a:cubicBezTo>
                    <a:pt x="215" y="154"/>
                    <a:pt x="218" y="148"/>
                    <a:pt x="218" y="151"/>
                  </a:cubicBezTo>
                  <a:cubicBezTo>
                    <a:pt x="219" y="153"/>
                    <a:pt x="222" y="155"/>
                    <a:pt x="224" y="155"/>
                  </a:cubicBezTo>
                  <a:cubicBezTo>
                    <a:pt x="225" y="154"/>
                    <a:pt x="223" y="152"/>
                    <a:pt x="221" y="152"/>
                  </a:cubicBezTo>
                  <a:cubicBezTo>
                    <a:pt x="219" y="151"/>
                    <a:pt x="219" y="148"/>
                    <a:pt x="221" y="148"/>
                  </a:cubicBezTo>
                  <a:cubicBezTo>
                    <a:pt x="223" y="148"/>
                    <a:pt x="226" y="153"/>
                    <a:pt x="226" y="154"/>
                  </a:cubicBezTo>
                  <a:cubicBezTo>
                    <a:pt x="226" y="156"/>
                    <a:pt x="224" y="156"/>
                    <a:pt x="223" y="158"/>
                  </a:cubicBezTo>
                  <a:cubicBezTo>
                    <a:pt x="221" y="159"/>
                    <a:pt x="219" y="155"/>
                    <a:pt x="217" y="155"/>
                  </a:cubicBezTo>
                  <a:cubicBezTo>
                    <a:pt x="216" y="155"/>
                    <a:pt x="217" y="158"/>
                    <a:pt x="218" y="160"/>
                  </a:cubicBezTo>
                  <a:cubicBezTo>
                    <a:pt x="219" y="162"/>
                    <a:pt x="216" y="164"/>
                    <a:pt x="218" y="166"/>
                  </a:cubicBezTo>
                  <a:cubicBezTo>
                    <a:pt x="221" y="167"/>
                    <a:pt x="220" y="165"/>
                    <a:pt x="220" y="164"/>
                  </a:cubicBezTo>
                  <a:cubicBezTo>
                    <a:pt x="221" y="163"/>
                    <a:pt x="223" y="164"/>
                    <a:pt x="224" y="165"/>
                  </a:cubicBezTo>
                  <a:cubicBezTo>
                    <a:pt x="225" y="166"/>
                    <a:pt x="225" y="163"/>
                    <a:pt x="225" y="162"/>
                  </a:cubicBezTo>
                  <a:cubicBezTo>
                    <a:pt x="225" y="160"/>
                    <a:pt x="227" y="161"/>
                    <a:pt x="229" y="163"/>
                  </a:cubicBezTo>
                  <a:cubicBezTo>
                    <a:pt x="230" y="164"/>
                    <a:pt x="230" y="161"/>
                    <a:pt x="231" y="161"/>
                  </a:cubicBezTo>
                  <a:cubicBezTo>
                    <a:pt x="233" y="161"/>
                    <a:pt x="232" y="164"/>
                    <a:pt x="232" y="166"/>
                  </a:cubicBezTo>
                  <a:cubicBezTo>
                    <a:pt x="232" y="167"/>
                    <a:pt x="235" y="164"/>
                    <a:pt x="235" y="166"/>
                  </a:cubicBezTo>
                  <a:cubicBezTo>
                    <a:pt x="235" y="166"/>
                    <a:pt x="235" y="166"/>
                    <a:pt x="235" y="167"/>
                  </a:cubicBezTo>
                  <a:cubicBezTo>
                    <a:pt x="236" y="166"/>
                    <a:pt x="238" y="164"/>
                    <a:pt x="239" y="164"/>
                  </a:cubicBezTo>
                  <a:cubicBezTo>
                    <a:pt x="242" y="162"/>
                    <a:pt x="237" y="160"/>
                    <a:pt x="238" y="158"/>
                  </a:cubicBezTo>
                  <a:close/>
                  <a:moveTo>
                    <a:pt x="4" y="178"/>
                  </a:moveTo>
                  <a:cubicBezTo>
                    <a:pt x="8" y="176"/>
                    <a:pt x="9" y="175"/>
                    <a:pt x="8" y="173"/>
                  </a:cubicBezTo>
                  <a:cubicBezTo>
                    <a:pt x="6" y="171"/>
                    <a:pt x="2" y="179"/>
                    <a:pt x="4" y="178"/>
                  </a:cubicBezTo>
                  <a:close/>
                  <a:moveTo>
                    <a:pt x="28" y="165"/>
                  </a:moveTo>
                  <a:cubicBezTo>
                    <a:pt x="25" y="164"/>
                    <a:pt x="17" y="169"/>
                    <a:pt x="20" y="169"/>
                  </a:cubicBezTo>
                  <a:cubicBezTo>
                    <a:pt x="21" y="170"/>
                    <a:pt x="22" y="168"/>
                    <a:pt x="25" y="168"/>
                  </a:cubicBezTo>
                  <a:cubicBezTo>
                    <a:pt x="27" y="168"/>
                    <a:pt x="31" y="166"/>
                    <a:pt x="28" y="165"/>
                  </a:cubicBezTo>
                  <a:close/>
                  <a:moveTo>
                    <a:pt x="98" y="133"/>
                  </a:moveTo>
                  <a:cubicBezTo>
                    <a:pt x="98" y="131"/>
                    <a:pt x="96" y="131"/>
                    <a:pt x="93" y="134"/>
                  </a:cubicBezTo>
                  <a:cubicBezTo>
                    <a:pt x="90" y="138"/>
                    <a:pt x="88" y="139"/>
                    <a:pt x="88" y="141"/>
                  </a:cubicBezTo>
                  <a:cubicBezTo>
                    <a:pt x="87" y="142"/>
                    <a:pt x="84" y="141"/>
                    <a:pt x="83" y="143"/>
                  </a:cubicBezTo>
                  <a:cubicBezTo>
                    <a:pt x="82" y="144"/>
                    <a:pt x="84" y="149"/>
                    <a:pt x="86" y="147"/>
                  </a:cubicBezTo>
                  <a:cubicBezTo>
                    <a:pt x="88" y="146"/>
                    <a:pt x="88" y="147"/>
                    <a:pt x="89" y="147"/>
                  </a:cubicBezTo>
                  <a:cubicBezTo>
                    <a:pt x="90" y="147"/>
                    <a:pt x="96" y="143"/>
                    <a:pt x="97" y="142"/>
                  </a:cubicBezTo>
                  <a:cubicBezTo>
                    <a:pt x="98" y="140"/>
                    <a:pt x="95" y="139"/>
                    <a:pt x="95" y="138"/>
                  </a:cubicBezTo>
                  <a:cubicBezTo>
                    <a:pt x="95" y="137"/>
                    <a:pt x="98" y="137"/>
                    <a:pt x="99" y="136"/>
                  </a:cubicBezTo>
                  <a:cubicBezTo>
                    <a:pt x="101" y="135"/>
                    <a:pt x="98" y="134"/>
                    <a:pt x="98" y="133"/>
                  </a:cubicBezTo>
                  <a:close/>
                  <a:moveTo>
                    <a:pt x="10" y="116"/>
                  </a:moveTo>
                  <a:cubicBezTo>
                    <a:pt x="10" y="114"/>
                    <a:pt x="4" y="116"/>
                    <a:pt x="4" y="118"/>
                  </a:cubicBezTo>
                  <a:cubicBezTo>
                    <a:pt x="5" y="120"/>
                    <a:pt x="11" y="122"/>
                    <a:pt x="13" y="121"/>
                  </a:cubicBezTo>
                  <a:cubicBezTo>
                    <a:pt x="15" y="120"/>
                    <a:pt x="16" y="118"/>
                    <a:pt x="14" y="117"/>
                  </a:cubicBezTo>
                  <a:cubicBezTo>
                    <a:pt x="13" y="115"/>
                    <a:pt x="10" y="119"/>
                    <a:pt x="10" y="116"/>
                  </a:cubicBezTo>
                  <a:close/>
                  <a:moveTo>
                    <a:pt x="77" y="422"/>
                  </a:moveTo>
                  <a:cubicBezTo>
                    <a:pt x="74" y="422"/>
                    <a:pt x="76" y="431"/>
                    <a:pt x="78" y="429"/>
                  </a:cubicBezTo>
                  <a:cubicBezTo>
                    <a:pt x="79" y="428"/>
                    <a:pt x="81" y="428"/>
                    <a:pt x="82" y="427"/>
                  </a:cubicBezTo>
                  <a:cubicBezTo>
                    <a:pt x="83" y="425"/>
                    <a:pt x="81" y="421"/>
                    <a:pt x="77" y="422"/>
                  </a:cubicBezTo>
                  <a:close/>
                  <a:moveTo>
                    <a:pt x="73" y="416"/>
                  </a:moveTo>
                  <a:cubicBezTo>
                    <a:pt x="71" y="417"/>
                    <a:pt x="72" y="420"/>
                    <a:pt x="73" y="419"/>
                  </a:cubicBezTo>
                  <a:cubicBezTo>
                    <a:pt x="75" y="418"/>
                    <a:pt x="75" y="416"/>
                    <a:pt x="73" y="416"/>
                  </a:cubicBezTo>
                  <a:close/>
                  <a:moveTo>
                    <a:pt x="51" y="409"/>
                  </a:moveTo>
                  <a:cubicBezTo>
                    <a:pt x="53" y="411"/>
                    <a:pt x="54" y="411"/>
                    <a:pt x="55" y="409"/>
                  </a:cubicBezTo>
                  <a:cubicBezTo>
                    <a:pt x="55" y="407"/>
                    <a:pt x="49" y="407"/>
                    <a:pt x="51" y="409"/>
                  </a:cubicBezTo>
                  <a:close/>
                  <a:moveTo>
                    <a:pt x="61" y="413"/>
                  </a:moveTo>
                  <a:cubicBezTo>
                    <a:pt x="62" y="415"/>
                    <a:pt x="64" y="416"/>
                    <a:pt x="65" y="414"/>
                  </a:cubicBezTo>
                  <a:cubicBezTo>
                    <a:pt x="66" y="412"/>
                    <a:pt x="59" y="411"/>
                    <a:pt x="61" y="413"/>
                  </a:cubicBezTo>
                  <a:close/>
                  <a:moveTo>
                    <a:pt x="628" y="228"/>
                  </a:moveTo>
                  <a:cubicBezTo>
                    <a:pt x="628" y="227"/>
                    <a:pt x="622" y="228"/>
                    <a:pt x="620" y="226"/>
                  </a:cubicBezTo>
                  <a:cubicBezTo>
                    <a:pt x="617" y="224"/>
                    <a:pt x="613" y="233"/>
                    <a:pt x="612" y="237"/>
                  </a:cubicBezTo>
                  <a:cubicBezTo>
                    <a:pt x="611" y="241"/>
                    <a:pt x="604" y="245"/>
                    <a:pt x="604" y="245"/>
                  </a:cubicBezTo>
                  <a:cubicBezTo>
                    <a:pt x="604" y="245"/>
                    <a:pt x="584" y="245"/>
                    <a:pt x="583" y="245"/>
                  </a:cubicBezTo>
                  <a:cubicBezTo>
                    <a:pt x="582" y="245"/>
                    <a:pt x="577" y="249"/>
                    <a:pt x="574" y="252"/>
                  </a:cubicBezTo>
                  <a:cubicBezTo>
                    <a:pt x="574" y="252"/>
                    <a:pt x="575" y="252"/>
                    <a:pt x="575" y="252"/>
                  </a:cubicBezTo>
                  <a:cubicBezTo>
                    <a:pt x="577" y="256"/>
                    <a:pt x="569" y="258"/>
                    <a:pt x="562" y="258"/>
                  </a:cubicBezTo>
                  <a:cubicBezTo>
                    <a:pt x="560" y="258"/>
                    <a:pt x="559" y="258"/>
                    <a:pt x="557" y="259"/>
                  </a:cubicBezTo>
                  <a:cubicBezTo>
                    <a:pt x="558" y="259"/>
                    <a:pt x="558" y="260"/>
                    <a:pt x="558" y="261"/>
                  </a:cubicBezTo>
                  <a:cubicBezTo>
                    <a:pt x="558" y="261"/>
                    <a:pt x="557" y="262"/>
                    <a:pt x="556" y="263"/>
                  </a:cubicBezTo>
                  <a:cubicBezTo>
                    <a:pt x="555" y="265"/>
                    <a:pt x="546" y="269"/>
                    <a:pt x="542" y="271"/>
                  </a:cubicBezTo>
                  <a:cubicBezTo>
                    <a:pt x="536" y="274"/>
                    <a:pt x="529" y="273"/>
                    <a:pt x="529" y="269"/>
                  </a:cubicBezTo>
                  <a:cubicBezTo>
                    <a:pt x="529" y="264"/>
                    <a:pt x="533" y="265"/>
                    <a:pt x="534" y="267"/>
                  </a:cubicBezTo>
                  <a:cubicBezTo>
                    <a:pt x="534" y="268"/>
                    <a:pt x="535" y="267"/>
                    <a:pt x="536" y="266"/>
                  </a:cubicBezTo>
                  <a:cubicBezTo>
                    <a:pt x="535" y="265"/>
                    <a:pt x="535" y="263"/>
                    <a:pt x="535" y="262"/>
                  </a:cubicBezTo>
                  <a:cubicBezTo>
                    <a:pt x="534" y="261"/>
                    <a:pt x="536" y="255"/>
                    <a:pt x="533" y="254"/>
                  </a:cubicBezTo>
                  <a:cubicBezTo>
                    <a:pt x="530" y="253"/>
                    <a:pt x="526" y="258"/>
                    <a:pt x="527" y="255"/>
                  </a:cubicBezTo>
                  <a:cubicBezTo>
                    <a:pt x="527" y="251"/>
                    <a:pt x="532" y="248"/>
                    <a:pt x="529" y="243"/>
                  </a:cubicBezTo>
                  <a:cubicBezTo>
                    <a:pt x="526" y="239"/>
                    <a:pt x="520" y="239"/>
                    <a:pt x="519" y="242"/>
                  </a:cubicBezTo>
                  <a:cubicBezTo>
                    <a:pt x="518" y="246"/>
                    <a:pt x="514" y="244"/>
                    <a:pt x="513" y="247"/>
                  </a:cubicBezTo>
                  <a:cubicBezTo>
                    <a:pt x="512" y="250"/>
                    <a:pt x="510" y="256"/>
                    <a:pt x="511" y="260"/>
                  </a:cubicBezTo>
                  <a:cubicBezTo>
                    <a:pt x="512" y="265"/>
                    <a:pt x="511" y="267"/>
                    <a:pt x="507" y="269"/>
                  </a:cubicBezTo>
                  <a:cubicBezTo>
                    <a:pt x="503" y="272"/>
                    <a:pt x="501" y="266"/>
                    <a:pt x="502" y="258"/>
                  </a:cubicBezTo>
                  <a:cubicBezTo>
                    <a:pt x="503" y="252"/>
                    <a:pt x="506" y="247"/>
                    <a:pt x="504" y="247"/>
                  </a:cubicBezTo>
                  <a:cubicBezTo>
                    <a:pt x="501" y="247"/>
                    <a:pt x="507" y="240"/>
                    <a:pt x="513" y="239"/>
                  </a:cubicBezTo>
                  <a:cubicBezTo>
                    <a:pt x="519" y="237"/>
                    <a:pt x="526" y="238"/>
                    <a:pt x="526" y="236"/>
                  </a:cubicBezTo>
                  <a:cubicBezTo>
                    <a:pt x="526" y="236"/>
                    <a:pt x="526" y="236"/>
                    <a:pt x="527" y="236"/>
                  </a:cubicBezTo>
                  <a:cubicBezTo>
                    <a:pt x="525" y="235"/>
                    <a:pt x="524" y="234"/>
                    <a:pt x="523" y="233"/>
                  </a:cubicBezTo>
                  <a:cubicBezTo>
                    <a:pt x="523" y="233"/>
                    <a:pt x="523" y="234"/>
                    <a:pt x="522" y="234"/>
                  </a:cubicBezTo>
                  <a:cubicBezTo>
                    <a:pt x="520" y="236"/>
                    <a:pt x="521" y="232"/>
                    <a:pt x="517" y="232"/>
                  </a:cubicBezTo>
                  <a:cubicBezTo>
                    <a:pt x="512" y="232"/>
                    <a:pt x="508" y="235"/>
                    <a:pt x="505" y="234"/>
                  </a:cubicBezTo>
                  <a:cubicBezTo>
                    <a:pt x="502" y="232"/>
                    <a:pt x="503" y="230"/>
                    <a:pt x="500" y="230"/>
                  </a:cubicBezTo>
                  <a:cubicBezTo>
                    <a:pt x="497" y="230"/>
                    <a:pt x="502" y="224"/>
                    <a:pt x="498" y="227"/>
                  </a:cubicBezTo>
                  <a:cubicBezTo>
                    <a:pt x="494" y="229"/>
                    <a:pt x="487" y="235"/>
                    <a:pt x="484" y="232"/>
                  </a:cubicBezTo>
                  <a:cubicBezTo>
                    <a:pt x="481" y="230"/>
                    <a:pt x="478" y="233"/>
                    <a:pt x="476" y="231"/>
                  </a:cubicBezTo>
                  <a:cubicBezTo>
                    <a:pt x="474" y="229"/>
                    <a:pt x="484" y="223"/>
                    <a:pt x="488" y="223"/>
                  </a:cubicBezTo>
                  <a:cubicBezTo>
                    <a:pt x="490" y="223"/>
                    <a:pt x="491" y="223"/>
                    <a:pt x="492" y="222"/>
                  </a:cubicBezTo>
                  <a:cubicBezTo>
                    <a:pt x="489" y="221"/>
                    <a:pt x="484" y="219"/>
                    <a:pt x="483" y="220"/>
                  </a:cubicBezTo>
                  <a:cubicBezTo>
                    <a:pt x="481" y="222"/>
                    <a:pt x="479" y="221"/>
                    <a:pt x="477" y="220"/>
                  </a:cubicBezTo>
                  <a:cubicBezTo>
                    <a:pt x="476" y="218"/>
                    <a:pt x="474" y="220"/>
                    <a:pt x="472" y="218"/>
                  </a:cubicBezTo>
                  <a:cubicBezTo>
                    <a:pt x="470" y="215"/>
                    <a:pt x="468" y="217"/>
                    <a:pt x="466" y="217"/>
                  </a:cubicBezTo>
                  <a:cubicBezTo>
                    <a:pt x="465" y="218"/>
                    <a:pt x="463" y="216"/>
                    <a:pt x="461" y="215"/>
                  </a:cubicBezTo>
                  <a:cubicBezTo>
                    <a:pt x="459" y="215"/>
                    <a:pt x="461" y="212"/>
                    <a:pt x="459" y="211"/>
                  </a:cubicBezTo>
                  <a:cubicBezTo>
                    <a:pt x="456" y="209"/>
                    <a:pt x="456" y="213"/>
                    <a:pt x="456" y="213"/>
                  </a:cubicBezTo>
                  <a:cubicBezTo>
                    <a:pt x="285" y="214"/>
                    <a:pt x="285" y="214"/>
                    <a:pt x="285" y="214"/>
                  </a:cubicBezTo>
                  <a:cubicBezTo>
                    <a:pt x="285" y="215"/>
                    <a:pt x="285" y="215"/>
                    <a:pt x="285" y="215"/>
                  </a:cubicBezTo>
                  <a:cubicBezTo>
                    <a:pt x="287" y="217"/>
                    <a:pt x="286" y="219"/>
                    <a:pt x="286" y="222"/>
                  </a:cubicBezTo>
                  <a:cubicBezTo>
                    <a:pt x="287" y="224"/>
                    <a:pt x="286" y="228"/>
                    <a:pt x="284" y="228"/>
                  </a:cubicBezTo>
                  <a:cubicBezTo>
                    <a:pt x="282" y="228"/>
                    <a:pt x="282" y="226"/>
                    <a:pt x="284" y="225"/>
                  </a:cubicBezTo>
                  <a:cubicBezTo>
                    <a:pt x="285" y="224"/>
                    <a:pt x="284" y="221"/>
                    <a:pt x="283" y="221"/>
                  </a:cubicBezTo>
                  <a:cubicBezTo>
                    <a:pt x="282" y="221"/>
                    <a:pt x="281" y="220"/>
                    <a:pt x="281" y="219"/>
                  </a:cubicBezTo>
                  <a:cubicBezTo>
                    <a:pt x="279" y="220"/>
                    <a:pt x="275" y="219"/>
                    <a:pt x="272" y="219"/>
                  </a:cubicBezTo>
                  <a:cubicBezTo>
                    <a:pt x="272" y="219"/>
                    <a:pt x="272" y="219"/>
                    <a:pt x="272" y="219"/>
                  </a:cubicBezTo>
                  <a:cubicBezTo>
                    <a:pt x="272" y="221"/>
                    <a:pt x="273" y="225"/>
                    <a:pt x="275" y="228"/>
                  </a:cubicBezTo>
                  <a:cubicBezTo>
                    <a:pt x="277" y="230"/>
                    <a:pt x="276" y="232"/>
                    <a:pt x="278" y="233"/>
                  </a:cubicBezTo>
                  <a:cubicBezTo>
                    <a:pt x="280" y="234"/>
                    <a:pt x="280" y="236"/>
                    <a:pt x="278" y="235"/>
                  </a:cubicBezTo>
                  <a:cubicBezTo>
                    <a:pt x="276" y="235"/>
                    <a:pt x="277" y="237"/>
                    <a:pt x="276" y="241"/>
                  </a:cubicBezTo>
                  <a:cubicBezTo>
                    <a:pt x="276" y="245"/>
                    <a:pt x="276" y="254"/>
                    <a:pt x="276" y="256"/>
                  </a:cubicBezTo>
                  <a:cubicBezTo>
                    <a:pt x="275" y="259"/>
                    <a:pt x="272" y="263"/>
                    <a:pt x="274" y="266"/>
                  </a:cubicBezTo>
                  <a:cubicBezTo>
                    <a:pt x="276" y="269"/>
                    <a:pt x="277" y="273"/>
                    <a:pt x="276" y="276"/>
                  </a:cubicBezTo>
                  <a:cubicBezTo>
                    <a:pt x="275" y="280"/>
                    <a:pt x="275" y="282"/>
                    <a:pt x="277" y="284"/>
                  </a:cubicBezTo>
                  <a:cubicBezTo>
                    <a:pt x="278" y="287"/>
                    <a:pt x="277" y="292"/>
                    <a:pt x="279" y="292"/>
                  </a:cubicBezTo>
                  <a:cubicBezTo>
                    <a:pt x="280" y="293"/>
                    <a:pt x="282" y="295"/>
                    <a:pt x="283" y="298"/>
                  </a:cubicBezTo>
                  <a:cubicBezTo>
                    <a:pt x="285" y="300"/>
                    <a:pt x="286" y="299"/>
                    <a:pt x="286" y="301"/>
                  </a:cubicBezTo>
                  <a:cubicBezTo>
                    <a:pt x="287" y="304"/>
                    <a:pt x="287" y="304"/>
                    <a:pt x="289" y="305"/>
                  </a:cubicBezTo>
                  <a:cubicBezTo>
                    <a:pt x="291" y="306"/>
                    <a:pt x="290" y="309"/>
                    <a:pt x="290" y="310"/>
                  </a:cubicBezTo>
                  <a:cubicBezTo>
                    <a:pt x="290" y="311"/>
                    <a:pt x="293" y="314"/>
                    <a:pt x="296" y="317"/>
                  </a:cubicBezTo>
                  <a:cubicBezTo>
                    <a:pt x="300" y="320"/>
                    <a:pt x="297" y="323"/>
                    <a:pt x="299" y="323"/>
                  </a:cubicBezTo>
                  <a:cubicBezTo>
                    <a:pt x="302" y="323"/>
                    <a:pt x="305" y="324"/>
                    <a:pt x="307" y="326"/>
                  </a:cubicBezTo>
                  <a:cubicBezTo>
                    <a:pt x="310" y="328"/>
                    <a:pt x="311" y="327"/>
                    <a:pt x="312" y="327"/>
                  </a:cubicBezTo>
                  <a:cubicBezTo>
                    <a:pt x="314" y="328"/>
                    <a:pt x="318" y="331"/>
                    <a:pt x="318" y="334"/>
                  </a:cubicBezTo>
                  <a:cubicBezTo>
                    <a:pt x="319" y="335"/>
                    <a:pt x="319" y="337"/>
                    <a:pt x="320" y="338"/>
                  </a:cubicBezTo>
                  <a:cubicBezTo>
                    <a:pt x="334" y="336"/>
                    <a:pt x="334" y="336"/>
                    <a:pt x="334" y="336"/>
                  </a:cubicBezTo>
                  <a:cubicBezTo>
                    <a:pt x="334" y="336"/>
                    <a:pt x="338" y="339"/>
                    <a:pt x="341" y="340"/>
                  </a:cubicBezTo>
                  <a:cubicBezTo>
                    <a:pt x="343" y="340"/>
                    <a:pt x="357" y="345"/>
                    <a:pt x="357" y="345"/>
                  </a:cubicBezTo>
                  <a:cubicBezTo>
                    <a:pt x="375" y="345"/>
                    <a:pt x="375" y="345"/>
                    <a:pt x="375" y="345"/>
                  </a:cubicBezTo>
                  <a:cubicBezTo>
                    <a:pt x="377" y="343"/>
                    <a:pt x="377" y="343"/>
                    <a:pt x="377" y="343"/>
                  </a:cubicBezTo>
                  <a:cubicBezTo>
                    <a:pt x="387" y="343"/>
                    <a:pt x="387" y="343"/>
                    <a:pt x="387" y="343"/>
                  </a:cubicBezTo>
                  <a:cubicBezTo>
                    <a:pt x="387" y="343"/>
                    <a:pt x="393" y="349"/>
                    <a:pt x="394" y="349"/>
                  </a:cubicBezTo>
                  <a:cubicBezTo>
                    <a:pt x="394" y="349"/>
                    <a:pt x="398" y="352"/>
                    <a:pt x="398" y="354"/>
                  </a:cubicBezTo>
                  <a:cubicBezTo>
                    <a:pt x="398" y="356"/>
                    <a:pt x="398" y="357"/>
                    <a:pt x="400" y="358"/>
                  </a:cubicBezTo>
                  <a:cubicBezTo>
                    <a:pt x="401" y="359"/>
                    <a:pt x="406" y="362"/>
                    <a:pt x="407" y="362"/>
                  </a:cubicBezTo>
                  <a:cubicBezTo>
                    <a:pt x="408" y="361"/>
                    <a:pt x="409" y="356"/>
                    <a:pt x="412" y="356"/>
                  </a:cubicBezTo>
                  <a:cubicBezTo>
                    <a:pt x="415" y="356"/>
                    <a:pt x="422" y="358"/>
                    <a:pt x="423" y="362"/>
                  </a:cubicBezTo>
                  <a:cubicBezTo>
                    <a:pt x="424" y="366"/>
                    <a:pt x="428" y="370"/>
                    <a:pt x="429" y="371"/>
                  </a:cubicBezTo>
                  <a:cubicBezTo>
                    <a:pt x="430" y="371"/>
                    <a:pt x="429" y="374"/>
                    <a:pt x="430" y="375"/>
                  </a:cubicBezTo>
                  <a:cubicBezTo>
                    <a:pt x="431" y="377"/>
                    <a:pt x="431" y="379"/>
                    <a:pt x="432" y="379"/>
                  </a:cubicBezTo>
                  <a:cubicBezTo>
                    <a:pt x="433" y="379"/>
                    <a:pt x="438" y="382"/>
                    <a:pt x="441" y="382"/>
                  </a:cubicBezTo>
                  <a:cubicBezTo>
                    <a:pt x="442" y="382"/>
                    <a:pt x="442" y="383"/>
                    <a:pt x="443" y="383"/>
                  </a:cubicBezTo>
                  <a:cubicBezTo>
                    <a:pt x="444" y="378"/>
                    <a:pt x="439" y="377"/>
                    <a:pt x="442" y="375"/>
                  </a:cubicBezTo>
                  <a:cubicBezTo>
                    <a:pt x="445" y="372"/>
                    <a:pt x="442" y="370"/>
                    <a:pt x="443" y="369"/>
                  </a:cubicBezTo>
                  <a:cubicBezTo>
                    <a:pt x="445" y="368"/>
                    <a:pt x="448" y="367"/>
                    <a:pt x="448" y="365"/>
                  </a:cubicBezTo>
                  <a:cubicBezTo>
                    <a:pt x="448" y="364"/>
                    <a:pt x="449" y="364"/>
                    <a:pt x="451" y="364"/>
                  </a:cubicBezTo>
                  <a:cubicBezTo>
                    <a:pt x="454" y="364"/>
                    <a:pt x="458" y="360"/>
                    <a:pt x="458" y="359"/>
                  </a:cubicBezTo>
                  <a:cubicBezTo>
                    <a:pt x="457" y="357"/>
                    <a:pt x="458" y="357"/>
                    <a:pt x="461" y="358"/>
                  </a:cubicBezTo>
                  <a:cubicBezTo>
                    <a:pt x="463" y="358"/>
                    <a:pt x="463" y="355"/>
                    <a:pt x="464" y="355"/>
                  </a:cubicBezTo>
                  <a:cubicBezTo>
                    <a:pt x="466" y="356"/>
                    <a:pt x="467" y="357"/>
                    <a:pt x="468" y="355"/>
                  </a:cubicBezTo>
                  <a:cubicBezTo>
                    <a:pt x="468" y="354"/>
                    <a:pt x="469" y="354"/>
                    <a:pt x="471" y="356"/>
                  </a:cubicBezTo>
                  <a:cubicBezTo>
                    <a:pt x="472" y="358"/>
                    <a:pt x="476" y="358"/>
                    <a:pt x="476" y="356"/>
                  </a:cubicBezTo>
                  <a:cubicBezTo>
                    <a:pt x="476" y="354"/>
                    <a:pt x="478" y="356"/>
                    <a:pt x="480" y="358"/>
                  </a:cubicBezTo>
                  <a:cubicBezTo>
                    <a:pt x="482" y="360"/>
                    <a:pt x="483" y="360"/>
                    <a:pt x="485" y="360"/>
                  </a:cubicBezTo>
                  <a:cubicBezTo>
                    <a:pt x="488" y="360"/>
                    <a:pt x="488" y="359"/>
                    <a:pt x="488" y="357"/>
                  </a:cubicBezTo>
                  <a:cubicBezTo>
                    <a:pt x="488" y="356"/>
                    <a:pt x="491" y="361"/>
                    <a:pt x="493" y="361"/>
                  </a:cubicBezTo>
                  <a:cubicBezTo>
                    <a:pt x="496" y="362"/>
                    <a:pt x="494" y="360"/>
                    <a:pt x="492" y="358"/>
                  </a:cubicBezTo>
                  <a:cubicBezTo>
                    <a:pt x="490" y="357"/>
                    <a:pt x="493" y="356"/>
                    <a:pt x="491" y="355"/>
                  </a:cubicBezTo>
                  <a:cubicBezTo>
                    <a:pt x="489" y="353"/>
                    <a:pt x="493" y="352"/>
                    <a:pt x="496" y="352"/>
                  </a:cubicBezTo>
                  <a:cubicBezTo>
                    <a:pt x="500" y="352"/>
                    <a:pt x="499" y="353"/>
                    <a:pt x="501" y="351"/>
                  </a:cubicBezTo>
                  <a:cubicBezTo>
                    <a:pt x="502" y="349"/>
                    <a:pt x="503" y="351"/>
                    <a:pt x="503" y="353"/>
                  </a:cubicBezTo>
                  <a:cubicBezTo>
                    <a:pt x="503" y="354"/>
                    <a:pt x="509" y="352"/>
                    <a:pt x="511" y="352"/>
                  </a:cubicBezTo>
                  <a:cubicBezTo>
                    <a:pt x="514" y="352"/>
                    <a:pt x="517" y="354"/>
                    <a:pt x="517" y="356"/>
                  </a:cubicBezTo>
                  <a:cubicBezTo>
                    <a:pt x="518" y="357"/>
                    <a:pt x="519" y="358"/>
                    <a:pt x="522" y="356"/>
                  </a:cubicBezTo>
                  <a:cubicBezTo>
                    <a:pt x="524" y="355"/>
                    <a:pt x="525" y="353"/>
                    <a:pt x="527" y="355"/>
                  </a:cubicBezTo>
                  <a:cubicBezTo>
                    <a:pt x="529" y="356"/>
                    <a:pt x="531" y="359"/>
                    <a:pt x="534" y="361"/>
                  </a:cubicBezTo>
                  <a:cubicBezTo>
                    <a:pt x="536" y="364"/>
                    <a:pt x="532" y="367"/>
                    <a:pt x="534" y="368"/>
                  </a:cubicBezTo>
                  <a:cubicBezTo>
                    <a:pt x="535" y="370"/>
                    <a:pt x="534" y="373"/>
                    <a:pt x="536" y="375"/>
                  </a:cubicBezTo>
                  <a:cubicBezTo>
                    <a:pt x="539" y="377"/>
                    <a:pt x="537" y="381"/>
                    <a:pt x="539" y="381"/>
                  </a:cubicBezTo>
                  <a:cubicBezTo>
                    <a:pt x="541" y="382"/>
                    <a:pt x="543" y="385"/>
                    <a:pt x="543" y="387"/>
                  </a:cubicBezTo>
                  <a:cubicBezTo>
                    <a:pt x="543" y="388"/>
                    <a:pt x="548" y="390"/>
                    <a:pt x="548" y="387"/>
                  </a:cubicBezTo>
                  <a:cubicBezTo>
                    <a:pt x="548" y="385"/>
                    <a:pt x="550" y="382"/>
                    <a:pt x="551" y="380"/>
                  </a:cubicBezTo>
                  <a:cubicBezTo>
                    <a:pt x="551" y="378"/>
                    <a:pt x="549" y="370"/>
                    <a:pt x="547" y="368"/>
                  </a:cubicBezTo>
                  <a:cubicBezTo>
                    <a:pt x="545" y="365"/>
                    <a:pt x="548" y="364"/>
                    <a:pt x="545" y="362"/>
                  </a:cubicBezTo>
                  <a:cubicBezTo>
                    <a:pt x="543" y="359"/>
                    <a:pt x="542" y="354"/>
                    <a:pt x="542" y="349"/>
                  </a:cubicBezTo>
                  <a:cubicBezTo>
                    <a:pt x="542" y="345"/>
                    <a:pt x="547" y="338"/>
                    <a:pt x="549" y="336"/>
                  </a:cubicBezTo>
                  <a:cubicBezTo>
                    <a:pt x="552" y="334"/>
                    <a:pt x="554" y="335"/>
                    <a:pt x="555" y="333"/>
                  </a:cubicBezTo>
                  <a:cubicBezTo>
                    <a:pt x="555" y="331"/>
                    <a:pt x="558" y="328"/>
                    <a:pt x="560" y="328"/>
                  </a:cubicBezTo>
                  <a:cubicBezTo>
                    <a:pt x="561" y="328"/>
                    <a:pt x="563" y="329"/>
                    <a:pt x="564" y="327"/>
                  </a:cubicBezTo>
                  <a:cubicBezTo>
                    <a:pt x="564" y="325"/>
                    <a:pt x="567" y="323"/>
                    <a:pt x="570" y="322"/>
                  </a:cubicBezTo>
                  <a:cubicBezTo>
                    <a:pt x="574" y="322"/>
                    <a:pt x="572" y="320"/>
                    <a:pt x="571" y="318"/>
                  </a:cubicBezTo>
                  <a:cubicBezTo>
                    <a:pt x="570" y="317"/>
                    <a:pt x="572" y="315"/>
                    <a:pt x="572" y="316"/>
                  </a:cubicBezTo>
                  <a:cubicBezTo>
                    <a:pt x="573" y="317"/>
                    <a:pt x="575" y="317"/>
                    <a:pt x="577" y="316"/>
                  </a:cubicBezTo>
                  <a:cubicBezTo>
                    <a:pt x="578" y="315"/>
                    <a:pt x="581" y="313"/>
                    <a:pt x="578" y="313"/>
                  </a:cubicBezTo>
                  <a:cubicBezTo>
                    <a:pt x="575" y="312"/>
                    <a:pt x="574" y="311"/>
                    <a:pt x="576" y="310"/>
                  </a:cubicBezTo>
                  <a:cubicBezTo>
                    <a:pt x="578" y="310"/>
                    <a:pt x="576" y="306"/>
                    <a:pt x="574" y="306"/>
                  </a:cubicBezTo>
                  <a:cubicBezTo>
                    <a:pt x="571" y="306"/>
                    <a:pt x="572" y="305"/>
                    <a:pt x="574" y="303"/>
                  </a:cubicBezTo>
                  <a:cubicBezTo>
                    <a:pt x="575" y="302"/>
                    <a:pt x="572" y="299"/>
                    <a:pt x="570" y="298"/>
                  </a:cubicBezTo>
                  <a:cubicBezTo>
                    <a:pt x="568" y="297"/>
                    <a:pt x="571" y="296"/>
                    <a:pt x="572" y="296"/>
                  </a:cubicBezTo>
                  <a:cubicBezTo>
                    <a:pt x="574" y="295"/>
                    <a:pt x="573" y="289"/>
                    <a:pt x="573" y="287"/>
                  </a:cubicBezTo>
                  <a:cubicBezTo>
                    <a:pt x="574" y="286"/>
                    <a:pt x="576" y="286"/>
                    <a:pt x="575" y="287"/>
                  </a:cubicBezTo>
                  <a:cubicBezTo>
                    <a:pt x="574" y="289"/>
                    <a:pt x="573" y="292"/>
                    <a:pt x="575" y="294"/>
                  </a:cubicBezTo>
                  <a:cubicBezTo>
                    <a:pt x="577" y="296"/>
                    <a:pt x="577" y="298"/>
                    <a:pt x="576" y="301"/>
                  </a:cubicBezTo>
                  <a:cubicBezTo>
                    <a:pt x="576" y="304"/>
                    <a:pt x="577" y="303"/>
                    <a:pt x="579" y="299"/>
                  </a:cubicBezTo>
                  <a:cubicBezTo>
                    <a:pt x="581" y="295"/>
                    <a:pt x="582" y="292"/>
                    <a:pt x="580" y="291"/>
                  </a:cubicBezTo>
                  <a:cubicBezTo>
                    <a:pt x="579" y="291"/>
                    <a:pt x="579" y="287"/>
                    <a:pt x="580" y="288"/>
                  </a:cubicBezTo>
                  <a:cubicBezTo>
                    <a:pt x="582" y="290"/>
                    <a:pt x="582" y="291"/>
                    <a:pt x="585" y="288"/>
                  </a:cubicBezTo>
                  <a:cubicBezTo>
                    <a:pt x="587" y="286"/>
                    <a:pt x="590" y="281"/>
                    <a:pt x="588" y="280"/>
                  </a:cubicBezTo>
                  <a:cubicBezTo>
                    <a:pt x="587" y="279"/>
                    <a:pt x="589" y="279"/>
                    <a:pt x="592" y="279"/>
                  </a:cubicBezTo>
                  <a:cubicBezTo>
                    <a:pt x="594" y="279"/>
                    <a:pt x="600" y="277"/>
                    <a:pt x="601" y="276"/>
                  </a:cubicBezTo>
                  <a:cubicBezTo>
                    <a:pt x="602" y="273"/>
                    <a:pt x="591" y="277"/>
                    <a:pt x="591" y="276"/>
                  </a:cubicBezTo>
                  <a:cubicBezTo>
                    <a:pt x="591" y="274"/>
                    <a:pt x="598" y="273"/>
                    <a:pt x="601" y="273"/>
                  </a:cubicBezTo>
                  <a:cubicBezTo>
                    <a:pt x="604" y="273"/>
                    <a:pt x="603" y="268"/>
                    <a:pt x="604" y="270"/>
                  </a:cubicBezTo>
                  <a:cubicBezTo>
                    <a:pt x="606" y="272"/>
                    <a:pt x="608" y="272"/>
                    <a:pt x="610" y="270"/>
                  </a:cubicBezTo>
                  <a:cubicBezTo>
                    <a:pt x="611" y="269"/>
                    <a:pt x="610" y="266"/>
                    <a:pt x="608" y="266"/>
                  </a:cubicBezTo>
                  <a:cubicBezTo>
                    <a:pt x="606" y="265"/>
                    <a:pt x="609" y="264"/>
                    <a:pt x="609" y="262"/>
                  </a:cubicBezTo>
                  <a:cubicBezTo>
                    <a:pt x="608" y="261"/>
                    <a:pt x="610" y="256"/>
                    <a:pt x="613" y="256"/>
                  </a:cubicBezTo>
                  <a:cubicBezTo>
                    <a:pt x="615" y="255"/>
                    <a:pt x="614" y="253"/>
                    <a:pt x="616" y="253"/>
                  </a:cubicBezTo>
                  <a:cubicBezTo>
                    <a:pt x="619" y="253"/>
                    <a:pt x="619" y="251"/>
                    <a:pt x="621" y="249"/>
                  </a:cubicBezTo>
                  <a:cubicBezTo>
                    <a:pt x="623" y="247"/>
                    <a:pt x="626" y="252"/>
                    <a:pt x="629" y="249"/>
                  </a:cubicBezTo>
                  <a:cubicBezTo>
                    <a:pt x="630" y="248"/>
                    <a:pt x="632" y="247"/>
                    <a:pt x="633" y="246"/>
                  </a:cubicBezTo>
                  <a:cubicBezTo>
                    <a:pt x="626" y="236"/>
                    <a:pt x="628" y="230"/>
                    <a:pt x="628" y="22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43" name="Freeform 132"/>
            <p:cNvSpPr>
              <a:spLocks noEditPoints="1"/>
            </p:cNvSpPr>
            <p:nvPr/>
          </p:nvSpPr>
          <p:spPr bwMode="auto">
            <a:xfrm>
              <a:off x="4194452" y="3635597"/>
              <a:ext cx="242538" cy="171958"/>
            </a:xfrm>
            <a:custGeom>
              <a:avLst/>
              <a:gdLst>
                <a:gd name="T0" fmla="*/ 79 w 80"/>
                <a:gd name="T1" fmla="*/ 10 h 57"/>
                <a:gd name="T2" fmla="*/ 72 w 80"/>
                <a:gd name="T3" fmla="*/ 10 h 57"/>
                <a:gd name="T4" fmla="*/ 65 w 80"/>
                <a:gd name="T5" fmla="*/ 8 h 57"/>
                <a:gd name="T6" fmla="*/ 62 w 80"/>
                <a:gd name="T7" fmla="*/ 7 h 57"/>
                <a:gd name="T8" fmla="*/ 57 w 80"/>
                <a:gd name="T9" fmla="*/ 8 h 57"/>
                <a:gd name="T10" fmla="*/ 51 w 80"/>
                <a:gd name="T11" fmla="*/ 5 h 57"/>
                <a:gd name="T12" fmla="*/ 48 w 80"/>
                <a:gd name="T13" fmla="*/ 3 h 57"/>
                <a:gd name="T14" fmla="*/ 37 w 80"/>
                <a:gd name="T15" fmla="*/ 2 h 57"/>
                <a:gd name="T16" fmla="*/ 16 w 80"/>
                <a:gd name="T17" fmla="*/ 2 h 57"/>
                <a:gd name="T18" fmla="*/ 9 w 80"/>
                <a:gd name="T19" fmla="*/ 0 h 57"/>
                <a:gd name="T20" fmla="*/ 4 w 80"/>
                <a:gd name="T21" fmla="*/ 3 h 57"/>
                <a:gd name="T22" fmla="*/ 2 w 80"/>
                <a:gd name="T23" fmla="*/ 8 h 57"/>
                <a:gd name="T24" fmla="*/ 3 w 80"/>
                <a:gd name="T25" fmla="*/ 14 h 57"/>
                <a:gd name="T26" fmla="*/ 5 w 80"/>
                <a:gd name="T27" fmla="*/ 13 h 57"/>
                <a:gd name="T28" fmla="*/ 7 w 80"/>
                <a:gd name="T29" fmla="*/ 13 h 57"/>
                <a:gd name="T30" fmla="*/ 11 w 80"/>
                <a:gd name="T31" fmla="*/ 14 h 57"/>
                <a:gd name="T32" fmla="*/ 14 w 80"/>
                <a:gd name="T33" fmla="*/ 14 h 57"/>
                <a:gd name="T34" fmla="*/ 17 w 80"/>
                <a:gd name="T35" fmla="*/ 15 h 57"/>
                <a:gd name="T36" fmla="*/ 19 w 80"/>
                <a:gd name="T37" fmla="*/ 17 h 57"/>
                <a:gd name="T38" fmla="*/ 15 w 80"/>
                <a:gd name="T39" fmla="*/ 21 h 57"/>
                <a:gd name="T40" fmla="*/ 15 w 80"/>
                <a:gd name="T41" fmla="*/ 27 h 57"/>
                <a:gd name="T42" fmla="*/ 14 w 80"/>
                <a:gd name="T43" fmla="*/ 31 h 57"/>
                <a:gd name="T44" fmla="*/ 13 w 80"/>
                <a:gd name="T45" fmla="*/ 33 h 57"/>
                <a:gd name="T46" fmla="*/ 14 w 80"/>
                <a:gd name="T47" fmla="*/ 37 h 57"/>
                <a:gd name="T48" fmla="*/ 13 w 80"/>
                <a:gd name="T49" fmla="*/ 40 h 57"/>
                <a:gd name="T50" fmla="*/ 14 w 80"/>
                <a:gd name="T51" fmla="*/ 43 h 57"/>
                <a:gd name="T52" fmla="*/ 12 w 80"/>
                <a:gd name="T53" fmla="*/ 47 h 57"/>
                <a:gd name="T54" fmla="*/ 13 w 80"/>
                <a:gd name="T55" fmla="*/ 49 h 57"/>
                <a:gd name="T56" fmla="*/ 16 w 80"/>
                <a:gd name="T57" fmla="*/ 49 h 57"/>
                <a:gd name="T58" fmla="*/ 23 w 80"/>
                <a:gd name="T59" fmla="*/ 56 h 57"/>
                <a:gd name="T60" fmla="*/ 25 w 80"/>
                <a:gd name="T61" fmla="*/ 54 h 57"/>
                <a:gd name="T62" fmla="*/ 29 w 80"/>
                <a:gd name="T63" fmla="*/ 54 h 57"/>
                <a:gd name="T64" fmla="*/ 34 w 80"/>
                <a:gd name="T65" fmla="*/ 52 h 57"/>
                <a:gd name="T66" fmla="*/ 42 w 80"/>
                <a:gd name="T67" fmla="*/ 52 h 57"/>
                <a:gd name="T68" fmla="*/ 47 w 80"/>
                <a:gd name="T69" fmla="*/ 50 h 57"/>
                <a:gd name="T70" fmla="*/ 52 w 80"/>
                <a:gd name="T71" fmla="*/ 46 h 57"/>
                <a:gd name="T72" fmla="*/ 54 w 80"/>
                <a:gd name="T73" fmla="*/ 42 h 57"/>
                <a:gd name="T74" fmla="*/ 59 w 80"/>
                <a:gd name="T75" fmla="*/ 37 h 57"/>
                <a:gd name="T76" fmla="*/ 59 w 80"/>
                <a:gd name="T77" fmla="*/ 28 h 57"/>
                <a:gd name="T78" fmla="*/ 64 w 80"/>
                <a:gd name="T79" fmla="*/ 22 h 57"/>
                <a:gd name="T80" fmla="*/ 69 w 80"/>
                <a:gd name="T81" fmla="*/ 19 h 57"/>
                <a:gd name="T82" fmla="*/ 76 w 80"/>
                <a:gd name="T83" fmla="*/ 15 h 57"/>
                <a:gd name="T84" fmla="*/ 79 w 80"/>
                <a:gd name="T85" fmla="*/ 10 h 57"/>
                <a:gd name="T86" fmla="*/ 79 w 80"/>
                <a:gd name="T87" fmla="*/ 30 h 57"/>
                <a:gd name="T88" fmla="*/ 74 w 80"/>
                <a:gd name="T89" fmla="*/ 32 h 57"/>
                <a:gd name="T90" fmla="*/ 79 w 80"/>
                <a:gd name="T91" fmla="*/ 3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" h="57">
                  <a:moveTo>
                    <a:pt x="79" y="10"/>
                  </a:moveTo>
                  <a:cubicBezTo>
                    <a:pt x="77" y="10"/>
                    <a:pt x="74" y="10"/>
                    <a:pt x="72" y="10"/>
                  </a:cubicBezTo>
                  <a:cubicBezTo>
                    <a:pt x="70" y="9"/>
                    <a:pt x="66" y="9"/>
                    <a:pt x="65" y="8"/>
                  </a:cubicBezTo>
                  <a:cubicBezTo>
                    <a:pt x="64" y="7"/>
                    <a:pt x="62" y="6"/>
                    <a:pt x="62" y="7"/>
                  </a:cubicBezTo>
                  <a:cubicBezTo>
                    <a:pt x="62" y="9"/>
                    <a:pt x="59" y="9"/>
                    <a:pt x="57" y="8"/>
                  </a:cubicBezTo>
                  <a:cubicBezTo>
                    <a:pt x="55" y="7"/>
                    <a:pt x="53" y="6"/>
                    <a:pt x="51" y="5"/>
                  </a:cubicBezTo>
                  <a:cubicBezTo>
                    <a:pt x="50" y="4"/>
                    <a:pt x="49" y="4"/>
                    <a:pt x="48" y="3"/>
                  </a:cubicBezTo>
                  <a:cubicBezTo>
                    <a:pt x="46" y="3"/>
                    <a:pt x="40" y="2"/>
                    <a:pt x="37" y="2"/>
                  </a:cubicBezTo>
                  <a:cubicBezTo>
                    <a:pt x="33" y="2"/>
                    <a:pt x="21" y="1"/>
                    <a:pt x="16" y="2"/>
                  </a:cubicBezTo>
                  <a:cubicBezTo>
                    <a:pt x="12" y="2"/>
                    <a:pt x="11" y="0"/>
                    <a:pt x="9" y="0"/>
                  </a:cubicBezTo>
                  <a:cubicBezTo>
                    <a:pt x="6" y="0"/>
                    <a:pt x="7" y="3"/>
                    <a:pt x="4" y="3"/>
                  </a:cubicBezTo>
                  <a:cubicBezTo>
                    <a:pt x="0" y="3"/>
                    <a:pt x="0" y="5"/>
                    <a:pt x="2" y="8"/>
                  </a:cubicBezTo>
                  <a:cubicBezTo>
                    <a:pt x="4" y="9"/>
                    <a:pt x="4" y="11"/>
                    <a:pt x="3" y="14"/>
                  </a:cubicBezTo>
                  <a:cubicBezTo>
                    <a:pt x="4" y="14"/>
                    <a:pt x="5" y="13"/>
                    <a:pt x="5" y="13"/>
                  </a:cubicBezTo>
                  <a:cubicBezTo>
                    <a:pt x="6" y="12"/>
                    <a:pt x="7" y="12"/>
                    <a:pt x="7" y="13"/>
                  </a:cubicBezTo>
                  <a:cubicBezTo>
                    <a:pt x="7" y="15"/>
                    <a:pt x="10" y="14"/>
                    <a:pt x="11" y="14"/>
                  </a:cubicBezTo>
                  <a:cubicBezTo>
                    <a:pt x="12" y="14"/>
                    <a:pt x="12" y="15"/>
                    <a:pt x="14" y="14"/>
                  </a:cubicBezTo>
                  <a:cubicBezTo>
                    <a:pt x="15" y="13"/>
                    <a:pt x="17" y="13"/>
                    <a:pt x="17" y="15"/>
                  </a:cubicBezTo>
                  <a:cubicBezTo>
                    <a:pt x="17" y="16"/>
                    <a:pt x="21" y="15"/>
                    <a:pt x="19" y="17"/>
                  </a:cubicBezTo>
                  <a:cubicBezTo>
                    <a:pt x="17" y="19"/>
                    <a:pt x="15" y="19"/>
                    <a:pt x="15" y="21"/>
                  </a:cubicBezTo>
                  <a:cubicBezTo>
                    <a:pt x="15" y="22"/>
                    <a:pt x="17" y="25"/>
                    <a:pt x="15" y="27"/>
                  </a:cubicBezTo>
                  <a:cubicBezTo>
                    <a:pt x="14" y="28"/>
                    <a:pt x="16" y="31"/>
                    <a:pt x="14" y="31"/>
                  </a:cubicBezTo>
                  <a:cubicBezTo>
                    <a:pt x="13" y="31"/>
                    <a:pt x="11" y="32"/>
                    <a:pt x="13" y="33"/>
                  </a:cubicBezTo>
                  <a:cubicBezTo>
                    <a:pt x="14" y="35"/>
                    <a:pt x="16" y="37"/>
                    <a:pt x="14" y="37"/>
                  </a:cubicBezTo>
                  <a:cubicBezTo>
                    <a:pt x="13" y="37"/>
                    <a:pt x="12" y="39"/>
                    <a:pt x="13" y="40"/>
                  </a:cubicBezTo>
                  <a:cubicBezTo>
                    <a:pt x="14" y="41"/>
                    <a:pt x="17" y="43"/>
                    <a:pt x="14" y="43"/>
                  </a:cubicBezTo>
                  <a:cubicBezTo>
                    <a:pt x="12" y="44"/>
                    <a:pt x="12" y="46"/>
                    <a:pt x="12" y="47"/>
                  </a:cubicBezTo>
                  <a:cubicBezTo>
                    <a:pt x="12" y="48"/>
                    <a:pt x="12" y="48"/>
                    <a:pt x="13" y="49"/>
                  </a:cubicBezTo>
                  <a:cubicBezTo>
                    <a:pt x="14" y="49"/>
                    <a:pt x="15" y="49"/>
                    <a:pt x="16" y="49"/>
                  </a:cubicBezTo>
                  <a:cubicBezTo>
                    <a:pt x="19" y="51"/>
                    <a:pt x="20" y="57"/>
                    <a:pt x="23" y="56"/>
                  </a:cubicBezTo>
                  <a:cubicBezTo>
                    <a:pt x="25" y="56"/>
                    <a:pt x="24" y="55"/>
                    <a:pt x="25" y="54"/>
                  </a:cubicBezTo>
                  <a:cubicBezTo>
                    <a:pt x="26" y="54"/>
                    <a:pt x="27" y="54"/>
                    <a:pt x="29" y="54"/>
                  </a:cubicBezTo>
                  <a:cubicBezTo>
                    <a:pt x="30" y="54"/>
                    <a:pt x="31" y="52"/>
                    <a:pt x="34" y="52"/>
                  </a:cubicBezTo>
                  <a:cubicBezTo>
                    <a:pt x="38" y="52"/>
                    <a:pt x="40" y="52"/>
                    <a:pt x="42" y="52"/>
                  </a:cubicBezTo>
                  <a:cubicBezTo>
                    <a:pt x="44" y="52"/>
                    <a:pt x="46" y="51"/>
                    <a:pt x="47" y="50"/>
                  </a:cubicBezTo>
                  <a:cubicBezTo>
                    <a:pt x="47" y="48"/>
                    <a:pt x="49" y="47"/>
                    <a:pt x="52" y="46"/>
                  </a:cubicBezTo>
                  <a:cubicBezTo>
                    <a:pt x="54" y="46"/>
                    <a:pt x="54" y="43"/>
                    <a:pt x="54" y="42"/>
                  </a:cubicBezTo>
                  <a:cubicBezTo>
                    <a:pt x="54" y="40"/>
                    <a:pt x="58" y="38"/>
                    <a:pt x="59" y="37"/>
                  </a:cubicBezTo>
                  <a:cubicBezTo>
                    <a:pt x="59" y="36"/>
                    <a:pt x="56" y="32"/>
                    <a:pt x="59" y="28"/>
                  </a:cubicBezTo>
                  <a:cubicBezTo>
                    <a:pt x="61" y="24"/>
                    <a:pt x="64" y="24"/>
                    <a:pt x="64" y="22"/>
                  </a:cubicBezTo>
                  <a:cubicBezTo>
                    <a:pt x="64" y="20"/>
                    <a:pt x="66" y="19"/>
                    <a:pt x="69" y="19"/>
                  </a:cubicBezTo>
                  <a:cubicBezTo>
                    <a:pt x="73" y="18"/>
                    <a:pt x="74" y="16"/>
                    <a:pt x="76" y="15"/>
                  </a:cubicBezTo>
                  <a:cubicBezTo>
                    <a:pt x="79" y="14"/>
                    <a:pt x="79" y="13"/>
                    <a:pt x="79" y="10"/>
                  </a:cubicBezTo>
                  <a:close/>
                  <a:moveTo>
                    <a:pt x="79" y="30"/>
                  </a:moveTo>
                  <a:cubicBezTo>
                    <a:pt x="79" y="27"/>
                    <a:pt x="73" y="31"/>
                    <a:pt x="74" y="32"/>
                  </a:cubicBezTo>
                  <a:cubicBezTo>
                    <a:pt x="77" y="34"/>
                    <a:pt x="80" y="33"/>
                    <a:pt x="79" y="3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44" name="Freeform 133"/>
            <p:cNvSpPr>
              <a:spLocks noEditPoints="1"/>
            </p:cNvSpPr>
            <p:nvPr/>
          </p:nvSpPr>
          <p:spPr bwMode="auto">
            <a:xfrm>
              <a:off x="4497304" y="3556035"/>
              <a:ext cx="218156" cy="236121"/>
            </a:xfrm>
            <a:custGeom>
              <a:avLst/>
              <a:gdLst>
                <a:gd name="T0" fmla="*/ 55 w 72"/>
                <a:gd name="T1" fmla="*/ 40 h 78"/>
                <a:gd name="T2" fmla="*/ 36 w 72"/>
                <a:gd name="T3" fmla="*/ 21 h 78"/>
                <a:gd name="T4" fmla="*/ 43 w 72"/>
                <a:gd name="T5" fmla="*/ 11 h 78"/>
                <a:gd name="T6" fmla="*/ 48 w 72"/>
                <a:gd name="T7" fmla="*/ 12 h 78"/>
                <a:gd name="T8" fmla="*/ 55 w 72"/>
                <a:gd name="T9" fmla="*/ 9 h 78"/>
                <a:gd name="T10" fmla="*/ 60 w 72"/>
                <a:gd name="T11" fmla="*/ 4 h 78"/>
                <a:gd name="T12" fmla="*/ 54 w 72"/>
                <a:gd name="T13" fmla="*/ 3 h 78"/>
                <a:gd name="T14" fmla="*/ 42 w 72"/>
                <a:gd name="T15" fmla="*/ 3 h 78"/>
                <a:gd name="T16" fmla="*/ 35 w 72"/>
                <a:gd name="T17" fmla="*/ 0 h 78"/>
                <a:gd name="T18" fmla="*/ 26 w 72"/>
                <a:gd name="T19" fmla="*/ 2 h 78"/>
                <a:gd name="T20" fmla="*/ 24 w 72"/>
                <a:gd name="T21" fmla="*/ 3 h 78"/>
                <a:gd name="T22" fmla="*/ 21 w 72"/>
                <a:gd name="T23" fmla="*/ 5 h 78"/>
                <a:gd name="T24" fmla="*/ 16 w 72"/>
                <a:gd name="T25" fmla="*/ 7 h 78"/>
                <a:gd name="T26" fmla="*/ 11 w 72"/>
                <a:gd name="T27" fmla="*/ 5 h 78"/>
                <a:gd name="T28" fmla="*/ 3 w 72"/>
                <a:gd name="T29" fmla="*/ 10 h 78"/>
                <a:gd name="T30" fmla="*/ 2 w 72"/>
                <a:gd name="T31" fmla="*/ 15 h 78"/>
                <a:gd name="T32" fmla="*/ 3 w 72"/>
                <a:gd name="T33" fmla="*/ 20 h 78"/>
                <a:gd name="T34" fmla="*/ 7 w 72"/>
                <a:gd name="T35" fmla="*/ 24 h 78"/>
                <a:gd name="T36" fmla="*/ 9 w 72"/>
                <a:gd name="T37" fmla="*/ 25 h 78"/>
                <a:gd name="T38" fmla="*/ 22 w 72"/>
                <a:gd name="T39" fmla="*/ 25 h 78"/>
                <a:gd name="T40" fmla="*/ 30 w 72"/>
                <a:gd name="T41" fmla="*/ 36 h 78"/>
                <a:gd name="T42" fmla="*/ 45 w 72"/>
                <a:gd name="T43" fmla="*/ 46 h 78"/>
                <a:gd name="T44" fmla="*/ 54 w 72"/>
                <a:gd name="T45" fmla="*/ 53 h 78"/>
                <a:gd name="T46" fmla="*/ 57 w 72"/>
                <a:gd name="T47" fmla="*/ 64 h 78"/>
                <a:gd name="T48" fmla="*/ 60 w 72"/>
                <a:gd name="T49" fmla="*/ 64 h 78"/>
                <a:gd name="T50" fmla="*/ 61 w 72"/>
                <a:gd name="T51" fmla="*/ 55 h 78"/>
                <a:gd name="T52" fmla="*/ 72 w 72"/>
                <a:gd name="T53" fmla="*/ 53 h 78"/>
                <a:gd name="T54" fmla="*/ 14 w 72"/>
                <a:gd name="T55" fmla="*/ 47 h 78"/>
                <a:gd name="T56" fmla="*/ 12 w 72"/>
                <a:gd name="T57" fmla="*/ 56 h 78"/>
                <a:gd name="T58" fmla="*/ 19 w 72"/>
                <a:gd name="T59" fmla="*/ 59 h 78"/>
                <a:gd name="T60" fmla="*/ 14 w 72"/>
                <a:gd name="T61" fmla="*/ 47 h 78"/>
                <a:gd name="T62" fmla="*/ 42 w 72"/>
                <a:gd name="T63" fmla="*/ 68 h 78"/>
                <a:gd name="T64" fmla="*/ 43 w 72"/>
                <a:gd name="T65" fmla="*/ 74 h 78"/>
                <a:gd name="T66" fmla="*/ 52 w 72"/>
                <a:gd name="T67" fmla="*/ 74 h 78"/>
                <a:gd name="T68" fmla="*/ 50 w 72"/>
                <a:gd name="T69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" h="78">
                  <a:moveTo>
                    <a:pt x="59" y="44"/>
                  </a:moveTo>
                  <a:cubicBezTo>
                    <a:pt x="57" y="42"/>
                    <a:pt x="58" y="40"/>
                    <a:pt x="55" y="40"/>
                  </a:cubicBezTo>
                  <a:cubicBezTo>
                    <a:pt x="51" y="40"/>
                    <a:pt x="46" y="36"/>
                    <a:pt x="45" y="30"/>
                  </a:cubicBezTo>
                  <a:cubicBezTo>
                    <a:pt x="44" y="25"/>
                    <a:pt x="38" y="24"/>
                    <a:pt x="36" y="21"/>
                  </a:cubicBezTo>
                  <a:cubicBezTo>
                    <a:pt x="35" y="18"/>
                    <a:pt x="38" y="18"/>
                    <a:pt x="36" y="15"/>
                  </a:cubicBezTo>
                  <a:cubicBezTo>
                    <a:pt x="35" y="12"/>
                    <a:pt x="41" y="10"/>
                    <a:pt x="43" y="11"/>
                  </a:cubicBezTo>
                  <a:cubicBezTo>
                    <a:pt x="44" y="11"/>
                    <a:pt x="44" y="12"/>
                    <a:pt x="44" y="13"/>
                  </a:cubicBezTo>
                  <a:cubicBezTo>
                    <a:pt x="45" y="13"/>
                    <a:pt x="48" y="12"/>
                    <a:pt x="48" y="12"/>
                  </a:cubicBezTo>
                  <a:cubicBezTo>
                    <a:pt x="50" y="11"/>
                    <a:pt x="52" y="13"/>
                    <a:pt x="52" y="12"/>
                  </a:cubicBezTo>
                  <a:cubicBezTo>
                    <a:pt x="53" y="11"/>
                    <a:pt x="53" y="9"/>
                    <a:pt x="55" y="9"/>
                  </a:cubicBezTo>
                  <a:cubicBezTo>
                    <a:pt x="56" y="9"/>
                    <a:pt x="55" y="6"/>
                    <a:pt x="56" y="6"/>
                  </a:cubicBezTo>
                  <a:cubicBezTo>
                    <a:pt x="57" y="6"/>
                    <a:pt x="60" y="4"/>
                    <a:pt x="60" y="4"/>
                  </a:cubicBezTo>
                  <a:cubicBezTo>
                    <a:pt x="60" y="4"/>
                    <a:pt x="59" y="1"/>
                    <a:pt x="58" y="1"/>
                  </a:cubicBezTo>
                  <a:cubicBezTo>
                    <a:pt x="58" y="1"/>
                    <a:pt x="57" y="3"/>
                    <a:pt x="54" y="3"/>
                  </a:cubicBezTo>
                  <a:cubicBezTo>
                    <a:pt x="52" y="3"/>
                    <a:pt x="50" y="5"/>
                    <a:pt x="49" y="5"/>
                  </a:cubicBezTo>
                  <a:cubicBezTo>
                    <a:pt x="48" y="5"/>
                    <a:pt x="44" y="3"/>
                    <a:pt x="42" y="3"/>
                  </a:cubicBezTo>
                  <a:cubicBezTo>
                    <a:pt x="39" y="3"/>
                    <a:pt x="37" y="3"/>
                    <a:pt x="36" y="3"/>
                  </a:cubicBezTo>
                  <a:cubicBezTo>
                    <a:pt x="35" y="2"/>
                    <a:pt x="35" y="0"/>
                    <a:pt x="35" y="0"/>
                  </a:cubicBezTo>
                  <a:cubicBezTo>
                    <a:pt x="35" y="0"/>
                    <a:pt x="31" y="0"/>
                    <a:pt x="30" y="1"/>
                  </a:cubicBezTo>
                  <a:cubicBezTo>
                    <a:pt x="29" y="1"/>
                    <a:pt x="27" y="3"/>
                    <a:pt x="26" y="2"/>
                  </a:cubicBezTo>
                  <a:cubicBezTo>
                    <a:pt x="26" y="2"/>
                    <a:pt x="26" y="2"/>
                    <a:pt x="25" y="1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4"/>
                    <a:pt x="23" y="4"/>
                  </a:cubicBezTo>
                  <a:cubicBezTo>
                    <a:pt x="22" y="4"/>
                    <a:pt x="21" y="3"/>
                    <a:pt x="21" y="5"/>
                  </a:cubicBezTo>
                  <a:cubicBezTo>
                    <a:pt x="21" y="6"/>
                    <a:pt x="19" y="6"/>
                    <a:pt x="18" y="5"/>
                  </a:cubicBezTo>
                  <a:cubicBezTo>
                    <a:pt x="17" y="5"/>
                    <a:pt x="16" y="6"/>
                    <a:pt x="16" y="7"/>
                  </a:cubicBezTo>
                  <a:cubicBezTo>
                    <a:pt x="16" y="8"/>
                    <a:pt x="16" y="10"/>
                    <a:pt x="15" y="9"/>
                  </a:cubicBezTo>
                  <a:cubicBezTo>
                    <a:pt x="13" y="8"/>
                    <a:pt x="12" y="4"/>
                    <a:pt x="11" y="5"/>
                  </a:cubicBezTo>
                  <a:cubicBezTo>
                    <a:pt x="10" y="5"/>
                    <a:pt x="9" y="9"/>
                    <a:pt x="8" y="9"/>
                  </a:cubicBezTo>
                  <a:cubicBezTo>
                    <a:pt x="7" y="9"/>
                    <a:pt x="4" y="9"/>
                    <a:pt x="3" y="10"/>
                  </a:cubicBezTo>
                  <a:cubicBezTo>
                    <a:pt x="2" y="11"/>
                    <a:pt x="3" y="12"/>
                    <a:pt x="3" y="12"/>
                  </a:cubicBezTo>
                  <a:cubicBezTo>
                    <a:pt x="4" y="13"/>
                    <a:pt x="3" y="15"/>
                    <a:pt x="2" y="15"/>
                  </a:cubicBezTo>
                  <a:cubicBezTo>
                    <a:pt x="1" y="15"/>
                    <a:pt x="0" y="15"/>
                    <a:pt x="1" y="16"/>
                  </a:cubicBezTo>
                  <a:cubicBezTo>
                    <a:pt x="2" y="18"/>
                    <a:pt x="4" y="18"/>
                    <a:pt x="3" y="20"/>
                  </a:cubicBezTo>
                  <a:cubicBezTo>
                    <a:pt x="2" y="21"/>
                    <a:pt x="3" y="23"/>
                    <a:pt x="4" y="23"/>
                  </a:cubicBezTo>
                  <a:cubicBezTo>
                    <a:pt x="5" y="23"/>
                    <a:pt x="7" y="23"/>
                    <a:pt x="7" y="24"/>
                  </a:cubicBezTo>
                  <a:cubicBezTo>
                    <a:pt x="7" y="24"/>
                    <a:pt x="6" y="25"/>
                    <a:pt x="6" y="26"/>
                  </a:cubicBezTo>
                  <a:cubicBezTo>
                    <a:pt x="7" y="25"/>
                    <a:pt x="8" y="25"/>
                    <a:pt x="9" y="25"/>
                  </a:cubicBezTo>
                  <a:cubicBezTo>
                    <a:pt x="11" y="24"/>
                    <a:pt x="10" y="22"/>
                    <a:pt x="14" y="21"/>
                  </a:cubicBezTo>
                  <a:cubicBezTo>
                    <a:pt x="17" y="20"/>
                    <a:pt x="21" y="23"/>
                    <a:pt x="22" y="25"/>
                  </a:cubicBezTo>
                  <a:cubicBezTo>
                    <a:pt x="24" y="27"/>
                    <a:pt x="24" y="27"/>
                    <a:pt x="24" y="29"/>
                  </a:cubicBezTo>
                  <a:cubicBezTo>
                    <a:pt x="24" y="30"/>
                    <a:pt x="26" y="33"/>
                    <a:pt x="30" y="36"/>
                  </a:cubicBezTo>
                  <a:cubicBezTo>
                    <a:pt x="35" y="39"/>
                    <a:pt x="36" y="42"/>
                    <a:pt x="39" y="43"/>
                  </a:cubicBezTo>
                  <a:cubicBezTo>
                    <a:pt x="41" y="45"/>
                    <a:pt x="43" y="44"/>
                    <a:pt x="45" y="46"/>
                  </a:cubicBezTo>
                  <a:cubicBezTo>
                    <a:pt x="46" y="48"/>
                    <a:pt x="48" y="49"/>
                    <a:pt x="50" y="50"/>
                  </a:cubicBezTo>
                  <a:cubicBezTo>
                    <a:pt x="52" y="51"/>
                    <a:pt x="52" y="53"/>
                    <a:pt x="54" y="53"/>
                  </a:cubicBezTo>
                  <a:cubicBezTo>
                    <a:pt x="57" y="54"/>
                    <a:pt x="55" y="55"/>
                    <a:pt x="56" y="57"/>
                  </a:cubicBezTo>
                  <a:cubicBezTo>
                    <a:pt x="58" y="59"/>
                    <a:pt x="58" y="62"/>
                    <a:pt x="57" y="64"/>
                  </a:cubicBezTo>
                  <a:cubicBezTo>
                    <a:pt x="55" y="66"/>
                    <a:pt x="56" y="69"/>
                    <a:pt x="57" y="69"/>
                  </a:cubicBezTo>
                  <a:cubicBezTo>
                    <a:pt x="58" y="69"/>
                    <a:pt x="60" y="65"/>
                    <a:pt x="60" y="64"/>
                  </a:cubicBezTo>
                  <a:cubicBezTo>
                    <a:pt x="60" y="62"/>
                    <a:pt x="62" y="62"/>
                    <a:pt x="64" y="60"/>
                  </a:cubicBezTo>
                  <a:cubicBezTo>
                    <a:pt x="65" y="58"/>
                    <a:pt x="62" y="57"/>
                    <a:pt x="61" y="55"/>
                  </a:cubicBezTo>
                  <a:cubicBezTo>
                    <a:pt x="60" y="52"/>
                    <a:pt x="64" y="50"/>
                    <a:pt x="67" y="52"/>
                  </a:cubicBezTo>
                  <a:cubicBezTo>
                    <a:pt x="70" y="54"/>
                    <a:pt x="71" y="56"/>
                    <a:pt x="72" y="53"/>
                  </a:cubicBezTo>
                  <a:cubicBezTo>
                    <a:pt x="72" y="49"/>
                    <a:pt x="62" y="45"/>
                    <a:pt x="59" y="44"/>
                  </a:cubicBezTo>
                  <a:close/>
                  <a:moveTo>
                    <a:pt x="14" y="47"/>
                  </a:moveTo>
                  <a:cubicBezTo>
                    <a:pt x="12" y="48"/>
                    <a:pt x="10" y="46"/>
                    <a:pt x="10" y="48"/>
                  </a:cubicBezTo>
                  <a:cubicBezTo>
                    <a:pt x="9" y="50"/>
                    <a:pt x="13" y="52"/>
                    <a:pt x="12" y="56"/>
                  </a:cubicBezTo>
                  <a:cubicBezTo>
                    <a:pt x="11" y="59"/>
                    <a:pt x="12" y="64"/>
                    <a:pt x="14" y="62"/>
                  </a:cubicBezTo>
                  <a:cubicBezTo>
                    <a:pt x="17" y="60"/>
                    <a:pt x="18" y="61"/>
                    <a:pt x="19" y="59"/>
                  </a:cubicBezTo>
                  <a:cubicBezTo>
                    <a:pt x="20" y="58"/>
                    <a:pt x="19" y="52"/>
                    <a:pt x="20" y="49"/>
                  </a:cubicBezTo>
                  <a:cubicBezTo>
                    <a:pt x="21" y="46"/>
                    <a:pt x="16" y="45"/>
                    <a:pt x="14" y="47"/>
                  </a:cubicBezTo>
                  <a:close/>
                  <a:moveTo>
                    <a:pt x="50" y="68"/>
                  </a:moveTo>
                  <a:cubicBezTo>
                    <a:pt x="46" y="68"/>
                    <a:pt x="44" y="69"/>
                    <a:pt x="42" y="68"/>
                  </a:cubicBezTo>
                  <a:cubicBezTo>
                    <a:pt x="40" y="67"/>
                    <a:pt x="36" y="69"/>
                    <a:pt x="37" y="70"/>
                  </a:cubicBezTo>
                  <a:cubicBezTo>
                    <a:pt x="37" y="71"/>
                    <a:pt x="39" y="72"/>
                    <a:pt x="43" y="74"/>
                  </a:cubicBezTo>
                  <a:cubicBezTo>
                    <a:pt x="48" y="75"/>
                    <a:pt x="49" y="78"/>
                    <a:pt x="50" y="78"/>
                  </a:cubicBezTo>
                  <a:cubicBezTo>
                    <a:pt x="52" y="78"/>
                    <a:pt x="53" y="76"/>
                    <a:pt x="52" y="74"/>
                  </a:cubicBezTo>
                  <a:cubicBezTo>
                    <a:pt x="52" y="71"/>
                    <a:pt x="54" y="68"/>
                    <a:pt x="55" y="68"/>
                  </a:cubicBezTo>
                  <a:cubicBezTo>
                    <a:pt x="55" y="68"/>
                    <a:pt x="54" y="67"/>
                    <a:pt x="50" y="6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45" name="Freeform 134"/>
            <p:cNvSpPr>
              <a:spLocks noEditPoints="1"/>
            </p:cNvSpPr>
            <p:nvPr/>
          </p:nvSpPr>
          <p:spPr bwMode="auto">
            <a:xfrm>
              <a:off x="4746258" y="3680512"/>
              <a:ext cx="120627" cy="148859"/>
            </a:xfrm>
            <a:custGeom>
              <a:avLst/>
              <a:gdLst>
                <a:gd name="T0" fmla="*/ 39 w 40"/>
                <a:gd name="T1" fmla="*/ 0 h 49"/>
                <a:gd name="T2" fmla="*/ 36 w 40"/>
                <a:gd name="T3" fmla="*/ 1 h 49"/>
                <a:gd name="T4" fmla="*/ 34 w 40"/>
                <a:gd name="T5" fmla="*/ 3 h 49"/>
                <a:gd name="T6" fmla="*/ 27 w 40"/>
                <a:gd name="T7" fmla="*/ 2 h 49"/>
                <a:gd name="T8" fmla="*/ 19 w 40"/>
                <a:gd name="T9" fmla="*/ 1 h 49"/>
                <a:gd name="T10" fmla="*/ 19 w 40"/>
                <a:gd name="T11" fmla="*/ 2 h 49"/>
                <a:gd name="T12" fmla="*/ 13 w 40"/>
                <a:gd name="T13" fmla="*/ 4 h 49"/>
                <a:gd name="T14" fmla="*/ 10 w 40"/>
                <a:gd name="T15" fmla="*/ 6 h 49"/>
                <a:gd name="T16" fmla="*/ 6 w 40"/>
                <a:gd name="T17" fmla="*/ 7 h 49"/>
                <a:gd name="T18" fmla="*/ 3 w 40"/>
                <a:gd name="T19" fmla="*/ 10 h 49"/>
                <a:gd name="T20" fmla="*/ 2 w 40"/>
                <a:gd name="T21" fmla="*/ 13 h 49"/>
                <a:gd name="T22" fmla="*/ 0 w 40"/>
                <a:gd name="T23" fmla="*/ 16 h 49"/>
                <a:gd name="T24" fmla="*/ 0 w 40"/>
                <a:gd name="T25" fmla="*/ 16 h 49"/>
                <a:gd name="T26" fmla="*/ 4 w 40"/>
                <a:gd name="T27" fmla="*/ 22 h 49"/>
                <a:gd name="T28" fmla="*/ 8 w 40"/>
                <a:gd name="T29" fmla="*/ 23 h 49"/>
                <a:gd name="T30" fmla="*/ 14 w 40"/>
                <a:gd name="T31" fmla="*/ 25 h 49"/>
                <a:gd name="T32" fmla="*/ 7 w 40"/>
                <a:gd name="T33" fmla="*/ 26 h 49"/>
                <a:gd name="T34" fmla="*/ 8 w 40"/>
                <a:gd name="T35" fmla="*/ 31 h 49"/>
                <a:gd name="T36" fmla="*/ 12 w 40"/>
                <a:gd name="T37" fmla="*/ 35 h 49"/>
                <a:gd name="T38" fmla="*/ 17 w 40"/>
                <a:gd name="T39" fmla="*/ 38 h 49"/>
                <a:gd name="T40" fmla="*/ 16 w 40"/>
                <a:gd name="T41" fmla="*/ 32 h 49"/>
                <a:gd name="T42" fmla="*/ 21 w 40"/>
                <a:gd name="T43" fmla="*/ 31 h 49"/>
                <a:gd name="T44" fmla="*/ 18 w 40"/>
                <a:gd name="T45" fmla="*/ 29 h 49"/>
                <a:gd name="T46" fmla="*/ 20 w 40"/>
                <a:gd name="T47" fmla="*/ 28 h 49"/>
                <a:gd name="T48" fmla="*/ 24 w 40"/>
                <a:gd name="T49" fmla="*/ 27 h 49"/>
                <a:gd name="T50" fmla="*/ 22 w 40"/>
                <a:gd name="T51" fmla="*/ 22 h 49"/>
                <a:gd name="T52" fmla="*/ 17 w 40"/>
                <a:gd name="T53" fmla="*/ 22 h 49"/>
                <a:gd name="T54" fmla="*/ 19 w 40"/>
                <a:gd name="T55" fmla="*/ 19 h 49"/>
                <a:gd name="T56" fmla="*/ 14 w 40"/>
                <a:gd name="T57" fmla="*/ 12 h 49"/>
                <a:gd name="T58" fmla="*/ 17 w 40"/>
                <a:gd name="T59" fmla="*/ 10 h 49"/>
                <a:gd name="T60" fmla="*/ 22 w 40"/>
                <a:gd name="T61" fmla="*/ 11 h 49"/>
                <a:gd name="T62" fmla="*/ 24 w 40"/>
                <a:gd name="T63" fmla="*/ 6 h 49"/>
                <a:gd name="T64" fmla="*/ 27 w 40"/>
                <a:gd name="T65" fmla="*/ 7 h 49"/>
                <a:gd name="T66" fmla="*/ 32 w 40"/>
                <a:gd name="T67" fmla="*/ 5 h 49"/>
                <a:gd name="T68" fmla="*/ 36 w 40"/>
                <a:gd name="T69" fmla="*/ 7 h 49"/>
                <a:gd name="T70" fmla="*/ 38 w 40"/>
                <a:gd name="T71" fmla="*/ 5 h 49"/>
                <a:gd name="T72" fmla="*/ 40 w 40"/>
                <a:gd name="T73" fmla="*/ 2 h 49"/>
                <a:gd name="T74" fmla="*/ 39 w 40"/>
                <a:gd name="T75" fmla="*/ 0 h 49"/>
                <a:gd name="T76" fmla="*/ 34 w 40"/>
                <a:gd name="T77" fmla="*/ 46 h 49"/>
                <a:gd name="T78" fmla="*/ 24 w 40"/>
                <a:gd name="T79" fmla="*/ 45 h 49"/>
                <a:gd name="T80" fmla="*/ 20 w 40"/>
                <a:gd name="T81" fmla="*/ 47 h 49"/>
                <a:gd name="T82" fmla="*/ 29 w 40"/>
                <a:gd name="T83" fmla="*/ 49 h 49"/>
                <a:gd name="T84" fmla="*/ 38 w 40"/>
                <a:gd name="T85" fmla="*/ 46 h 49"/>
                <a:gd name="T86" fmla="*/ 34 w 40"/>
                <a:gd name="T87" fmla="*/ 4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0" h="49">
                  <a:moveTo>
                    <a:pt x="39" y="0"/>
                  </a:moveTo>
                  <a:cubicBezTo>
                    <a:pt x="38" y="0"/>
                    <a:pt x="36" y="0"/>
                    <a:pt x="36" y="1"/>
                  </a:cubicBezTo>
                  <a:cubicBezTo>
                    <a:pt x="36" y="2"/>
                    <a:pt x="35" y="3"/>
                    <a:pt x="34" y="3"/>
                  </a:cubicBezTo>
                  <a:cubicBezTo>
                    <a:pt x="34" y="3"/>
                    <a:pt x="29" y="2"/>
                    <a:pt x="27" y="2"/>
                  </a:cubicBezTo>
                  <a:cubicBezTo>
                    <a:pt x="26" y="1"/>
                    <a:pt x="21" y="1"/>
                    <a:pt x="19" y="1"/>
                  </a:cubicBezTo>
                  <a:cubicBezTo>
                    <a:pt x="19" y="1"/>
                    <a:pt x="19" y="2"/>
                    <a:pt x="19" y="2"/>
                  </a:cubicBezTo>
                  <a:cubicBezTo>
                    <a:pt x="18" y="3"/>
                    <a:pt x="14" y="5"/>
                    <a:pt x="13" y="4"/>
                  </a:cubicBezTo>
                  <a:cubicBezTo>
                    <a:pt x="12" y="4"/>
                    <a:pt x="12" y="6"/>
                    <a:pt x="10" y="6"/>
                  </a:cubicBezTo>
                  <a:cubicBezTo>
                    <a:pt x="8" y="7"/>
                    <a:pt x="6" y="6"/>
                    <a:pt x="6" y="7"/>
                  </a:cubicBezTo>
                  <a:cubicBezTo>
                    <a:pt x="5" y="7"/>
                    <a:pt x="4" y="9"/>
                    <a:pt x="3" y="10"/>
                  </a:cubicBezTo>
                  <a:cubicBezTo>
                    <a:pt x="2" y="11"/>
                    <a:pt x="3" y="12"/>
                    <a:pt x="2" y="13"/>
                  </a:cubicBezTo>
                  <a:cubicBezTo>
                    <a:pt x="1" y="13"/>
                    <a:pt x="1" y="15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17"/>
                    <a:pt x="4" y="19"/>
                    <a:pt x="4" y="22"/>
                  </a:cubicBezTo>
                  <a:cubicBezTo>
                    <a:pt x="3" y="24"/>
                    <a:pt x="7" y="25"/>
                    <a:pt x="8" y="23"/>
                  </a:cubicBezTo>
                  <a:cubicBezTo>
                    <a:pt x="10" y="21"/>
                    <a:pt x="14" y="24"/>
                    <a:pt x="14" y="25"/>
                  </a:cubicBezTo>
                  <a:cubicBezTo>
                    <a:pt x="14" y="26"/>
                    <a:pt x="9" y="24"/>
                    <a:pt x="7" y="26"/>
                  </a:cubicBezTo>
                  <a:cubicBezTo>
                    <a:pt x="5" y="27"/>
                    <a:pt x="9" y="29"/>
                    <a:pt x="8" y="31"/>
                  </a:cubicBezTo>
                  <a:cubicBezTo>
                    <a:pt x="8" y="33"/>
                    <a:pt x="9" y="35"/>
                    <a:pt x="12" y="35"/>
                  </a:cubicBezTo>
                  <a:cubicBezTo>
                    <a:pt x="14" y="35"/>
                    <a:pt x="16" y="39"/>
                    <a:pt x="17" y="38"/>
                  </a:cubicBezTo>
                  <a:cubicBezTo>
                    <a:pt x="19" y="37"/>
                    <a:pt x="16" y="32"/>
                    <a:pt x="16" y="32"/>
                  </a:cubicBezTo>
                  <a:cubicBezTo>
                    <a:pt x="17" y="31"/>
                    <a:pt x="19" y="33"/>
                    <a:pt x="21" y="31"/>
                  </a:cubicBezTo>
                  <a:cubicBezTo>
                    <a:pt x="22" y="30"/>
                    <a:pt x="20" y="29"/>
                    <a:pt x="18" y="29"/>
                  </a:cubicBezTo>
                  <a:cubicBezTo>
                    <a:pt x="16" y="29"/>
                    <a:pt x="18" y="26"/>
                    <a:pt x="20" y="28"/>
                  </a:cubicBezTo>
                  <a:cubicBezTo>
                    <a:pt x="22" y="29"/>
                    <a:pt x="23" y="27"/>
                    <a:pt x="24" y="27"/>
                  </a:cubicBezTo>
                  <a:cubicBezTo>
                    <a:pt x="26" y="27"/>
                    <a:pt x="26" y="23"/>
                    <a:pt x="22" y="22"/>
                  </a:cubicBezTo>
                  <a:cubicBezTo>
                    <a:pt x="19" y="21"/>
                    <a:pt x="20" y="25"/>
                    <a:pt x="17" y="22"/>
                  </a:cubicBezTo>
                  <a:cubicBezTo>
                    <a:pt x="15" y="20"/>
                    <a:pt x="19" y="21"/>
                    <a:pt x="19" y="19"/>
                  </a:cubicBezTo>
                  <a:cubicBezTo>
                    <a:pt x="19" y="17"/>
                    <a:pt x="16" y="14"/>
                    <a:pt x="14" y="12"/>
                  </a:cubicBezTo>
                  <a:cubicBezTo>
                    <a:pt x="13" y="10"/>
                    <a:pt x="17" y="9"/>
                    <a:pt x="17" y="10"/>
                  </a:cubicBezTo>
                  <a:cubicBezTo>
                    <a:pt x="18" y="12"/>
                    <a:pt x="21" y="12"/>
                    <a:pt x="22" y="11"/>
                  </a:cubicBezTo>
                  <a:cubicBezTo>
                    <a:pt x="24" y="10"/>
                    <a:pt x="21" y="7"/>
                    <a:pt x="24" y="6"/>
                  </a:cubicBezTo>
                  <a:cubicBezTo>
                    <a:pt x="27" y="5"/>
                    <a:pt x="27" y="7"/>
                    <a:pt x="27" y="7"/>
                  </a:cubicBezTo>
                  <a:cubicBezTo>
                    <a:pt x="28" y="8"/>
                    <a:pt x="29" y="5"/>
                    <a:pt x="32" y="5"/>
                  </a:cubicBezTo>
                  <a:cubicBezTo>
                    <a:pt x="34" y="5"/>
                    <a:pt x="35" y="6"/>
                    <a:pt x="36" y="7"/>
                  </a:cubicBezTo>
                  <a:cubicBezTo>
                    <a:pt x="37" y="6"/>
                    <a:pt x="38" y="6"/>
                    <a:pt x="38" y="5"/>
                  </a:cubicBezTo>
                  <a:cubicBezTo>
                    <a:pt x="38" y="4"/>
                    <a:pt x="40" y="4"/>
                    <a:pt x="40" y="2"/>
                  </a:cubicBezTo>
                  <a:cubicBezTo>
                    <a:pt x="40" y="1"/>
                    <a:pt x="39" y="0"/>
                    <a:pt x="39" y="0"/>
                  </a:cubicBezTo>
                  <a:close/>
                  <a:moveTo>
                    <a:pt x="34" y="46"/>
                  </a:moveTo>
                  <a:cubicBezTo>
                    <a:pt x="32" y="45"/>
                    <a:pt x="26" y="47"/>
                    <a:pt x="24" y="45"/>
                  </a:cubicBezTo>
                  <a:cubicBezTo>
                    <a:pt x="22" y="43"/>
                    <a:pt x="19" y="46"/>
                    <a:pt x="20" y="47"/>
                  </a:cubicBezTo>
                  <a:cubicBezTo>
                    <a:pt x="22" y="47"/>
                    <a:pt x="26" y="49"/>
                    <a:pt x="29" y="49"/>
                  </a:cubicBezTo>
                  <a:cubicBezTo>
                    <a:pt x="33" y="49"/>
                    <a:pt x="38" y="47"/>
                    <a:pt x="38" y="46"/>
                  </a:cubicBezTo>
                  <a:cubicBezTo>
                    <a:pt x="38" y="46"/>
                    <a:pt x="35" y="47"/>
                    <a:pt x="34" y="4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46" name="Freeform 135"/>
            <p:cNvSpPr>
              <a:spLocks/>
            </p:cNvSpPr>
            <p:nvPr/>
          </p:nvSpPr>
          <p:spPr bwMode="auto">
            <a:xfrm>
              <a:off x="4966980" y="3807556"/>
              <a:ext cx="51331" cy="33365"/>
            </a:xfrm>
            <a:custGeom>
              <a:avLst/>
              <a:gdLst>
                <a:gd name="T0" fmla="*/ 11 w 17"/>
                <a:gd name="T1" fmla="*/ 7 h 11"/>
                <a:gd name="T2" fmla="*/ 15 w 17"/>
                <a:gd name="T3" fmla="*/ 3 h 11"/>
                <a:gd name="T4" fmla="*/ 15 w 17"/>
                <a:gd name="T5" fmla="*/ 2 h 11"/>
                <a:gd name="T6" fmla="*/ 6 w 17"/>
                <a:gd name="T7" fmla="*/ 4 h 11"/>
                <a:gd name="T8" fmla="*/ 3 w 17"/>
                <a:gd name="T9" fmla="*/ 9 h 11"/>
                <a:gd name="T10" fmla="*/ 11 w 17"/>
                <a:gd name="T11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">
                  <a:moveTo>
                    <a:pt x="11" y="7"/>
                  </a:moveTo>
                  <a:cubicBezTo>
                    <a:pt x="11" y="6"/>
                    <a:pt x="13" y="4"/>
                    <a:pt x="15" y="3"/>
                  </a:cubicBezTo>
                  <a:cubicBezTo>
                    <a:pt x="17" y="2"/>
                    <a:pt x="16" y="0"/>
                    <a:pt x="15" y="2"/>
                  </a:cubicBezTo>
                  <a:cubicBezTo>
                    <a:pt x="13" y="3"/>
                    <a:pt x="10" y="4"/>
                    <a:pt x="6" y="4"/>
                  </a:cubicBezTo>
                  <a:cubicBezTo>
                    <a:pt x="2" y="4"/>
                    <a:pt x="0" y="7"/>
                    <a:pt x="3" y="9"/>
                  </a:cubicBezTo>
                  <a:cubicBezTo>
                    <a:pt x="6" y="11"/>
                    <a:pt x="12" y="8"/>
                    <a:pt x="11" y="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47" name="Freeform 136"/>
            <p:cNvSpPr>
              <a:spLocks/>
            </p:cNvSpPr>
            <p:nvPr/>
          </p:nvSpPr>
          <p:spPr bwMode="auto">
            <a:xfrm>
              <a:off x="3912133" y="3019628"/>
              <a:ext cx="202756" cy="102662"/>
            </a:xfrm>
            <a:custGeom>
              <a:avLst/>
              <a:gdLst>
                <a:gd name="T0" fmla="*/ 56 w 67"/>
                <a:gd name="T1" fmla="*/ 24 h 34"/>
                <a:gd name="T2" fmla="*/ 61 w 67"/>
                <a:gd name="T3" fmla="*/ 20 h 34"/>
                <a:gd name="T4" fmla="*/ 66 w 67"/>
                <a:gd name="T5" fmla="*/ 16 h 34"/>
                <a:gd name="T6" fmla="*/ 63 w 67"/>
                <a:gd name="T7" fmla="*/ 10 h 34"/>
                <a:gd name="T8" fmla="*/ 59 w 67"/>
                <a:gd name="T9" fmla="*/ 7 h 34"/>
                <a:gd name="T10" fmla="*/ 58 w 67"/>
                <a:gd name="T11" fmla="*/ 4 h 34"/>
                <a:gd name="T12" fmla="*/ 54 w 67"/>
                <a:gd name="T13" fmla="*/ 4 h 34"/>
                <a:gd name="T14" fmla="*/ 48 w 67"/>
                <a:gd name="T15" fmla="*/ 1 h 34"/>
                <a:gd name="T16" fmla="*/ 47 w 67"/>
                <a:gd name="T17" fmla="*/ 5 h 34"/>
                <a:gd name="T18" fmla="*/ 44 w 67"/>
                <a:gd name="T19" fmla="*/ 5 h 34"/>
                <a:gd name="T20" fmla="*/ 41 w 67"/>
                <a:gd name="T21" fmla="*/ 5 h 34"/>
                <a:gd name="T22" fmla="*/ 38 w 67"/>
                <a:gd name="T23" fmla="*/ 6 h 34"/>
                <a:gd name="T24" fmla="*/ 34 w 67"/>
                <a:gd name="T25" fmla="*/ 5 h 34"/>
                <a:gd name="T26" fmla="*/ 30 w 67"/>
                <a:gd name="T27" fmla="*/ 7 h 34"/>
                <a:gd name="T28" fmla="*/ 28 w 67"/>
                <a:gd name="T29" fmla="*/ 6 h 34"/>
                <a:gd name="T30" fmla="*/ 25 w 67"/>
                <a:gd name="T31" fmla="*/ 8 h 34"/>
                <a:gd name="T32" fmla="*/ 24 w 67"/>
                <a:gd name="T33" fmla="*/ 11 h 34"/>
                <a:gd name="T34" fmla="*/ 20 w 67"/>
                <a:gd name="T35" fmla="*/ 13 h 34"/>
                <a:gd name="T36" fmla="*/ 18 w 67"/>
                <a:gd name="T37" fmla="*/ 8 h 34"/>
                <a:gd name="T38" fmla="*/ 9 w 67"/>
                <a:gd name="T39" fmla="*/ 1 h 34"/>
                <a:gd name="T40" fmla="*/ 10 w 67"/>
                <a:gd name="T41" fmla="*/ 5 h 34"/>
                <a:gd name="T42" fmla="*/ 7 w 67"/>
                <a:gd name="T43" fmla="*/ 5 h 34"/>
                <a:gd name="T44" fmla="*/ 3 w 67"/>
                <a:gd name="T45" fmla="*/ 6 h 34"/>
                <a:gd name="T46" fmla="*/ 0 w 67"/>
                <a:gd name="T47" fmla="*/ 11 h 34"/>
                <a:gd name="T48" fmla="*/ 6 w 67"/>
                <a:gd name="T49" fmla="*/ 12 h 34"/>
                <a:gd name="T50" fmla="*/ 14 w 67"/>
                <a:gd name="T51" fmla="*/ 12 h 34"/>
                <a:gd name="T52" fmla="*/ 13 w 67"/>
                <a:gd name="T53" fmla="*/ 15 h 34"/>
                <a:gd name="T54" fmla="*/ 9 w 67"/>
                <a:gd name="T55" fmla="*/ 17 h 34"/>
                <a:gd name="T56" fmla="*/ 2 w 67"/>
                <a:gd name="T57" fmla="*/ 19 h 34"/>
                <a:gd name="T58" fmla="*/ 11 w 67"/>
                <a:gd name="T59" fmla="*/ 19 h 34"/>
                <a:gd name="T60" fmla="*/ 13 w 67"/>
                <a:gd name="T61" fmla="*/ 21 h 34"/>
                <a:gd name="T62" fmla="*/ 15 w 67"/>
                <a:gd name="T63" fmla="*/ 23 h 34"/>
                <a:gd name="T64" fmla="*/ 13 w 67"/>
                <a:gd name="T65" fmla="*/ 26 h 34"/>
                <a:gd name="T66" fmla="*/ 10 w 67"/>
                <a:gd name="T67" fmla="*/ 28 h 34"/>
                <a:gd name="T68" fmla="*/ 18 w 67"/>
                <a:gd name="T69" fmla="*/ 28 h 34"/>
                <a:gd name="T70" fmla="*/ 29 w 67"/>
                <a:gd name="T71" fmla="*/ 32 h 34"/>
                <a:gd name="T72" fmla="*/ 40 w 67"/>
                <a:gd name="T73" fmla="*/ 30 h 34"/>
                <a:gd name="T74" fmla="*/ 48 w 67"/>
                <a:gd name="T75" fmla="*/ 27 h 34"/>
                <a:gd name="T76" fmla="*/ 56 w 67"/>
                <a:gd name="T77" fmla="*/ 2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7" h="34">
                  <a:moveTo>
                    <a:pt x="56" y="24"/>
                  </a:moveTo>
                  <a:cubicBezTo>
                    <a:pt x="60" y="24"/>
                    <a:pt x="60" y="20"/>
                    <a:pt x="61" y="20"/>
                  </a:cubicBezTo>
                  <a:cubicBezTo>
                    <a:pt x="63" y="20"/>
                    <a:pt x="65" y="17"/>
                    <a:pt x="66" y="16"/>
                  </a:cubicBezTo>
                  <a:cubicBezTo>
                    <a:pt x="67" y="14"/>
                    <a:pt x="65" y="10"/>
                    <a:pt x="63" y="10"/>
                  </a:cubicBezTo>
                  <a:cubicBezTo>
                    <a:pt x="61" y="10"/>
                    <a:pt x="59" y="9"/>
                    <a:pt x="59" y="7"/>
                  </a:cubicBezTo>
                  <a:cubicBezTo>
                    <a:pt x="60" y="6"/>
                    <a:pt x="58" y="4"/>
                    <a:pt x="58" y="4"/>
                  </a:cubicBezTo>
                  <a:cubicBezTo>
                    <a:pt x="58" y="3"/>
                    <a:pt x="55" y="3"/>
                    <a:pt x="54" y="4"/>
                  </a:cubicBezTo>
                  <a:cubicBezTo>
                    <a:pt x="53" y="4"/>
                    <a:pt x="49" y="0"/>
                    <a:pt x="48" y="1"/>
                  </a:cubicBezTo>
                  <a:cubicBezTo>
                    <a:pt x="47" y="2"/>
                    <a:pt x="48" y="4"/>
                    <a:pt x="47" y="5"/>
                  </a:cubicBezTo>
                  <a:cubicBezTo>
                    <a:pt x="47" y="6"/>
                    <a:pt x="44" y="4"/>
                    <a:pt x="44" y="5"/>
                  </a:cubicBezTo>
                  <a:cubicBezTo>
                    <a:pt x="44" y="6"/>
                    <a:pt x="42" y="6"/>
                    <a:pt x="41" y="5"/>
                  </a:cubicBezTo>
                  <a:cubicBezTo>
                    <a:pt x="40" y="4"/>
                    <a:pt x="37" y="5"/>
                    <a:pt x="38" y="6"/>
                  </a:cubicBezTo>
                  <a:cubicBezTo>
                    <a:pt x="38" y="7"/>
                    <a:pt x="36" y="6"/>
                    <a:pt x="34" y="5"/>
                  </a:cubicBezTo>
                  <a:cubicBezTo>
                    <a:pt x="32" y="3"/>
                    <a:pt x="30" y="6"/>
                    <a:pt x="30" y="7"/>
                  </a:cubicBezTo>
                  <a:cubicBezTo>
                    <a:pt x="30" y="9"/>
                    <a:pt x="29" y="9"/>
                    <a:pt x="28" y="6"/>
                  </a:cubicBezTo>
                  <a:cubicBezTo>
                    <a:pt x="26" y="3"/>
                    <a:pt x="24" y="6"/>
                    <a:pt x="25" y="8"/>
                  </a:cubicBezTo>
                  <a:cubicBezTo>
                    <a:pt x="26" y="10"/>
                    <a:pt x="25" y="12"/>
                    <a:pt x="24" y="11"/>
                  </a:cubicBezTo>
                  <a:cubicBezTo>
                    <a:pt x="23" y="10"/>
                    <a:pt x="21" y="11"/>
                    <a:pt x="20" y="13"/>
                  </a:cubicBezTo>
                  <a:cubicBezTo>
                    <a:pt x="19" y="14"/>
                    <a:pt x="16" y="9"/>
                    <a:pt x="18" y="8"/>
                  </a:cubicBezTo>
                  <a:cubicBezTo>
                    <a:pt x="20" y="7"/>
                    <a:pt x="12" y="1"/>
                    <a:pt x="9" y="1"/>
                  </a:cubicBezTo>
                  <a:cubicBezTo>
                    <a:pt x="6" y="1"/>
                    <a:pt x="8" y="4"/>
                    <a:pt x="10" y="5"/>
                  </a:cubicBezTo>
                  <a:cubicBezTo>
                    <a:pt x="12" y="6"/>
                    <a:pt x="8" y="6"/>
                    <a:pt x="7" y="5"/>
                  </a:cubicBezTo>
                  <a:cubicBezTo>
                    <a:pt x="6" y="4"/>
                    <a:pt x="4" y="5"/>
                    <a:pt x="3" y="6"/>
                  </a:cubicBezTo>
                  <a:cubicBezTo>
                    <a:pt x="2" y="8"/>
                    <a:pt x="0" y="9"/>
                    <a:pt x="0" y="11"/>
                  </a:cubicBezTo>
                  <a:cubicBezTo>
                    <a:pt x="0" y="12"/>
                    <a:pt x="3" y="13"/>
                    <a:pt x="6" y="12"/>
                  </a:cubicBezTo>
                  <a:cubicBezTo>
                    <a:pt x="9" y="11"/>
                    <a:pt x="12" y="11"/>
                    <a:pt x="14" y="12"/>
                  </a:cubicBezTo>
                  <a:cubicBezTo>
                    <a:pt x="15" y="13"/>
                    <a:pt x="11" y="14"/>
                    <a:pt x="13" y="15"/>
                  </a:cubicBezTo>
                  <a:cubicBezTo>
                    <a:pt x="14" y="16"/>
                    <a:pt x="13" y="17"/>
                    <a:pt x="9" y="17"/>
                  </a:cubicBezTo>
                  <a:cubicBezTo>
                    <a:pt x="6" y="17"/>
                    <a:pt x="2" y="18"/>
                    <a:pt x="2" y="19"/>
                  </a:cubicBezTo>
                  <a:cubicBezTo>
                    <a:pt x="3" y="20"/>
                    <a:pt x="11" y="18"/>
                    <a:pt x="11" y="19"/>
                  </a:cubicBezTo>
                  <a:cubicBezTo>
                    <a:pt x="11" y="20"/>
                    <a:pt x="11" y="22"/>
                    <a:pt x="13" y="21"/>
                  </a:cubicBezTo>
                  <a:cubicBezTo>
                    <a:pt x="16" y="20"/>
                    <a:pt x="14" y="23"/>
                    <a:pt x="15" y="23"/>
                  </a:cubicBezTo>
                  <a:cubicBezTo>
                    <a:pt x="16" y="24"/>
                    <a:pt x="16" y="26"/>
                    <a:pt x="13" y="26"/>
                  </a:cubicBezTo>
                  <a:cubicBezTo>
                    <a:pt x="10" y="26"/>
                    <a:pt x="9" y="27"/>
                    <a:pt x="10" y="28"/>
                  </a:cubicBezTo>
                  <a:cubicBezTo>
                    <a:pt x="12" y="30"/>
                    <a:pt x="15" y="29"/>
                    <a:pt x="18" y="28"/>
                  </a:cubicBezTo>
                  <a:cubicBezTo>
                    <a:pt x="21" y="27"/>
                    <a:pt x="26" y="31"/>
                    <a:pt x="29" y="32"/>
                  </a:cubicBezTo>
                  <a:cubicBezTo>
                    <a:pt x="33" y="34"/>
                    <a:pt x="39" y="32"/>
                    <a:pt x="40" y="30"/>
                  </a:cubicBezTo>
                  <a:cubicBezTo>
                    <a:pt x="41" y="28"/>
                    <a:pt x="46" y="29"/>
                    <a:pt x="48" y="27"/>
                  </a:cubicBezTo>
                  <a:cubicBezTo>
                    <a:pt x="50" y="26"/>
                    <a:pt x="53" y="24"/>
                    <a:pt x="5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48" name="Freeform 137"/>
            <p:cNvSpPr>
              <a:spLocks/>
            </p:cNvSpPr>
            <p:nvPr/>
          </p:nvSpPr>
          <p:spPr bwMode="auto">
            <a:xfrm>
              <a:off x="4172637" y="3350712"/>
              <a:ext cx="84696" cy="96245"/>
            </a:xfrm>
            <a:custGeom>
              <a:avLst/>
              <a:gdLst>
                <a:gd name="T0" fmla="*/ 25 w 28"/>
                <a:gd name="T1" fmla="*/ 10 h 32"/>
                <a:gd name="T2" fmla="*/ 23 w 28"/>
                <a:gd name="T3" fmla="*/ 8 h 32"/>
                <a:gd name="T4" fmla="*/ 19 w 28"/>
                <a:gd name="T5" fmla="*/ 9 h 32"/>
                <a:gd name="T6" fmla="*/ 16 w 28"/>
                <a:gd name="T7" fmla="*/ 9 h 32"/>
                <a:gd name="T8" fmla="*/ 17 w 28"/>
                <a:gd name="T9" fmla="*/ 5 h 32"/>
                <a:gd name="T10" fmla="*/ 19 w 28"/>
                <a:gd name="T11" fmla="*/ 1 h 32"/>
                <a:gd name="T12" fmla="*/ 18 w 28"/>
                <a:gd name="T13" fmla="*/ 1 h 32"/>
                <a:gd name="T14" fmla="*/ 12 w 28"/>
                <a:gd name="T15" fmla="*/ 3 h 32"/>
                <a:gd name="T16" fmla="*/ 15 w 28"/>
                <a:gd name="T17" fmla="*/ 6 h 32"/>
                <a:gd name="T18" fmla="*/ 9 w 28"/>
                <a:gd name="T19" fmla="*/ 8 h 32"/>
                <a:gd name="T20" fmla="*/ 3 w 28"/>
                <a:gd name="T21" fmla="*/ 8 h 32"/>
                <a:gd name="T22" fmla="*/ 4 w 28"/>
                <a:gd name="T23" fmla="*/ 13 h 32"/>
                <a:gd name="T24" fmla="*/ 6 w 28"/>
                <a:gd name="T25" fmla="*/ 17 h 32"/>
                <a:gd name="T26" fmla="*/ 5 w 28"/>
                <a:gd name="T27" fmla="*/ 23 h 32"/>
                <a:gd name="T28" fmla="*/ 1 w 28"/>
                <a:gd name="T29" fmla="*/ 27 h 32"/>
                <a:gd name="T30" fmla="*/ 7 w 28"/>
                <a:gd name="T31" fmla="*/ 32 h 32"/>
                <a:gd name="T32" fmla="*/ 18 w 28"/>
                <a:gd name="T33" fmla="*/ 27 h 32"/>
                <a:gd name="T34" fmla="*/ 25 w 28"/>
                <a:gd name="T35" fmla="*/ 26 h 32"/>
                <a:gd name="T36" fmla="*/ 25 w 28"/>
                <a:gd name="T37" fmla="*/ 11 h 32"/>
                <a:gd name="T38" fmla="*/ 25 w 28"/>
                <a:gd name="T3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" h="32">
                  <a:moveTo>
                    <a:pt x="25" y="10"/>
                  </a:moveTo>
                  <a:cubicBezTo>
                    <a:pt x="24" y="10"/>
                    <a:pt x="24" y="9"/>
                    <a:pt x="23" y="8"/>
                  </a:cubicBezTo>
                  <a:cubicBezTo>
                    <a:pt x="21" y="6"/>
                    <a:pt x="20" y="8"/>
                    <a:pt x="19" y="9"/>
                  </a:cubicBezTo>
                  <a:cubicBezTo>
                    <a:pt x="19" y="11"/>
                    <a:pt x="17" y="9"/>
                    <a:pt x="16" y="9"/>
                  </a:cubicBezTo>
                  <a:cubicBezTo>
                    <a:pt x="14" y="8"/>
                    <a:pt x="16" y="6"/>
                    <a:pt x="17" y="5"/>
                  </a:cubicBezTo>
                  <a:cubicBezTo>
                    <a:pt x="18" y="5"/>
                    <a:pt x="18" y="3"/>
                    <a:pt x="19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5" y="0"/>
                    <a:pt x="12" y="0"/>
                    <a:pt x="12" y="3"/>
                  </a:cubicBezTo>
                  <a:cubicBezTo>
                    <a:pt x="12" y="5"/>
                    <a:pt x="14" y="4"/>
                    <a:pt x="15" y="6"/>
                  </a:cubicBezTo>
                  <a:cubicBezTo>
                    <a:pt x="15" y="7"/>
                    <a:pt x="12" y="7"/>
                    <a:pt x="9" y="8"/>
                  </a:cubicBezTo>
                  <a:cubicBezTo>
                    <a:pt x="7" y="10"/>
                    <a:pt x="5" y="7"/>
                    <a:pt x="3" y="8"/>
                  </a:cubicBezTo>
                  <a:cubicBezTo>
                    <a:pt x="1" y="9"/>
                    <a:pt x="5" y="11"/>
                    <a:pt x="4" y="13"/>
                  </a:cubicBezTo>
                  <a:cubicBezTo>
                    <a:pt x="2" y="15"/>
                    <a:pt x="4" y="15"/>
                    <a:pt x="6" y="17"/>
                  </a:cubicBezTo>
                  <a:cubicBezTo>
                    <a:pt x="9" y="20"/>
                    <a:pt x="5" y="20"/>
                    <a:pt x="5" y="23"/>
                  </a:cubicBezTo>
                  <a:cubicBezTo>
                    <a:pt x="5" y="25"/>
                    <a:pt x="1" y="25"/>
                    <a:pt x="1" y="27"/>
                  </a:cubicBezTo>
                  <a:cubicBezTo>
                    <a:pt x="0" y="28"/>
                    <a:pt x="4" y="32"/>
                    <a:pt x="7" y="32"/>
                  </a:cubicBezTo>
                  <a:cubicBezTo>
                    <a:pt x="9" y="32"/>
                    <a:pt x="14" y="30"/>
                    <a:pt x="18" y="27"/>
                  </a:cubicBezTo>
                  <a:cubicBezTo>
                    <a:pt x="21" y="24"/>
                    <a:pt x="22" y="27"/>
                    <a:pt x="25" y="26"/>
                  </a:cubicBezTo>
                  <a:cubicBezTo>
                    <a:pt x="28" y="24"/>
                    <a:pt x="26" y="13"/>
                    <a:pt x="25" y="11"/>
                  </a:cubicBezTo>
                  <a:cubicBezTo>
                    <a:pt x="25" y="11"/>
                    <a:pt x="25" y="10"/>
                    <a:pt x="25" y="1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49" name="Freeform 138"/>
            <p:cNvSpPr>
              <a:spLocks noEditPoints="1"/>
            </p:cNvSpPr>
            <p:nvPr/>
          </p:nvSpPr>
          <p:spPr bwMode="auto">
            <a:xfrm>
              <a:off x="4214984" y="3195436"/>
              <a:ext cx="191207" cy="291302"/>
            </a:xfrm>
            <a:custGeom>
              <a:avLst/>
              <a:gdLst>
                <a:gd name="T0" fmla="*/ 5 w 63"/>
                <a:gd name="T1" fmla="*/ 52 h 96"/>
                <a:gd name="T2" fmla="*/ 2 w 63"/>
                <a:gd name="T3" fmla="*/ 60 h 96"/>
                <a:gd name="T4" fmla="*/ 9 w 63"/>
                <a:gd name="T5" fmla="*/ 59 h 96"/>
                <a:gd name="T6" fmla="*/ 16 w 63"/>
                <a:gd name="T7" fmla="*/ 58 h 96"/>
                <a:gd name="T8" fmla="*/ 63 w 63"/>
                <a:gd name="T9" fmla="*/ 74 h 96"/>
                <a:gd name="T10" fmla="*/ 53 w 63"/>
                <a:gd name="T11" fmla="*/ 70 h 96"/>
                <a:gd name="T12" fmla="*/ 51 w 63"/>
                <a:gd name="T13" fmla="*/ 64 h 96"/>
                <a:gd name="T14" fmla="*/ 42 w 63"/>
                <a:gd name="T15" fmla="*/ 49 h 96"/>
                <a:gd name="T16" fmla="*/ 33 w 63"/>
                <a:gd name="T17" fmla="*/ 44 h 96"/>
                <a:gd name="T18" fmla="*/ 40 w 63"/>
                <a:gd name="T19" fmla="*/ 30 h 96"/>
                <a:gd name="T20" fmla="*/ 26 w 63"/>
                <a:gd name="T21" fmla="*/ 27 h 96"/>
                <a:gd name="T22" fmla="*/ 32 w 63"/>
                <a:gd name="T23" fmla="*/ 18 h 96"/>
                <a:gd name="T24" fmla="*/ 22 w 63"/>
                <a:gd name="T25" fmla="*/ 21 h 96"/>
                <a:gd name="T26" fmla="*/ 15 w 63"/>
                <a:gd name="T27" fmla="*/ 30 h 96"/>
                <a:gd name="T28" fmla="*/ 10 w 63"/>
                <a:gd name="T29" fmla="*/ 31 h 96"/>
                <a:gd name="T30" fmla="*/ 12 w 63"/>
                <a:gd name="T31" fmla="*/ 39 h 96"/>
                <a:gd name="T32" fmla="*/ 10 w 63"/>
                <a:gd name="T33" fmla="*/ 46 h 96"/>
                <a:gd name="T34" fmla="*/ 17 w 63"/>
                <a:gd name="T35" fmla="*/ 48 h 96"/>
                <a:gd name="T36" fmla="*/ 21 w 63"/>
                <a:gd name="T37" fmla="*/ 48 h 96"/>
                <a:gd name="T38" fmla="*/ 28 w 63"/>
                <a:gd name="T39" fmla="*/ 53 h 96"/>
                <a:gd name="T40" fmla="*/ 31 w 63"/>
                <a:gd name="T41" fmla="*/ 59 h 96"/>
                <a:gd name="T42" fmla="*/ 32 w 63"/>
                <a:gd name="T43" fmla="*/ 67 h 96"/>
                <a:gd name="T44" fmla="*/ 24 w 63"/>
                <a:gd name="T45" fmla="*/ 68 h 96"/>
                <a:gd name="T46" fmla="*/ 26 w 63"/>
                <a:gd name="T47" fmla="*/ 74 h 96"/>
                <a:gd name="T48" fmla="*/ 22 w 63"/>
                <a:gd name="T49" fmla="*/ 81 h 96"/>
                <a:gd name="T50" fmla="*/ 32 w 63"/>
                <a:gd name="T51" fmla="*/ 83 h 96"/>
                <a:gd name="T52" fmla="*/ 26 w 63"/>
                <a:gd name="T53" fmla="*/ 85 h 96"/>
                <a:gd name="T54" fmla="*/ 22 w 63"/>
                <a:gd name="T55" fmla="*/ 93 h 96"/>
                <a:gd name="T56" fmla="*/ 30 w 63"/>
                <a:gd name="T57" fmla="*/ 91 h 96"/>
                <a:gd name="T58" fmla="*/ 39 w 63"/>
                <a:gd name="T59" fmla="*/ 89 h 96"/>
                <a:gd name="T60" fmla="*/ 51 w 63"/>
                <a:gd name="T61" fmla="*/ 89 h 96"/>
                <a:gd name="T62" fmla="*/ 57 w 63"/>
                <a:gd name="T63" fmla="*/ 84 h 96"/>
                <a:gd name="T64" fmla="*/ 63 w 63"/>
                <a:gd name="T65" fmla="*/ 74 h 96"/>
                <a:gd name="T66" fmla="*/ 7 w 63"/>
                <a:gd name="T67" fmla="*/ 28 h 96"/>
                <a:gd name="T68" fmla="*/ 43 w 63"/>
                <a:gd name="T69" fmla="*/ 8 h 96"/>
                <a:gd name="T70" fmla="*/ 43 w 63"/>
                <a:gd name="T71" fmla="*/ 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3" h="96">
                  <a:moveTo>
                    <a:pt x="12" y="51"/>
                  </a:moveTo>
                  <a:cubicBezTo>
                    <a:pt x="10" y="49"/>
                    <a:pt x="7" y="52"/>
                    <a:pt x="5" y="52"/>
                  </a:cubicBezTo>
                  <a:cubicBezTo>
                    <a:pt x="4" y="54"/>
                    <a:pt x="4" y="56"/>
                    <a:pt x="3" y="56"/>
                  </a:cubicBezTo>
                  <a:cubicBezTo>
                    <a:pt x="2" y="57"/>
                    <a:pt x="0" y="59"/>
                    <a:pt x="2" y="60"/>
                  </a:cubicBezTo>
                  <a:cubicBezTo>
                    <a:pt x="3" y="60"/>
                    <a:pt x="5" y="62"/>
                    <a:pt x="5" y="60"/>
                  </a:cubicBezTo>
                  <a:cubicBezTo>
                    <a:pt x="6" y="59"/>
                    <a:pt x="7" y="57"/>
                    <a:pt x="9" y="59"/>
                  </a:cubicBezTo>
                  <a:cubicBezTo>
                    <a:pt x="10" y="60"/>
                    <a:pt x="10" y="61"/>
                    <a:pt x="11" y="61"/>
                  </a:cubicBezTo>
                  <a:cubicBezTo>
                    <a:pt x="12" y="60"/>
                    <a:pt x="14" y="60"/>
                    <a:pt x="16" y="58"/>
                  </a:cubicBezTo>
                  <a:cubicBezTo>
                    <a:pt x="18" y="56"/>
                    <a:pt x="15" y="54"/>
                    <a:pt x="12" y="51"/>
                  </a:cubicBezTo>
                  <a:close/>
                  <a:moveTo>
                    <a:pt x="63" y="74"/>
                  </a:moveTo>
                  <a:cubicBezTo>
                    <a:pt x="63" y="71"/>
                    <a:pt x="57" y="69"/>
                    <a:pt x="56" y="71"/>
                  </a:cubicBezTo>
                  <a:cubicBezTo>
                    <a:pt x="56" y="72"/>
                    <a:pt x="54" y="72"/>
                    <a:pt x="53" y="70"/>
                  </a:cubicBezTo>
                  <a:cubicBezTo>
                    <a:pt x="52" y="69"/>
                    <a:pt x="54" y="67"/>
                    <a:pt x="53" y="67"/>
                  </a:cubicBezTo>
                  <a:cubicBezTo>
                    <a:pt x="52" y="67"/>
                    <a:pt x="51" y="65"/>
                    <a:pt x="51" y="64"/>
                  </a:cubicBezTo>
                  <a:cubicBezTo>
                    <a:pt x="51" y="63"/>
                    <a:pt x="50" y="57"/>
                    <a:pt x="46" y="56"/>
                  </a:cubicBezTo>
                  <a:cubicBezTo>
                    <a:pt x="43" y="55"/>
                    <a:pt x="43" y="51"/>
                    <a:pt x="42" y="49"/>
                  </a:cubicBezTo>
                  <a:cubicBezTo>
                    <a:pt x="42" y="46"/>
                    <a:pt x="40" y="47"/>
                    <a:pt x="38" y="45"/>
                  </a:cubicBezTo>
                  <a:cubicBezTo>
                    <a:pt x="37" y="43"/>
                    <a:pt x="34" y="44"/>
                    <a:pt x="33" y="44"/>
                  </a:cubicBezTo>
                  <a:cubicBezTo>
                    <a:pt x="31" y="45"/>
                    <a:pt x="33" y="42"/>
                    <a:pt x="35" y="40"/>
                  </a:cubicBezTo>
                  <a:cubicBezTo>
                    <a:pt x="37" y="39"/>
                    <a:pt x="40" y="31"/>
                    <a:pt x="40" y="30"/>
                  </a:cubicBezTo>
                  <a:cubicBezTo>
                    <a:pt x="40" y="28"/>
                    <a:pt x="30" y="28"/>
                    <a:pt x="28" y="29"/>
                  </a:cubicBezTo>
                  <a:cubicBezTo>
                    <a:pt x="26" y="30"/>
                    <a:pt x="24" y="28"/>
                    <a:pt x="26" y="27"/>
                  </a:cubicBezTo>
                  <a:cubicBezTo>
                    <a:pt x="27" y="26"/>
                    <a:pt x="31" y="23"/>
                    <a:pt x="31" y="22"/>
                  </a:cubicBezTo>
                  <a:cubicBezTo>
                    <a:pt x="30" y="21"/>
                    <a:pt x="33" y="19"/>
                    <a:pt x="32" y="18"/>
                  </a:cubicBezTo>
                  <a:cubicBezTo>
                    <a:pt x="30" y="17"/>
                    <a:pt x="30" y="20"/>
                    <a:pt x="29" y="21"/>
                  </a:cubicBezTo>
                  <a:cubicBezTo>
                    <a:pt x="28" y="22"/>
                    <a:pt x="25" y="21"/>
                    <a:pt x="22" y="21"/>
                  </a:cubicBezTo>
                  <a:cubicBezTo>
                    <a:pt x="19" y="20"/>
                    <a:pt x="18" y="24"/>
                    <a:pt x="18" y="26"/>
                  </a:cubicBezTo>
                  <a:cubicBezTo>
                    <a:pt x="18" y="28"/>
                    <a:pt x="15" y="29"/>
                    <a:pt x="15" y="30"/>
                  </a:cubicBezTo>
                  <a:cubicBezTo>
                    <a:pt x="16" y="32"/>
                    <a:pt x="15" y="33"/>
                    <a:pt x="14" y="32"/>
                  </a:cubicBezTo>
                  <a:cubicBezTo>
                    <a:pt x="13" y="31"/>
                    <a:pt x="12" y="29"/>
                    <a:pt x="10" y="31"/>
                  </a:cubicBezTo>
                  <a:cubicBezTo>
                    <a:pt x="8" y="32"/>
                    <a:pt x="12" y="34"/>
                    <a:pt x="15" y="34"/>
                  </a:cubicBezTo>
                  <a:cubicBezTo>
                    <a:pt x="17" y="35"/>
                    <a:pt x="13" y="36"/>
                    <a:pt x="12" y="39"/>
                  </a:cubicBezTo>
                  <a:cubicBezTo>
                    <a:pt x="12" y="41"/>
                    <a:pt x="15" y="40"/>
                    <a:pt x="16" y="42"/>
                  </a:cubicBezTo>
                  <a:cubicBezTo>
                    <a:pt x="16" y="44"/>
                    <a:pt x="10" y="44"/>
                    <a:pt x="10" y="46"/>
                  </a:cubicBezTo>
                  <a:cubicBezTo>
                    <a:pt x="10" y="48"/>
                    <a:pt x="13" y="45"/>
                    <a:pt x="15" y="44"/>
                  </a:cubicBezTo>
                  <a:cubicBezTo>
                    <a:pt x="16" y="44"/>
                    <a:pt x="14" y="49"/>
                    <a:pt x="17" y="48"/>
                  </a:cubicBezTo>
                  <a:cubicBezTo>
                    <a:pt x="21" y="48"/>
                    <a:pt x="20" y="43"/>
                    <a:pt x="21" y="43"/>
                  </a:cubicBezTo>
                  <a:cubicBezTo>
                    <a:pt x="22" y="44"/>
                    <a:pt x="20" y="46"/>
                    <a:pt x="21" y="48"/>
                  </a:cubicBezTo>
                  <a:cubicBezTo>
                    <a:pt x="22" y="50"/>
                    <a:pt x="19" y="53"/>
                    <a:pt x="19" y="54"/>
                  </a:cubicBezTo>
                  <a:cubicBezTo>
                    <a:pt x="19" y="55"/>
                    <a:pt x="26" y="55"/>
                    <a:pt x="28" y="53"/>
                  </a:cubicBezTo>
                  <a:cubicBezTo>
                    <a:pt x="30" y="51"/>
                    <a:pt x="31" y="53"/>
                    <a:pt x="30" y="55"/>
                  </a:cubicBezTo>
                  <a:cubicBezTo>
                    <a:pt x="28" y="57"/>
                    <a:pt x="29" y="58"/>
                    <a:pt x="31" y="59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3"/>
                    <a:pt x="32" y="65"/>
                    <a:pt x="32" y="67"/>
                  </a:cubicBezTo>
                  <a:cubicBezTo>
                    <a:pt x="32" y="68"/>
                    <a:pt x="26" y="68"/>
                    <a:pt x="26" y="67"/>
                  </a:cubicBezTo>
                  <a:cubicBezTo>
                    <a:pt x="25" y="66"/>
                    <a:pt x="23" y="67"/>
                    <a:pt x="24" y="68"/>
                  </a:cubicBezTo>
                  <a:cubicBezTo>
                    <a:pt x="24" y="69"/>
                    <a:pt x="22" y="71"/>
                    <a:pt x="22" y="72"/>
                  </a:cubicBezTo>
                  <a:cubicBezTo>
                    <a:pt x="22" y="73"/>
                    <a:pt x="25" y="73"/>
                    <a:pt x="26" y="74"/>
                  </a:cubicBezTo>
                  <a:cubicBezTo>
                    <a:pt x="26" y="76"/>
                    <a:pt x="23" y="78"/>
                    <a:pt x="20" y="79"/>
                  </a:cubicBezTo>
                  <a:cubicBezTo>
                    <a:pt x="16" y="80"/>
                    <a:pt x="20" y="82"/>
                    <a:pt x="22" y="81"/>
                  </a:cubicBezTo>
                  <a:cubicBezTo>
                    <a:pt x="24" y="80"/>
                    <a:pt x="23" y="82"/>
                    <a:pt x="26" y="82"/>
                  </a:cubicBezTo>
                  <a:cubicBezTo>
                    <a:pt x="28" y="82"/>
                    <a:pt x="29" y="84"/>
                    <a:pt x="32" y="83"/>
                  </a:cubicBezTo>
                  <a:cubicBezTo>
                    <a:pt x="35" y="82"/>
                    <a:pt x="35" y="83"/>
                    <a:pt x="33" y="84"/>
                  </a:cubicBezTo>
                  <a:cubicBezTo>
                    <a:pt x="31" y="86"/>
                    <a:pt x="28" y="84"/>
                    <a:pt x="26" y="85"/>
                  </a:cubicBezTo>
                  <a:cubicBezTo>
                    <a:pt x="24" y="86"/>
                    <a:pt x="16" y="93"/>
                    <a:pt x="18" y="95"/>
                  </a:cubicBezTo>
                  <a:cubicBezTo>
                    <a:pt x="19" y="96"/>
                    <a:pt x="20" y="94"/>
                    <a:pt x="22" y="93"/>
                  </a:cubicBezTo>
                  <a:cubicBezTo>
                    <a:pt x="25" y="91"/>
                    <a:pt x="26" y="93"/>
                    <a:pt x="27" y="94"/>
                  </a:cubicBezTo>
                  <a:cubicBezTo>
                    <a:pt x="29" y="94"/>
                    <a:pt x="29" y="90"/>
                    <a:pt x="30" y="91"/>
                  </a:cubicBezTo>
                  <a:cubicBezTo>
                    <a:pt x="31" y="91"/>
                    <a:pt x="32" y="90"/>
                    <a:pt x="34" y="90"/>
                  </a:cubicBezTo>
                  <a:cubicBezTo>
                    <a:pt x="37" y="90"/>
                    <a:pt x="38" y="90"/>
                    <a:pt x="39" y="89"/>
                  </a:cubicBezTo>
                  <a:cubicBezTo>
                    <a:pt x="40" y="88"/>
                    <a:pt x="43" y="91"/>
                    <a:pt x="44" y="90"/>
                  </a:cubicBezTo>
                  <a:cubicBezTo>
                    <a:pt x="45" y="89"/>
                    <a:pt x="49" y="89"/>
                    <a:pt x="51" y="89"/>
                  </a:cubicBezTo>
                  <a:cubicBezTo>
                    <a:pt x="53" y="89"/>
                    <a:pt x="59" y="86"/>
                    <a:pt x="60" y="85"/>
                  </a:cubicBezTo>
                  <a:cubicBezTo>
                    <a:pt x="61" y="84"/>
                    <a:pt x="59" y="83"/>
                    <a:pt x="57" y="84"/>
                  </a:cubicBezTo>
                  <a:cubicBezTo>
                    <a:pt x="55" y="84"/>
                    <a:pt x="56" y="82"/>
                    <a:pt x="58" y="80"/>
                  </a:cubicBezTo>
                  <a:cubicBezTo>
                    <a:pt x="60" y="78"/>
                    <a:pt x="63" y="77"/>
                    <a:pt x="63" y="74"/>
                  </a:cubicBezTo>
                  <a:close/>
                  <a:moveTo>
                    <a:pt x="12" y="22"/>
                  </a:moveTo>
                  <a:cubicBezTo>
                    <a:pt x="10" y="21"/>
                    <a:pt x="6" y="28"/>
                    <a:pt x="7" y="28"/>
                  </a:cubicBezTo>
                  <a:cubicBezTo>
                    <a:pt x="10" y="28"/>
                    <a:pt x="13" y="23"/>
                    <a:pt x="12" y="22"/>
                  </a:cubicBezTo>
                  <a:close/>
                  <a:moveTo>
                    <a:pt x="43" y="8"/>
                  </a:moveTo>
                  <a:cubicBezTo>
                    <a:pt x="45" y="6"/>
                    <a:pt x="47" y="0"/>
                    <a:pt x="44" y="1"/>
                  </a:cubicBezTo>
                  <a:cubicBezTo>
                    <a:pt x="42" y="2"/>
                    <a:pt x="42" y="8"/>
                    <a:pt x="43" y="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50" name="Freeform 139"/>
            <p:cNvSpPr>
              <a:spLocks noEditPoints="1"/>
            </p:cNvSpPr>
            <p:nvPr/>
          </p:nvSpPr>
          <p:spPr bwMode="auto">
            <a:xfrm>
              <a:off x="4524252" y="3280132"/>
              <a:ext cx="91112" cy="84696"/>
            </a:xfrm>
            <a:custGeom>
              <a:avLst/>
              <a:gdLst>
                <a:gd name="T0" fmla="*/ 15 w 30"/>
                <a:gd name="T1" fmla="*/ 11 h 28"/>
                <a:gd name="T2" fmla="*/ 15 w 30"/>
                <a:gd name="T3" fmla="*/ 6 h 28"/>
                <a:gd name="T4" fmla="*/ 15 w 30"/>
                <a:gd name="T5" fmla="*/ 1 h 28"/>
                <a:gd name="T6" fmla="*/ 11 w 30"/>
                <a:gd name="T7" fmla="*/ 3 h 28"/>
                <a:gd name="T8" fmla="*/ 7 w 30"/>
                <a:gd name="T9" fmla="*/ 5 h 28"/>
                <a:gd name="T10" fmla="*/ 7 w 30"/>
                <a:gd name="T11" fmla="*/ 8 h 28"/>
                <a:gd name="T12" fmla="*/ 4 w 30"/>
                <a:gd name="T13" fmla="*/ 6 h 28"/>
                <a:gd name="T14" fmla="*/ 1 w 30"/>
                <a:gd name="T15" fmla="*/ 11 h 28"/>
                <a:gd name="T16" fmla="*/ 1 w 30"/>
                <a:gd name="T17" fmla="*/ 18 h 28"/>
                <a:gd name="T18" fmla="*/ 3 w 30"/>
                <a:gd name="T19" fmla="*/ 23 h 28"/>
                <a:gd name="T20" fmla="*/ 4 w 30"/>
                <a:gd name="T21" fmla="*/ 26 h 28"/>
                <a:gd name="T22" fmla="*/ 10 w 30"/>
                <a:gd name="T23" fmla="*/ 27 h 28"/>
                <a:gd name="T24" fmla="*/ 12 w 30"/>
                <a:gd name="T25" fmla="*/ 27 h 28"/>
                <a:gd name="T26" fmla="*/ 9 w 30"/>
                <a:gd name="T27" fmla="*/ 23 h 28"/>
                <a:gd name="T28" fmla="*/ 13 w 30"/>
                <a:gd name="T29" fmla="*/ 24 h 28"/>
                <a:gd name="T30" fmla="*/ 17 w 30"/>
                <a:gd name="T31" fmla="*/ 24 h 28"/>
                <a:gd name="T32" fmla="*/ 15 w 30"/>
                <a:gd name="T33" fmla="*/ 20 h 28"/>
                <a:gd name="T34" fmla="*/ 12 w 30"/>
                <a:gd name="T35" fmla="*/ 20 h 28"/>
                <a:gd name="T36" fmla="*/ 14 w 30"/>
                <a:gd name="T37" fmla="*/ 16 h 28"/>
                <a:gd name="T38" fmla="*/ 18 w 30"/>
                <a:gd name="T39" fmla="*/ 14 h 28"/>
                <a:gd name="T40" fmla="*/ 15 w 30"/>
                <a:gd name="T41" fmla="*/ 11 h 28"/>
                <a:gd name="T42" fmla="*/ 29 w 30"/>
                <a:gd name="T43" fmla="*/ 16 h 28"/>
                <a:gd name="T44" fmla="*/ 27 w 30"/>
                <a:gd name="T45" fmla="*/ 18 h 28"/>
                <a:gd name="T46" fmla="*/ 24 w 30"/>
                <a:gd name="T47" fmla="*/ 16 h 28"/>
                <a:gd name="T48" fmla="*/ 20 w 30"/>
                <a:gd name="T49" fmla="*/ 18 h 28"/>
                <a:gd name="T50" fmla="*/ 23 w 30"/>
                <a:gd name="T51" fmla="*/ 24 h 28"/>
                <a:gd name="T52" fmla="*/ 21 w 30"/>
                <a:gd name="T53" fmla="*/ 25 h 28"/>
                <a:gd name="T54" fmla="*/ 23 w 30"/>
                <a:gd name="T55" fmla="*/ 28 h 28"/>
                <a:gd name="T56" fmla="*/ 27 w 30"/>
                <a:gd name="T57" fmla="*/ 23 h 28"/>
                <a:gd name="T58" fmla="*/ 29 w 30"/>
                <a:gd name="T59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0" h="28">
                  <a:moveTo>
                    <a:pt x="15" y="11"/>
                  </a:moveTo>
                  <a:cubicBezTo>
                    <a:pt x="14" y="10"/>
                    <a:pt x="13" y="7"/>
                    <a:pt x="15" y="6"/>
                  </a:cubicBezTo>
                  <a:cubicBezTo>
                    <a:pt x="16" y="5"/>
                    <a:pt x="16" y="2"/>
                    <a:pt x="15" y="1"/>
                  </a:cubicBezTo>
                  <a:cubicBezTo>
                    <a:pt x="14" y="0"/>
                    <a:pt x="11" y="1"/>
                    <a:pt x="11" y="3"/>
                  </a:cubicBezTo>
                  <a:cubicBezTo>
                    <a:pt x="10" y="6"/>
                    <a:pt x="8" y="5"/>
                    <a:pt x="7" y="5"/>
                  </a:cubicBezTo>
                  <a:cubicBezTo>
                    <a:pt x="6" y="6"/>
                    <a:pt x="8" y="7"/>
                    <a:pt x="7" y="8"/>
                  </a:cubicBezTo>
                  <a:cubicBezTo>
                    <a:pt x="6" y="9"/>
                    <a:pt x="6" y="6"/>
                    <a:pt x="4" y="6"/>
                  </a:cubicBezTo>
                  <a:cubicBezTo>
                    <a:pt x="2" y="6"/>
                    <a:pt x="2" y="9"/>
                    <a:pt x="1" y="11"/>
                  </a:cubicBezTo>
                  <a:cubicBezTo>
                    <a:pt x="0" y="12"/>
                    <a:pt x="0" y="16"/>
                    <a:pt x="1" y="18"/>
                  </a:cubicBezTo>
                  <a:cubicBezTo>
                    <a:pt x="1" y="20"/>
                    <a:pt x="4" y="21"/>
                    <a:pt x="3" y="23"/>
                  </a:cubicBezTo>
                  <a:cubicBezTo>
                    <a:pt x="3" y="24"/>
                    <a:pt x="3" y="25"/>
                    <a:pt x="4" y="26"/>
                  </a:cubicBezTo>
                  <a:cubicBezTo>
                    <a:pt x="6" y="26"/>
                    <a:pt x="9" y="26"/>
                    <a:pt x="10" y="27"/>
                  </a:cubicBezTo>
                  <a:cubicBezTo>
                    <a:pt x="10" y="27"/>
                    <a:pt x="11" y="27"/>
                    <a:pt x="12" y="27"/>
                  </a:cubicBezTo>
                  <a:cubicBezTo>
                    <a:pt x="11" y="25"/>
                    <a:pt x="9" y="24"/>
                    <a:pt x="9" y="23"/>
                  </a:cubicBezTo>
                  <a:cubicBezTo>
                    <a:pt x="10" y="22"/>
                    <a:pt x="11" y="23"/>
                    <a:pt x="13" y="24"/>
                  </a:cubicBezTo>
                  <a:cubicBezTo>
                    <a:pt x="14" y="25"/>
                    <a:pt x="17" y="25"/>
                    <a:pt x="17" y="24"/>
                  </a:cubicBezTo>
                  <a:cubicBezTo>
                    <a:pt x="17" y="23"/>
                    <a:pt x="17" y="19"/>
                    <a:pt x="15" y="20"/>
                  </a:cubicBezTo>
                  <a:cubicBezTo>
                    <a:pt x="13" y="21"/>
                    <a:pt x="13" y="20"/>
                    <a:pt x="12" y="20"/>
                  </a:cubicBezTo>
                  <a:cubicBezTo>
                    <a:pt x="11" y="19"/>
                    <a:pt x="13" y="17"/>
                    <a:pt x="14" y="16"/>
                  </a:cubicBezTo>
                  <a:cubicBezTo>
                    <a:pt x="14" y="14"/>
                    <a:pt x="17" y="15"/>
                    <a:pt x="18" y="14"/>
                  </a:cubicBezTo>
                  <a:cubicBezTo>
                    <a:pt x="18" y="12"/>
                    <a:pt x="16" y="11"/>
                    <a:pt x="15" y="11"/>
                  </a:cubicBezTo>
                  <a:close/>
                  <a:moveTo>
                    <a:pt x="29" y="16"/>
                  </a:moveTo>
                  <a:cubicBezTo>
                    <a:pt x="28" y="16"/>
                    <a:pt x="27" y="17"/>
                    <a:pt x="27" y="18"/>
                  </a:cubicBezTo>
                  <a:cubicBezTo>
                    <a:pt x="26" y="18"/>
                    <a:pt x="25" y="14"/>
                    <a:pt x="24" y="16"/>
                  </a:cubicBezTo>
                  <a:cubicBezTo>
                    <a:pt x="24" y="18"/>
                    <a:pt x="22" y="15"/>
                    <a:pt x="20" y="18"/>
                  </a:cubicBezTo>
                  <a:cubicBezTo>
                    <a:pt x="19" y="21"/>
                    <a:pt x="21" y="23"/>
                    <a:pt x="23" y="24"/>
                  </a:cubicBezTo>
                  <a:cubicBezTo>
                    <a:pt x="24" y="24"/>
                    <a:pt x="23" y="26"/>
                    <a:pt x="21" y="25"/>
                  </a:cubicBezTo>
                  <a:cubicBezTo>
                    <a:pt x="19" y="25"/>
                    <a:pt x="20" y="28"/>
                    <a:pt x="23" y="28"/>
                  </a:cubicBezTo>
                  <a:cubicBezTo>
                    <a:pt x="25" y="28"/>
                    <a:pt x="27" y="24"/>
                    <a:pt x="27" y="23"/>
                  </a:cubicBezTo>
                  <a:cubicBezTo>
                    <a:pt x="27" y="22"/>
                    <a:pt x="30" y="17"/>
                    <a:pt x="29" y="1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51" name="Freeform 140"/>
            <p:cNvSpPr>
              <a:spLocks noEditPoints="1"/>
            </p:cNvSpPr>
            <p:nvPr/>
          </p:nvSpPr>
          <p:spPr bwMode="auto">
            <a:xfrm>
              <a:off x="4585849" y="2934933"/>
              <a:ext cx="236121" cy="411929"/>
            </a:xfrm>
            <a:custGeom>
              <a:avLst/>
              <a:gdLst>
                <a:gd name="T0" fmla="*/ 76 w 78"/>
                <a:gd name="T1" fmla="*/ 29 h 136"/>
                <a:gd name="T2" fmla="*/ 74 w 78"/>
                <a:gd name="T3" fmla="*/ 18 h 136"/>
                <a:gd name="T4" fmla="*/ 65 w 78"/>
                <a:gd name="T5" fmla="*/ 7 h 136"/>
                <a:gd name="T6" fmla="*/ 54 w 78"/>
                <a:gd name="T7" fmla="*/ 6 h 136"/>
                <a:gd name="T8" fmla="*/ 44 w 78"/>
                <a:gd name="T9" fmla="*/ 6 h 136"/>
                <a:gd name="T10" fmla="*/ 37 w 78"/>
                <a:gd name="T11" fmla="*/ 12 h 136"/>
                <a:gd name="T12" fmla="*/ 31 w 78"/>
                <a:gd name="T13" fmla="*/ 20 h 136"/>
                <a:gd name="T14" fmla="*/ 26 w 78"/>
                <a:gd name="T15" fmla="*/ 28 h 136"/>
                <a:gd name="T16" fmla="*/ 20 w 78"/>
                <a:gd name="T17" fmla="*/ 33 h 136"/>
                <a:gd name="T18" fmla="*/ 16 w 78"/>
                <a:gd name="T19" fmla="*/ 47 h 136"/>
                <a:gd name="T20" fmla="*/ 17 w 78"/>
                <a:gd name="T21" fmla="*/ 54 h 136"/>
                <a:gd name="T22" fmla="*/ 7 w 78"/>
                <a:gd name="T23" fmla="*/ 58 h 136"/>
                <a:gd name="T24" fmla="*/ 6 w 78"/>
                <a:gd name="T25" fmla="*/ 70 h 136"/>
                <a:gd name="T26" fmla="*/ 10 w 78"/>
                <a:gd name="T27" fmla="*/ 81 h 136"/>
                <a:gd name="T28" fmla="*/ 8 w 78"/>
                <a:gd name="T29" fmla="*/ 87 h 136"/>
                <a:gd name="T30" fmla="*/ 4 w 78"/>
                <a:gd name="T31" fmla="*/ 94 h 136"/>
                <a:gd name="T32" fmla="*/ 2 w 78"/>
                <a:gd name="T33" fmla="*/ 104 h 136"/>
                <a:gd name="T34" fmla="*/ 0 w 78"/>
                <a:gd name="T35" fmla="*/ 104 h 136"/>
                <a:gd name="T36" fmla="*/ 5 w 78"/>
                <a:gd name="T37" fmla="*/ 117 h 136"/>
                <a:gd name="T38" fmla="*/ 9 w 78"/>
                <a:gd name="T39" fmla="*/ 127 h 136"/>
                <a:gd name="T40" fmla="*/ 11 w 78"/>
                <a:gd name="T41" fmla="*/ 135 h 136"/>
                <a:gd name="T42" fmla="*/ 18 w 78"/>
                <a:gd name="T43" fmla="*/ 131 h 136"/>
                <a:gd name="T44" fmla="*/ 26 w 78"/>
                <a:gd name="T45" fmla="*/ 129 h 136"/>
                <a:gd name="T46" fmla="*/ 31 w 78"/>
                <a:gd name="T47" fmla="*/ 127 h 136"/>
                <a:gd name="T48" fmla="*/ 33 w 78"/>
                <a:gd name="T49" fmla="*/ 121 h 136"/>
                <a:gd name="T50" fmla="*/ 34 w 78"/>
                <a:gd name="T51" fmla="*/ 108 h 136"/>
                <a:gd name="T52" fmla="*/ 43 w 78"/>
                <a:gd name="T53" fmla="*/ 99 h 136"/>
                <a:gd name="T54" fmla="*/ 40 w 78"/>
                <a:gd name="T55" fmla="*/ 87 h 136"/>
                <a:gd name="T56" fmla="*/ 35 w 78"/>
                <a:gd name="T57" fmla="*/ 79 h 136"/>
                <a:gd name="T58" fmla="*/ 39 w 78"/>
                <a:gd name="T59" fmla="*/ 68 h 136"/>
                <a:gd name="T60" fmla="*/ 47 w 78"/>
                <a:gd name="T61" fmla="*/ 61 h 136"/>
                <a:gd name="T62" fmla="*/ 62 w 78"/>
                <a:gd name="T63" fmla="*/ 50 h 136"/>
                <a:gd name="T64" fmla="*/ 64 w 78"/>
                <a:gd name="T65" fmla="*/ 39 h 136"/>
                <a:gd name="T66" fmla="*/ 74 w 78"/>
                <a:gd name="T67" fmla="*/ 35 h 136"/>
                <a:gd name="T68" fmla="*/ 77 w 78"/>
                <a:gd name="T69" fmla="*/ 32 h 136"/>
                <a:gd name="T70" fmla="*/ 41 w 78"/>
                <a:gd name="T71" fmla="*/ 121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8" h="136">
                  <a:moveTo>
                    <a:pt x="77" y="32"/>
                  </a:moveTo>
                  <a:cubicBezTo>
                    <a:pt x="76" y="31"/>
                    <a:pt x="74" y="29"/>
                    <a:pt x="76" y="29"/>
                  </a:cubicBezTo>
                  <a:cubicBezTo>
                    <a:pt x="77" y="29"/>
                    <a:pt x="78" y="24"/>
                    <a:pt x="76" y="24"/>
                  </a:cubicBezTo>
                  <a:cubicBezTo>
                    <a:pt x="74" y="23"/>
                    <a:pt x="76" y="19"/>
                    <a:pt x="74" y="18"/>
                  </a:cubicBezTo>
                  <a:cubicBezTo>
                    <a:pt x="73" y="17"/>
                    <a:pt x="74" y="14"/>
                    <a:pt x="74" y="12"/>
                  </a:cubicBezTo>
                  <a:cubicBezTo>
                    <a:pt x="74" y="10"/>
                    <a:pt x="69" y="8"/>
                    <a:pt x="65" y="7"/>
                  </a:cubicBezTo>
                  <a:cubicBezTo>
                    <a:pt x="62" y="5"/>
                    <a:pt x="61" y="3"/>
                    <a:pt x="58" y="1"/>
                  </a:cubicBezTo>
                  <a:cubicBezTo>
                    <a:pt x="55" y="0"/>
                    <a:pt x="54" y="4"/>
                    <a:pt x="54" y="6"/>
                  </a:cubicBezTo>
                  <a:cubicBezTo>
                    <a:pt x="54" y="9"/>
                    <a:pt x="52" y="9"/>
                    <a:pt x="50" y="7"/>
                  </a:cubicBezTo>
                  <a:cubicBezTo>
                    <a:pt x="48" y="6"/>
                    <a:pt x="46" y="7"/>
                    <a:pt x="44" y="6"/>
                  </a:cubicBezTo>
                  <a:cubicBezTo>
                    <a:pt x="41" y="5"/>
                    <a:pt x="42" y="9"/>
                    <a:pt x="42" y="11"/>
                  </a:cubicBezTo>
                  <a:cubicBezTo>
                    <a:pt x="42" y="12"/>
                    <a:pt x="39" y="12"/>
                    <a:pt x="37" y="12"/>
                  </a:cubicBezTo>
                  <a:cubicBezTo>
                    <a:pt x="36" y="12"/>
                    <a:pt x="33" y="14"/>
                    <a:pt x="33" y="16"/>
                  </a:cubicBezTo>
                  <a:cubicBezTo>
                    <a:pt x="33" y="18"/>
                    <a:pt x="30" y="19"/>
                    <a:pt x="31" y="20"/>
                  </a:cubicBezTo>
                  <a:cubicBezTo>
                    <a:pt x="32" y="22"/>
                    <a:pt x="31" y="23"/>
                    <a:pt x="29" y="24"/>
                  </a:cubicBezTo>
                  <a:cubicBezTo>
                    <a:pt x="28" y="24"/>
                    <a:pt x="27" y="27"/>
                    <a:pt x="26" y="28"/>
                  </a:cubicBezTo>
                  <a:cubicBezTo>
                    <a:pt x="25" y="29"/>
                    <a:pt x="27" y="31"/>
                    <a:pt x="25" y="32"/>
                  </a:cubicBezTo>
                  <a:cubicBezTo>
                    <a:pt x="23" y="33"/>
                    <a:pt x="21" y="32"/>
                    <a:pt x="20" y="33"/>
                  </a:cubicBezTo>
                  <a:cubicBezTo>
                    <a:pt x="19" y="34"/>
                    <a:pt x="20" y="36"/>
                    <a:pt x="20" y="39"/>
                  </a:cubicBezTo>
                  <a:cubicBezTo>
                    <a:pt x="20" y="41"/>
                    <a:pt x="18" y="44"/>
                    <a:pt x="16" y="47"/>
                  </a:cubicBezTo>
                  <a:cubicBezTo>
                    <a:pt x="14" y="49"/>
                    <a:pt x="16" y="50"/>
                    <a:pt x="17" y="50"/>
                  </a:cubicBezTo>
                  <a:cubicBezTo>
                    <a:pt x="18" y="50"/>
                    <a:pt x="18" y="52"/>
                    <a:pt x="17" y="54"/>
                  </a:cubicBezTo>
                  <a:cubicBezTo>
                    <a:pt x="16" y="55"/>
                    <a:pt x="14" y="54"/>
                    <a:pt x="13" y="54"/>
                  </a:cubicBezTo>
                  <a:cubicBezTo>
                    <a:pt x="12" y="54"/>
                    <a:pt x="9" y="55"/>
                    <a:pt x="7" y="58"/>
                  </a:cubicBezTo>
                  <a:cubicBezTo>
                    <a:pt x="5" y="61"/>
                    <a:pt x="6" y="63"/>
                    <a:pt x="6" y="64"/>
                  </a:cubicBezTo>
                  <a:cubicBezTo>
                    <a:pt x="7" y="66"/>
                    <a:pt x="5" y="67"/>
                    <a:pt x="6" y="70"/>
                  </a:cubicBezTo>
                  <a:cubicBezTo>
                    <a:pt x="8" y="73"/>
                    <a:pt x="6" y="74"/>
                    <a:pt x="6" y="76"/>
                  </a:cubicBezTo>
                  <a:cubicBezTo>
                    <a:pt x="6" y="79"/>
                    <a:pt x="10" y="78"/>
                    <a:pt x="10" y="81"/>
                  </a:cubicBezTo>
                  <a:cubicBezTo>
                    <a:pt x="11" y="83"/>
                    <a:pt x="9" y="84"/>
                    <a:pt x="8" y="84"/>
                  </a:cubicBezTo>
                  <a:cubicBezTo>
                    <a:pt x="7" y="84"/>
                    <a:pt x="7" y="86"/>
                    <a:pt x="8" y="87"/>
                  </a:cubicBezTo>
                  <a:cubicBezTo>
                    <a:pt x="9" y="88"/>
                    <a:pt x="9" y="92"/>
                    <a:pt x="8" y="93"/>
                  </a:cubicBezTo>
                  <a:cubicBezTo>
                    <a:pt x="8" y="94"/>
                    <a:pt x="4" y="93"/>
                    <a:pt x="4" y="94"/>
                  </a:cubicBezTo>
                  <a:cubicBezTo>
                    <a:pt x="5" y="96"/>
                    <a:pt x="3" y="98"/>
                    <a:pt x="3" y="99"/>
                  </a:cubicBezTo>
                  <a:cubicBezTo>
                    <a:pt x="3" y="101"/>
                    <a:pt x="3" y="104"/>
                    <a:pt x="2" y="104"/>
                  </a:cubicBezTo>
                  <a:cubicBezTo>
                    <a:pt x="1" y="103"/>
                    <a:pt x="1" y="103"/>
                    <a:pt x="0" y="103"/>
                  </a:cubicBezTo>
                  <a:cubicBezTo>
                    <a:pt x="0" y="103"/>
                    <a:pt x="0" y="104"/>
                    <a:pt x="0" y="104"/>
                  </a:cubicBezTo>
                  <a:cubicBezTo>
                    <a:pt x="0" y="106"/>
                    <a:pt x="1" y="108"/>
                    <a:pt x="3" y="110"/>
                  </a:cubicBezTo>
                  <a:cubicBezTo>
                    <a:pt x="5" y="112"/>
                    <a:pt x="3" y="114"/>
                    <a:pt x="5" y="117"/>
                  </a:cubicBezTo>
                  <a:cubicBezTo>
                    <a:pt x="7" y="119"/>
                    <a:pt x="6" y="121"/>
                    <a:pt x="8" y="122"/>
                  </a:cubicBezTo>
                  <a:cubicBezTo>
                    <a:pt x="10" y="124"/>
                    <a:pt x="10" y="125"/>
                    <a:pt x="9" y="127"/>
                  </a:cubicBezTo>
                  <a:cubicBezTo>
                    <a:pt x="9" y="129"/>
                    <a:pt x="11" y="128"/>
                    <a:pt x="11" y="130"/>
                  </a:cubicBezTo>
                  <a:cubicBezTo>
                    <a:pt x="11" y="131"/>
                    <a:pt x="11" y="134"/>
                    <a:pt x="11" y="135"/>
                  </a:cubicBezTo>
                  <a:cubicBezTo>
                    <a:pt x="12" y="136"/>
                    <a:pt x="13" y="135"/>
                    <a:pt x="16" y="135"/>
                  </a:cubicBezTo>
                  <a:cubicBezTo>
                    <a:pt x="19" y="135"/>
                    <a:pt x="18" y="133"/>
                    <a:pt x="18" y="131"/>
                  </a:cubicBezTo>
                  <a:cubicBezTo>
                    <a:pt x="19" y="129"/>
                    <a:pt x="20" y="130"/>
                    <a:pt x="20" y="129"/>
                  </a:cubicBezTo>
                  <a:cubicBezTo>
                    <a:pt x="21" y="128"/>
                    <a:pt x="23" y="128"/>
                    <a:pt x="26" y="129"/>
                  </a:cubicBezTo>
                  <a:cubicBezTo>
                    <a:pt x="28" y="130"/>
                    <a:pt x="29" y="128"/>
                    <a:pt x="29" y="126"/>
                  </a:cubicBezTo>
                  <a:cubicBezTo>
                    <a:pt x="29" y="124"/>
                    <a:pt x="31" y="126"/>
                    <a:pt x="31" y="127"/>
                  </a:cubicBezTo>
                  <a:cubicBezTo>
                    <a:pt x="32" y="127"/>
                    <a:pt x="34" y="123"/>
                    <a:pt x="35" y="121"/>
                  </a:cubicBezTo>
                  <a:cubicBezTo>
                    <a:pt x="36" y="118"/>
                    <a:pt x="35" y="119"/>
                    <a:pt x="33" y="121"/>
                  </a:cubicBezTo>
                  <a:cubicBezTo>
                    <a:pt x="30" y="124"/>
                    <a:pt x="32" y="119"/>
                    <a:pt x="33" y="117"/>
                  </a:cubicBezTo>
                  <a:cubicBezTo>
                    <a:pt x="33" y="115"/>
                    <a:pt x="33" y="109"/>
                    <a:pt x="34" y="108"/>
                  </a:cubicBezTo>
                  <a:cubicBezTo>
                    <a:pt x="34" y="107"/>
                    <a:pt x="34" y="105"/>
                    <a:pt x="37" y="104"/>
                  </a:cubicBezTo>
                  <a:cubicBezTo>
                    <a:pt x="40" y="104"/>
                    <a:pt x="43" y="100"/>
                    <a:pt x="43" y="99"/>
                  </a:cubicBezTo>
                  <a:cubicBezTo>
                    <a:pt x="42" y="98"/>
                    <a:pt x="46" y="95"/>
                    <a:pt x="46" y="94"/>
                  </a:cubicBezTo>
                  <a:cubicBezTo>
                    <a:pt x="46" y="93"/>
                    <a:pt x="42" y="88"/>
                    <a:pt x="40" y="87"/>
                  </a:cubicBezTo>
                  <a:cubicBezTo>
                    <a:pt x="39" y="87"/>
                    <a:pt x="36" y="87"/>
                    <a:pt x="36" y="86"/>
                  </a:cubicBezTo>
                  <a:cubicBezTo>
                    <a:pt x="36" y="85"/>
                    <a:pt x="36" y="81"/>
                    <a:pt x="35" y="79"/>
                  </a:cubicBezTo>
                  <a:cubicBezTo>
                    <a:pt x="35" y="77"/>
                    <a:pt x="38" y="75"/>
                    <a:pt x="38" y="73"/>
                  </a:cubicBezTo>
                  <a:cubicBezTo>
                    <a:pt x="38" y="71"/>
                    <a:pt x="37" y="69"/>
                    <a:pt x="39" y="68"/>
                  </a:cubicBezTo>
                  <a:cubicBezTo>
                    <a:pt x="41" y="68"/>
                    <a:pt x="40" y="66"/>
                    <a:pt x="42" y="66"/>
                  </a:cubicBezTo>
                  <a:cubicBezTo>
                    <a:pt x="44" y="65"/>
                    <a:pt x="44" y="62"/>
                    <a:pt x="47" y="61"/>
                  </a:cubicBezTo>
                  <a:cubicBezTo>
                    <a:pt x="49" y="60"/>
                    <a:pt x="49" y="59"/>
                    <a:pt x="52" y="57"/>
                  </a:cubicBezTo>
                  <a:cubicBezTo>
                    <a:pt x="56" y="56"/>
                    <a:pt x="61" y="52"/>
                    <a:pt x="62" y="50"/>
                  </a:cubicBezTo>
                  <a:cubicBezTo>
                    <a:pt x="63" y="48"/>
                    <a:pt x="59" y="46"/>
                    <a:pt x="61" y="44"/>
                  </a:cubicBezTo>
                  <a:cubicBezTo>
                    <a:pt x="64" y="42"/>
                    <a:pt x="62" y="40"/>
                    <a:pt x="64" y="39"/>
                  </a:cubicBezTo>
                  <a:cubicBezTo>
                    <a:pt x="66" y="38"/>
                    <a:pt x="66" y="37"/>
                    <a:pt x="68" y="36"/>
                  </a:cubicBezTo>
                  <a:cubicBezTo>
                    <a:pt x="69" y="34"/>
                    <a:pt x="71" y="36"/>
                    <a:pt x="74" y="35"/>
                  </a:cubicBezTo>
                  <a:cubicBezTo>
                    <a:pt x="76" y="35"/>
                    <a:pt x="77" y="35"/>
                    <a:pt x="78" y="35"/>
                  </a:cubicBezTo>
                  <a:cubicBezTo>
                    <a:pt x="78" y="34"/>
                    <a:pt x="77" y="33"/>
                    <a:pt x="77" y="32"/>
                  </a:cubicBezTo>
                  <a:close/>
                  <a:moveTo>
                    <a:pt x="46" y="113"/>
                  </a:moveTo>
                  <a:cubicBezTo>
                    <a:pt x="42" y="113"/>
                    <a:pt x="41" y="120"/>
                    <a:pt x="41" y="121"/>
                  </a:cubicBezTo>
                  <a:cubicBezTo>
                    <a:pt x="42" y="122"/>
                    <a:pt x="49" y="113"/>
                    <a:pt x="46" y="11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52" name="Freeform 141"/>
            <p:cNvSpPr>
              <a:spLocks noEditPoints="1"/>
            </p:cNvSpPr>
            <p:nvPr/>
          </p:nvSpPr>
          <p:spPr bwMode="auto">
            <a:xfrm>
              <a:off x="4779623" y="3226235"/>
              <a:ext cx="118061" cy="57747"/>
            </a:xfrm>
            <a:custGeom>
              <a:avLst/>
              <a:gdLst>
                <a:gd name="T0" fmla="*/ 36 w 39"/>
                <a:gd name="T1" fmla="*/ 6 h 19"/>
                <a:gd name="T2" fmla="*/ 38 w 39"/>
                <a:gd name="T3" fmla="*/ 1 h 19"/>
                <a:gd name="T4" fmla="*/ 36 w 39"/>
                <a:gd name="T5" fmla="*/ 2 h 19"/>
                <a:gd name="T6" fmla="*/ 24 w 39"/>
                <a:gd name="T7" fmla="*/ 1 h 19"/>
                <a:gd name="T8" fmla="*/ 13 w 39"/>
                <a:gd name="T9" fmla="*/ 3 h 19"/>
                <a:gd name="T10" fmla="*/ 9 w 39"/>
                <a:gd name="T11" fmla="*/ 7 h 19"/>
                <a:gd name="T12" fmla="*/ 10 w 39"/>
                <a:gd name="T13" fmla="*/ 11 h 19"/>
                <a:gd name="T14" fmla="*/ 14 w 39"/>
                <a:gd name="T15" fmla="*/ 13 h 19"/>
                <a:gd name="T16" fmla="*/ 15 w 39"/>
                <a:gd name="T17" fmla="*/ 15 h 19"/>
                <a:gd name="T18" fmla="*/ 15 w 39"/>
                <a:gd name="T19" fmla="*/ 15 h 19"/>
                <a:gd name="T20" fmla="*/ 22 w 39"/>
                <a:gd name="T21" fmla="*/ 15 h 19"/>
                <a:gd name="T22" fmla="*/ 28 w 39"/>
                <a:gd name="T23" fmla="*/ 19 h 19"/>
                <a:gd name="T24" fmla="*/ 34 w 39"/>
                <a:gd name="T25" fmla="*/ 19 h 19"/>
                <a:gd name="T26" fmla="*/ 34 w 39"/>
                <a:gd name="T27" fmla="*/ 18 h 19"/>
                <a:gd name="T28" fmla="*/ 36 w 39"/>
                <a:gd name="T29" fmla="*/ 16 h 19"/>
                <a:gd name="T30" fmla="*/ 35 w 39"/>
                <a:gd name="T31" fmla="*/ 12 h 19"/>
                <a:gd name="T32" fmla="*/ 34 w 39"/>
                <a:gd name="T33" fmla="*/ 9 h 19"/>
                <a:gd name="T34" fmla="*/ 36 w 39"/>
                <a:gd name="T35" fmla="*/ 6 h 19"/>
                <a:gd name="T36" fmla="*/ 4 w 39"/>
                <a:gd name="T37" fmla="*/ 10 h 19"/>
                <a:gd name="T38" fmla="*/ 1 w 39"/>
                <a:gd name="T39" fmla="*/ 15 h 19"/>
                <a:gd name="T40" fmla="*/ 8 w 39"/>
                <a:gd name="T41" fmla="*/ 11 h 19"/>
                <a:gd name="T42" fmla="*/ 4 w 39"/>
                <a:gd name="T43" fmla="*/ 10 h 19"/>
                <a:gd name="T44" fmla="*/ 6 w 39"/>
                <a:gd name="T45" fmla="*/ 7 h 19"/>
                <a:gd name="T46" fmla="*/ 3 w 39"/>
                <a:gd name="T47" fmla="*/ 8 h 19"/>
                <a:gd name="T48" fmla="*/ 6 w 39"/>
                <a:gd name="T4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" h="19">
                  <a:moveTo>
                    <a:pt x="36" y="6"/>
                  </a:moveTo>
                  <a:cubicBezTo>
                    <a:pt x="37" y="4"/>
                    <a:pt x="39" y="4"/>
                    <a:pt x="38" y="1"/>
                  </a:cubicBezTo>
                  <a:cubicBezTo>
                    <a:pt x="37" y="2"/>
                    <a:pt x="37" y="2"/>
                    <a:pt x="36" y="2"/>
                  </a:cubicBezTo>
                  <a:cubicBezTo>
                    <a:pt x="34" y="3"/>
                    <a:pt x="28" y="0"/>
                    <a:pt x="24" y="1"/>
                  </a:cubicBezTo>
                  <a:cubicBezTo>
                    <a:pt x="21" y="1"/>
                    <a:pt x="14" y="1"/>
                    <a:pt x="13" y="3"/>
                  </a:cubicBezTo>
                  <a:cubicBezTo>
                    <a:pt x="11" y="5"/>
                    <a:pt x="7" y="5"/>
                    <a:pt x="9" y="7"/>
                  </a:cubicBezTo>
                  <a:cubicBezTo>
                    <a:pt x="11" y="8"/>
                    <a:pt x="9" y="9"/>
                    <a:pt x="10" y="11"/>
                  </a:cubicBezTo>
                  <a:cubicBezTo>
                    <a:pt x="12" y="12"/>
                    <a:pt x="12" y="13"/>
                    <a:pt x="14" y="13"/>
                  </a:cubicBezTo>
                  <a:cubicBezTo>
                    <a:pt x="16" y="12"/>
                    <a:pt x="17" y="13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8" y="15"/>
                    <a:pt x="21" y="15"/>
                    <a:pt x="22" y="15"/>
                  </a:cubicBezTo>
                  <a:cubicBezTo>
                    <a:pt x="23" y="16"/>
                    <a:pt x="27" y="19"/>
                    <a:pt x="28" y="19"/>
                  </a:cubicBezTo>
                  <a:cubicBezTo>
                    <a:pt x="29" y="19"/>
                    <a:pt x="32" y="19"/>
                    <a:pt x="34" y="19"/>
                  </a:cubicBezTo>
                  <a:cubicBezTo>
                    <a:pt x="34" y="19"/>
                    <a:pt x="34" y="18"/>
                    <a:pt x="34" y="18"/>
                  </a:cubicBezTo>
                  <a:cubicBezTo>
                    <a:pt x="35" y="17"/>
                    <a:pt x="37" y="17"/>
                    <a:pt x="36" y="16"/>
                  </a:cubicBezTo>
                  <a:cubicBezTo>
                    <a:pt x="35" y="14"/>
                    <a:pt x="35" y="14"/>
                    <a:pt x="35" y="12"/>
                  </a:cubicBezTo>
                  <a:cubicBezTo>
                    <a:pt x="35" y="11"/>
                    <a:pt x="34" y="10"/>
                    <a:pt x="34" y="9"/>
                  </a:cubicBezTo>
                  <a:cubicBezTo>
                    <a:pt x="34" y="8"/>
                    <a:pt x="36" y="7"/>
                    <a:pt x="36" y="6"/>
                  </a:cubicBezTo>
                  <a:close/>
                  <a:moveTo>
                    <a:pt x="4" y="10"/>
                  </a:moveTo>
                  <a:cubicBezTo>
                    <a:pt x="0" y="11"/>
                    <a:pt x="0" y="15"/>
                    <a:pt x="1" y="15"/>
                  </a:cubicBezTo>
                  <a:cubicBezTo>
                    <a:pt x="3" y="15"/>
                    <a:pt x="7" y="12"/>
                    <a:pt x="8" y="11"/>
                  </a:cubicBezTo>
                  <a:cubicBezTo>
                    <a:pt x="9" y="10"/>
                    <a:pt x="7" y="9"/>
                    <a:pt x="4" y="10"/>
                  </a:cubicBezTo>
                  <a:close/>
                  <a:moveTo>
                    <a:pt x="6" y="7"/>
                  </a:moveTo>
                  <a:cubicBezTo>
                    <a:pt x="7" y="6"/>
                    <a:pt x="1" y="7"/>
                    <a:pt x="3" y="8"/>
                  </a:cubicBezTo>
                  <a:cubicBezTo>
                    <a:pt x="4" y="9"/>
                    <a:pt x="6" y="9"/>
                    <a:pt x="6" y="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53" name="Freeform 142"/>
            <p:cNvSpPr>
              <a:spLocks/>
            </p:cNvSpPr>
            <p:nvPr/>
          </p:nvSpPr>
          <p:spPr bwMode="auto">
            <a:xfrm>
              <a:off x="4997778" y="4428658"/>
              <a:ext cx="151426" cy="186074"/>
            </a:xfrm>
            <a:custGeom>
              <a:avLst/>
              <a:gdLst>
                <a:gd name="T0" fmla="*/ 44 w 50"/>
                <a:gd name="T1" fmla="*/ 14 h 61"/>
                <a:gd name="T2" fmla="*/ 47 w 50"/>
                <a:gd name="T3" fmla="*/ 10 h 61"/>
                <a:gd name="T4" fmla="*/ 50 w 50"/>
                <a:gd name="T5" fmla="*/ 6 h 61"/>
                <a:gd name="T6" fmla="*/ 47 w 50"/>
                <a:gd name="T7" fmla="*/ 6 h 61"/>
                <a:gd name="T8" fmla="*/ 44 w 50"/>
                <a:gd name="T9" fmla="*/ 5 h 61"/>
                <a:gd name="T10" fmla="*/ 39 w 50"/>
                <a:gd name="T11" fmla="*/ 6 h 61"/>
                <a:gd name="T12" fmla="*/ 35 w 50"/>
                <a:gd name="T13" fmla="*/ 10 h 61"/>
                <a:gd name="T14" fmla="*/ 27 w 50"/>
                <a:gd name="T15" fmla="*/ 8 h 61"/>
                <a:gd name="T16" fmla="*/ 20 w 50"/>
                <a:gd name="T17" fmla="*/ 4 h 61"/>
                <a:gd name="T18" fmla="*/ 14 w 50"/>
                <a:gd name="T19" fmla="*/ 3 h 61"/>
                <a:gd name="T20" fmla="*/ 10 w 50"/>
                <a:gd name="T21" fmla="*/ 1 h 61"/>
                <a:gd name="T22" fmla="*/ 6 w 50"/>
                <a:gd name="T23" fmla="*/ 1 h 61"/>
                <a:gd name="T24" fmla="*/ 2 w 50"/>
                <a:gd name="T25" fmla="*/ 4 h 61"/>
                <a:gd name="T26" fmla="*/ 1 w 50"/>
                <a:gd name="T27" fmla="*/ 5 h 61"/>
                <a:gd name="T28" fmla="*/ 4 w 50"/>
                <a:gd name="T29" fmla="*/ 8 h 61"/>
                <a:gd name="T30" fmla="*/ 4 w 50"/>
                <a:gd name="T31" fmla="*/ 12 h 61"/>
                <a:gd name="T32" fmla="*/ 7 w 50"/>
                <a:gd name="T33" fmla="*/ 14 h 61"/>
                <a:gd name="T34" fmla="*/ 6 w 50"/>
                <a:gd name="T35" fmla="*/ 19 h 61"/>
                <a:gd name="T36" fmla="*/ 2 w 50"/>
                <a:gd name="T37" fmla="*/ 27 h 61"/>
                <a:gd name="T38" fmla="*/ 0 w 50"/>
                <a:gd name="T39" fmla="*/ 31 h 61"/>
                <a:gd name="T40" fmla="*/ 5 w 50"/>
                <a:gd name="T41" fmla="*/ 33 h 61"/>
                <a:gd name="T42" fmla="*/ 0 w 50"/>
                <a:gd name="T43" fmla="*/ 37 h 61"/>
                <a:gd name="T44" fmla="*/ 0 w 50"/>
                <a:gd name="T45" fmla="*/ 38 h 61"/>
                <a:gd name="T46" fmla="*/ 24 w 50"/>
                <a:gd name="T47" fmla="*/ 50 h 61"/>
                <a:gd name="T48" fmla="*/ 23 w 50"/>
                <a:gd name="T49" fmla="*/ 54 h 61"/>
                <a:gd name="T50" fmla="*/ 34 w 50"/>
                <a:gd name="T51" fmla="*/ 61 h 61"/>
                <a:gd name="T52" fmla="*/ 40 w 50"/>
                <a:gd name="T53" fmla="*/ 48 h 61"/>
                <a:gd name="T54" fmla="*/ 44 w 50"/>
                <a:gd name="T55" fmla="*/ 45 h 61"/>
                <a:gd name="T56" fmla="*/ 47 w 50"/>
                <a:gd name="T57" fmla="*/ 42 h 61"/>
                <a:gd name="T58" fmla="*/ 48 w 50"/>
                <a:gd name="T59" fmla="*/ 42 h 61"/>
                <a:gd name="T60" fmla="*/ 45 w 50"/>
                <a:gd name="T61" fmla="*/ 37 h 61"/>
                <a:gd name="T62" fmla="*/ 44 w 50"/>
                <a:gd name="T63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0" h="61">
                  <a:moveTo>
                    <a:pt x="44" y="14"/>
                  </a:moveTo>
                  <a:cubicBezTo>
                    <a:pt x="47" y="10"/>
                    <a:pt x="47" y="10"/>
                    <a:pt x="47" y="10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49" y="6"/>
                    <a:pt x="48" y="6"/>
                    <a:pt x="47" y="6"/>
                  </a:cubicBezTo>
                  <a:cubicBezTo>
                    <a:pt x="46" y="7"/>
                    <a:pt x="45" y="6"/>
                    <a:pt x="44" y="5"/>
                  </a:cubicBezTo>
                  <a:cubicBezTo>
                    <a:pt x="44" y="4"/>
                    <a:pt x="41" y="5"/>
                    <a:pt x="39" y="6"/>
                  </a:cubicBezTo>
                  <a:cubicBezTo>
                    <a:pt x="36" y="8"/>
                    <a:pt x="35" y="10"/>
                    <a:pt x="35" y="10"/>
                  </a:cubicBezTo>
                  <a:cubicBezTo>
                    <a:pt x="34" y="9"/>
                    <a:pt x="29" y="8"/>
                    <a:pt x="27" y="8"/>
                  </a:cubicBezTo>
                  <a:cubicBezTo>
                    <a:pt x="26" y="8"/>
                    <a:pt x="22" y="5"/>
                    <a:pt x="20" y="4"/>
                  </a:cubicBezTo>
                  <a:cubicBezTo>
                    <a:pt x="19" y="3"/>
                    <a:pt x="15" y="4"/>
                    <a:pt x="14" y="3"/>
                  </a:cubicBezTo>
                  <a:cubicBezTo>
                    <a:pt x="13" y="2"/>
                    <a:pt x="11" y="2"/>
                    <a:pt x="10" y="1"/>
                  </a:cubicBezTo>
                  <a:cubicBezTo>
                    <a:pt x="10" y="0"/>
                    <a:pt x="8" y="0"/>
                    <a:pt x="6" y="1"/>
                  </a:cubicBezTo>
                  <a:cubicBezTo>
                    <a:pt x="5" y="1"/>
                    <a:pt x="2" y="3"/>
                    <a:pt x="2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7"/>
                    <a:pt x="6" y="19"/>
                  </a:cubicBezTo>
                  <a:cubicBezTo>
                    <a:pt x="6" y="22"/>
                    <a:pt x="4" y="25"/>
                    <a:pt x="2" y="27"/>
                  </a:cubicBezTo>
                  <a:cubicBezTo>
                    <a:pt x="2" y="27"/>
                    <a:pt x="1" y="29"/>
                    <a:pt x="0" y="31"/>
                  </a:cubicBezTo>
                  <a:cubicBezTo>
                    <a:pt x="3" y="31"/>
                    <a:pt x="5" y="32"/>
                    <a:pt x="5" y="33"/>
                  </a:cubicBezTo>
                  <a:cubicBezTo>
                    <a:pt x="4" y="34"/>
                    <a:pt x="0" y="34"/>
                    <a:pt x="0" y="37"/>
                  </a:cubicBezTo>
                  <a:cubicBezTo>
                    <a:pt x="0" y="37"/>
                    <a:pt x="0" y="37"/>
                    <a:pt x="0" y="3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3" y="54"/>
                    <a:pt x="29" y="58"/>
                    <a:pt x="34" y="61"/>
                  </a:cubicBezTo>
                  <a:cubicBezTo>
                    <a:pt x="36" y="56"/>
                    <a:pt x="39" y="49"/>
                    <a:pt x="40" y="48"/>
                  </a:cubicBezTo>
                  <a:cubicBezTo>
                    <a:pt x="41" y="46"/>
                    <a:pt x="43" y="46"/>
                    <a:pt x="44" y="45"/>
                  </a:cubicBezTo>
                  <a:cubicBezTo>
                    <a:pt x="45" y="43"/>
                    <a:pt x="45" y="45"/>
                    <a:pt x="47" y="42"/>
                  </a:cubicBezTo>
                  <a:cubicBezTo>
                    <a:pt x="47" y="42"/>
                    <a:pt x="48" y="42"/>
                    <a:pt x="48" y="42"/>
                  </a:cubicBezTo>
                  <a:cubicBezTo>
                    <a:pt x="45" y="37"/>
                    <a:pt x="45" y="37"/>
                    <a:pt x="45" y="37"/>
                  </a:cubicBezTo>
                  <a:lnTo>
                    <a:pt x="44" y="1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54" name="Freeform 143"/>
            <p:cNvSpPr>
              <a:spLocks/>
            </p:cNvSpPr>
            <p:nvPr/>
          </p:nvSpPr>
          <p:spPr bwMode="auto">
            <a:xfrm>
              <a:off x="4915649" y="4444057"/>
              <a:ext cx="102661" cy="106511"/>
            </a:xfrm>
            <a:custGeom>
              <a:avLst/>
              <a:gdLst>
                <a:gd name="T0" fmla="*/ 31 w 34"/>
                <a:gd name="T1" fmla="*/ 7 h 35"/>
                <a:gd name="T2" fmla="*/ 31 w 34"/>
                <a:gd name="T3" fmla="*/ 3 h 35"/>
                <a:gd name="T4" fmla="*/ 28 w 34"/>
                <a:gd name="T5" fmla="*/ 0 h 35"/>
                <a:gd name="T6" fmla="*/ 26 w 34"/>
                <a:gd name="T7" fmla="*/ 2 h 35"/>
                <a:gd name="T8" fmla="*/ 22 w 34"/>
                <a:gd name="T9" fmla="*/ 2 h 35"/>
                <a:gd name="T10" fmla="*/ 17 w 34"/>
                <a:gd name="T11" fmla="*/ 4 h 35"/>
                <a:gd name="T12" fmla="*/ 13 w 34"/>
                <a:gd name="T13" fmla="*/ 3 h 35"/>
                <a:gd name="T14" fmla="*/ 9 w 34"/>
                <a:gd name="T15" fmla="*/ 4 h 35"/>
                <a:gd name="T16" fmla="*/ 8 w 34"/>
                <a:gd name="T17" fmla="*/ 9 h 35"/>
                <a:gd name="T18" fmla="*/ 10 w 34"/>
                <a:gd name="T19" fmla="*/ 12 h 35"/>
                <a:gd name="T20" fmla="*/ 8 w 34"/>
                <a:gd name="T21" fmla="*/ 16 h 35"/>
                <a:gd name="T22" fmla="*/ 6 w 34"/>
                <a:gd name="T23" fmla="*/ 17 h 35"/>
                <a:gd name="T24" fmla="*/ 3 w 34"/>
                <a:gd name="T25" fmla="*/ 21 h 35"/>
                <a:gd name="T26" fmla="*/ 2 w 34"/>
                <a:gd name="T27" fmla="*/ 25 h 35"/>
                <a:gd name="T28" fmla="*/ 1 w 34"/>
                <a:gd name="T29" fmla="*/ 31 h 35"/>
                <a:gd name="T30" fmla="*/ 0 w 34"/>
                <a:gd name="T31" fmla="*/ 35 h 35"/>
                <a:gd name="T32" fmla="*/ 3 w 34"/>
                <a:gd name="T33" fmla="*/ 35 h 35"/>
                <a:gd name="T34" fmla="*/ 9 w 34"/>
                <a:gd name="T35" fmla="*/ 33 h 35"/>
                <a:gd name="T36" fmla="*/ 14 w 34"/>
                <a:gd name="T37" fmla="*/ 32 h 35"/>
                <a:gd name="T38" fmla="*/ 19 w 34"/>
                <a:gd name="T39" fmla="*/ 25 h 35"/>
                <a:gd name="T40" fmla="*/ 27 w 34"/>
                <a:gd name="T41" fmla="*/ 26 h 35"/>
                <a:gd name="T42" fmla="*/ 29 w 34"/>
                <a:gd name="T43" fmla="*/ 22 h 35"/>
                <a:gd name="T44" fmla="*/ 33 w 34"/>
                <a:gd name="T45" fmla="*/ 14 h 35"/>
                <a:gd name="T46" fmla="*/ 34 w 34"/>
                <a:gd name="T47" fmla="*/ 9 h 35"/>
                <a:gd name="T48" fmla="*/ 31 w 34"/>
                <a:gd name="T4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5">
                  <a:moveTo>
                    <a:pt x="31" y="7"/>
                  </a:moveTo>
                  <a:cubicBezTo>
                    <a:pt x="31" y="3"/>
                    <a:pt x="31" y="3"/>
                    <a:pt x="31" y="3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7" y="1"/>
                    <a:pt x="26" y="1"/>
                    <a:pt x="26" y="2"/>
                  </a:cubicBezTo>
                  <a:cubicBezTo>
                    <a:pt x="25" y="3"/>
                    <a:pt x="23" y="3"/>
                    <a:pt x="22" y="2"/>
                  </a:cubicBezTo>
                  <a:cubicBezTo>
                    <a:pt x="21" y="2"/>
                    <a:pt x="18" y="3"/>
                    <a:pt x="17" y="4"/>
                  </a:cubicBezTo>
                  <a:cubicBezTo>
                    <a:pt x="17" y="5"/>
                    <a:pt x="15" y="2"/>
                    <a:pt x="13" y="3"/>
                  </a:cubicBezTo>
                  <a:cubicBezTo>
                    <a:pt x="12" y="3"/>
                    <a:pt x="9" y="4"/>
                    <a:pt x="9" y="4"/>
                  </a:cubicBezTo>
                  <a:cubicBezTo>
                    <a:pt x="9" y="4"/>
                    <a:pt x="8" y="8"/>
                    <a:pt x="8" y="9"/>
                  </a:cubicBezTo>
                  <a:cubicBezTo>
                    <a:pt x="8" y="11"/>
                    <a:pt x="10" y="11"/>
                    <a:pt x="10" y="12"/>
                  </a:cubicBezTo>
                  <a:cubicBezTo>
                    <a:pt x="10" y="14"/>
                    <a:pt x="8" y="15"/>
                    <a:pt x="8" y="16"/>
                  </a:cubicBezTo>
                  <a:cubicBezTo>
                    <a:pt x="8" y="16"/>
                    <a:pt x="7" y="17"/>
                    <a:pt x="6" y="17"/>
                  </a:cubicBezTo>
                  <a:cubicBezTo>
                    <a:pt x="4" y="18"/>
                    <a:pt x="4" y="20"/>
                    <a:pt x="3" y="21"/>
                  </a:cubicBezTo>
                  <a:cubicBezTo>
                    <a:pt x="2" y="22"/>
                    <a:pt x="3" y="24"/>
                    <a:pt x="2" y="25"/>
                  </a:cubicBezTo>
                  <a:cubicBezTo>
                    <a:pt x="1" y="27"/>
                    <a:pt x="1" y="29"/>
                    <a:pt x="1" y="31"/>
                  </a:cubicBezTo>
                  <a:cubicBezTo>
                    <a:pt x="1" y="32"/>
                    <a:pt x="1" y="34"/>
                    <a:pt x="0" y="35"/>
                  </a:cubicBezTo>
                  <a:cubicBezTo>
                    <a:pt x="1" y="35"/>
                    <a:pt x="2" y="35"/>
                    <a:pt x="3" y="35"/>
                  </a:cubicBezTo>
                  <a:cubicBezTo>
                    <a:pt x="4" y="34"/>
                    <a:pt x="9" y="33"/>
                    <a:pt x="9" y="3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6" y="29"/>
                    <a:pt x="17" y="26"/>
                    <a:pt x="19" y="25"/>
                  </a:cubicBezTo>
                  <a:cubicBezTo>
                    <a:pt x="22" y="25"/>
                    <a:pt x="25" y="25"/>
                    <a:pt x="27" y="26"/>
                  </a:cubicBezTo>
                  <a:cubicBezTo>
                    <a:pt x="28" y="24"/>
                    <a:pt x="29" y="22"/>
                    <a:pt x="29" y="22"/>
                  </a:cubicBezTo>
                  <a:cubicBezTo>
                    <a:pt x="31" y="20"/>
                    <a:pt x="33" y="17"/>
                    <a:pt x="33" y="14"/>
                  </a:cubicBezTo>
                  <a:cubicBezTo>
                    <a:pt x="34" y="12"/>
                    <a:pt x="34" y="9"/>
                    <a:pt x="34" y="9"/>
                  </a:cubicBezTo>
                  <a:lnTo>
                    <a:pt x="31" y="7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55" name="Freeform 144"/>
            <p:cNvSpPr>
              <a:spLocks/>
            </p:cNvSpPr>
            <p:nvPr/>
          </p:nvSpPr>
          <p:spPr bwMode="auto">
            <a:xfrm>
              <a:off x="5425107" y="3593250"/>
              <a:ext cx="333650" cy="193774"/>
            </a:xfrm>
            <a:custGeom>
              <a:avLst/>
              <a:gdLst>
                <a:gd name="T0" fmla="*/ 107 w 110"/>
                <a:gd name="T1" fmla="*/ 36 h 64"/>
                <a:gd name="T2" fmla="*/ 98 w 110"/>
                <a:gd name="T3" fmla="*/ 32 h 64"/>
                <a:gd name="T4" fmla="*/ 93 w 110"/>
                <a:gd name="T5" fmla="*/ 33 h 64"/>
                <a:gd name="T6" fmla="*/ 87 w 110"/>
                <a:gd name="T7" fmla="*/ 31 h 64"/>
                <a:gd name="T8" fmla="*/ 81 w 110"/>
                <a:gd name="T9" fmla="*/ 36 h 64"/>
                <a:gd name="T10" fmla="*/ 78 w 110"/>
                <a:gd name="T11" fmla="*/ 37 h 64"/>
                <a:gd name="T12" fmla="*/ 73 w 110"/>
                <a:gd name="T13" fmla="*/ 34 h 64"/>
                <a:gd name="T14" fmla="*/ 68 w 110"/>
                <a:gd name="T15" fmla="*/ 32 h 64"/>
                <a:gd name="T16" fmla="*/ 64 w 110"/>
                <a:gd name="T17" fmla="*/ 26 h 64"/>
                <a:gd name="T18" fmla="*/ 63 w 110"/>
                <a:gd name="T19" fmla="*/ 20 h 64"/>
                <a:gd name="T20" fmla="*/ 58 w 110"/>
                <a:gd name="T21" fmla="*/ 16 h 64"/>
                <a:gd name="T22" fmla="*/ 45 w 110"/>
                <a:gd name="T23" fmla="*/ 16 h 64"/>
                <a:gd name="T24" fmla="*/ 37 w 110"/>
                <a:gd name="T25" fmla="*/ 16 h 64"/>
                <a:gd name="T26" fmla="*/ 30 w 110"/>
                <a:gd name="T27" fmla="*/ 8 h 64"/>
                <a:gd name="T28" fmla="*/ 28 w 110"/>
                <a:gd name="T29" fmla="*/ 11 h 64"/>
                <a:gd name="T30" fmla="*/ 20 w 110"/>
                <a:gd name="T31" fmla="*/ 9 h 64"/>
                <a:gd name="T32" fmla="*/ 20 w 110"/>
                <a:gd name="T33" fmla="*/ 1 h 64"/>
                <a:gd name="T34" fmla="*/ 17 w 110"/>
                <a:gd name="T35" fmla="*/ 10 h 64"/>
                <a:gd name="T36" fmla="*/ 16 w 110"/>
                <a:gd name="T37" fmla="*/ 0 h 64"/>
                <a:gd name="T38" fmla="*/ 0 w 110"/>
                <a:gd name="T39" fmla="*/ 4 h 64"/>
                <a:gd name="T40" fmla="*/ 0 w 110"/>
                <a:gd name="T41" fmla="*/ 32 h 64"/>
                <a:gd name="T42" fmla="*/ 0 w 110"/>
                <a:gd name="T43" fmla="*/ 32 h 64"/>
                <a:gd name="T44" fmla="*/ 4 w 110"/>
                <a:gd name="T45" fmla="*/ 33 h 64"/>
                <a:gd name="T46" fmla="*/ 6 w 110"/>
                <a:gd name="T47" fmla="*/ 30 h 64"/>
                <a:gd name="T48" fmla="*/ 11 w 110"/>
                <a:gd name="T49" fmla="*/ 27 h 64"/>
                <a:gd name="T50" fmla="*/ 13 w 110"/>
                <a:gd name="T51" fmla="*/ 24 h 64"/>
                <a:gd name="T52" fmla="*/ 15 w 110"/>
                <a:gd name="T53" fmla="*/ 23 h 64"/>
                <a:gd name="T54" fmla="*/ 20 w 110"/>
                <a:gd name="T55" fmla="*/ 24 h 64"/>
                <a:gd name="T56" fmla="*/ 25 w 110"/>
                <a:gd name="T57" fmla="*/ 26 h 64"/>
                <a:gd name="T58" fmla="*/ 27 w 110"/>
                <a:gd name="T59" fmla="*/ 32 h 64"/>
                <a:gd name="T60" fmla="*/ 36 w 110"/>
                <a:gd name="T61" fmla="*/ 33 h 64"/>
                <a:gd name="T62" fmla="*/ 39 w 110"/>
                <a:gd name="T63" fmla="*/ 38 h 64"/>
                <a:gd name="T64" fmla="*/ 41 w 110"/>
                <a:gd name="T65" fmla="*/ 43 h 64"/>
                <a:gd name="T66" fmla="*/ 48 w 110"/>
                <a:gd name="T67" fmla="*/ 47 h 64"/>
                <a:gd name="T68" fmla="*/ 55 w 110"/>
                <a:gd name="T69" fmla="*/ 52 h 64"/>
                <a:gd name="T70" fmla="*/ 61 w 110"/>
                <a:gd name="T71" fmla="*/ 56 h 64"/>
                <a:gd name="T72" fmla="*/ 67 w 110"/>
                <a:gd name="T73" fmla="*/ 58 h 64"/>
                <a:gd name="T74" fmla="*/ 67 w 110"/>
                <a:gd name="T75" fmla="*/ 62 h 64"/>
                <a:gd name="T76" fmla="*/ 68 w 110"/>
                <a:gd name="T77" fmla="*/ 62 h 64"/>
                <a:gd name="T78" fmla="*/ 73 w 110"/>
                <a:gd name="T79" fmla="*/ 63 h 64"/>
                <a:gd name="T80" fmla="*/ 75 w 110"/>
                <a:gd name="T81" fmla="*/ 64 h 64"/>
                <a:gd name="T82" fmla="*/ 78 w 110"/>
                <a:gd name="T83" fmla="*/ 58 h 64"/>
                <a:gd name="T84" fmla="*/ 77 w 110"/>
                <a:gd name="T85" fmla="*/ 52 h 64"/>
                <a:gd name="T86" fmla="*/ 73 w 110"/>
                <a:gd name="T87" fmla="*/ 48 h 64"/>
                <a:gd name="T88" fmla="*/ 79 w 110"/>
                <a:gd name="T89" fmla="*/ 45 h 64"/>
                <a:gd name="T90" fmla="*/ 81 w 110"/>
                <a:gd name="T91" fmla="*/ 42 h 64"/>
                <a:gd name="T92" fmla="*/ 84 w 110"/>
                <a:gd name="T93" fmla="*/ 39 h 64"/>
                <a:gd name="T94" fmla="*/ 89 w 110"/>
                <a:gd name="T95" fmla="*/ 38 h 64"/>
                <a:gd name="T96" fmla="*/ 93 w 110"/>
                <a:gd name="T97" fmla="*/ 37 h 64"/>
                <a:gd name="T98" fmla="*/ 91 w 110"/>
                <a:gd name="T99" fmla="*/ 42 h 64"/>
                <a:gd name="T100" fmla="*/ 98 w 110"/>
                <a:gd name="T101" fmla="*/ 40 h 64"/>
                <a:gd name="T102" fmla="*/ 104 w 110"/>
                <a:gd name="T103" fmla="*/ 39 h 64"/>
                <a:gd name="T104" fmla="*/ 107 w 110"/>
                <a:gd name="T105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0" h="64">
                  <a:moveTo>
                    <a:pt x="107" y="36"/>
                  </a:moveTo>
                  <a:cubicBezTo>
                    <a:pt x="104" y="34"/>
                    <a:pt x="99" y="31"/>
                    <a:pt x="98" y="32"/>
                  </a:cubicBezTo>
                  <a:cubicBezTo>
                    <a:pt x="98" y="34"/>
                    <a:pt x="95" y="34"/>
                    <a:pt x="93" y="33"/>
                  </a:cubicBezTo>
                  <a:cubicBezTo>
                    <a:pt x="92" y="31"/>
                    <a:pt x="91" y="29"/>
                    <a:pt x="87" y="31"/>
                  </a:cubicBezTo>
                  <a:cubicBezTo>
                    <a:pt x="84" y="32"/>
                    <a:pt x="81" y="34"/>
                    <a:pt x="81" y="36"/>
                  </a:cubicBezTo>
                  <a:cubicBezTo>
                    <a:pt x="81" y="37"/>
                    <a:pt x="78" y="39"/>
                    <a:pt x="78" y="37"/>
                  </a:cubicBezTo>
                  <a:cubicBezTo>
                    <a:pt x="78" y="35"/>
                    <a:pt x="75" y="34"/>
                    <a:pt x="73" y="34"/>
                  </a:cubicBezTo>
                  <a:cubicBezTo>
                    <a:pt x="71" y="33"/>
                    <a:pt x="68" y="34"/>
                    <a:pt x="68" y="32"/>
                  </a:cubicBezTo>
                  <a:cubicBezTo>
                    <a:pt x="67" y="30"/>
                    <a:pt x="64" y="28"/>
                    <a:pt x="64" y="26"/>
                  </a:cubicBezTo>
                  <a:cubicBezTo>
                    <a:pt x="64" y="23"/>
                    <a:pt x="65" y="20"/>
                    <a:pt x="63" y="20"/>
                  </a:cubicBezTo>
                  <a:cubicBezTo>
                    <a:pt x="61" y="19"/>
                    <a:pt x="59" y="16"/>
                    <a:pt x="58" y="16"/>
                  </a:cubicBezTo>
                  <a:cubicBezTo>
                    <a:pt x="56" y="16"/>
                    <a:pt x="46" y="16"/>
                    <a:pt x="45" y="16"/>
                  </a:cubicBezTo>
                  <a:cubicBezTo>
                    <a:pt x="44" y="15"/>
                    <a:pt x="38" y="18"/>
                    <a:pt x="37" y="16"/>
                  </a:cubicBezTo>
                  <a:cubicBezTo>
                    <a:pt x="37" y="15"/>
                    <a:pt x="32" y="10"/>
                    <a:pt x="30" y="8"/>
                  </a:cubicBezTo>
                  <a:cubicBezTo>
                    <a:pt x="29" y="9"/>
                    <a:pt x="29" y="10"/>
                    <a:pt x="28" y="11"/>
                  </a:cubicBezTo>
                  <a:cubicBezTo>
                    <a:pt x="23" y="14"/>
                    <a:pt x="19" y="14"/>
                    <a:pt x="20" y="9"/>
                  </a:cubicBezTo>
                  <a:cubicBezTo>
                    <a:pt x="22" y="5"/>
                    <a:pt x="22" y="1"/>
                    <a:pt x="20" y="1"/>
                  </a:cubicBezTo>
                  <a:cubicBezTo>
                    <a:pt x="17" y="1"/>
                    <a:pt x="19" y="9"/>
                    <a:pt x="17" y="10"/>
                  </a:cubicBezTo>
                  <a:cubicBezTo>
                    <a:pt x="15" y="10"/>
                    <a:pt x="15" y="4"/>
                    <a:pt x="16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" y="33"/>
                    <a:pt x="3" y="33"/>
                    <a:pt x="4" y="33"/>
                  </a:cubicBezTo>
                  <a:cubicBezTo>
                    <a:pt x="6" y="33"/>
                    <a:pt x="6" y="31"/>
                    <a:pt x="6" y="30"/>
                  </a:cubicBezTo>
                  <a:cubicBezTo>
                    <a:pt x="6" y="29"/>
                    <a:pt x="9" y="26"/>
                    <a:pt x="11" y="27"/>
                  </a:cubicBezTo>
                  <a:cubicBezTo>
                    <a:pt x="12" y="27"/>
                    <a:pt x="12" y="24"/>
                    <a:pt x="13" y="24"/>
                  </a:cubicBezTo>
                  <a:cubicBezTo>
                    <a:pt x="13" y="24"/>
                    <a:pt x="15" y="24"/>
                    <a:pt x="15" y="23"/>
                  </a:cubicBezTo>
                  <a:cubicBezTo>
                    <a:pt x="16" y="22"/>
                    <a:pt x="19" y="23"/>
                    <a:pt x="20" y="24"/>
                  </a:cubicBezTo>
                  <a:cubicBezTo>
                    <a:pt x="21" y="25"/>
                    <a:pt x="23" y="25"/>
                    <a:pt x="25" y="26"/>
                  </a:cubicBezTo>
                  <a:cubicBezTo>
                    <a:pt x="26" y="26"/>
                    <a:pt x="27" y="31"/>
                    <a:pt x="27" y="32"/>
                  </a:cubicBezTo>
                  <a:cubicBezTo>
                    <a:pt x="27" y="33"/>
                    <a:pt x="35" y="33"/>
                    <a:pt x="36" y="33"/>
                  </a:cubicBezTo>
                  <a:cubicBezTo>
                    <a:pt x="37" y="34"/>
                    <a:pt x="37" y="36"/>
                    <a:pt x="39" y="38"/>
                  </a:cubicBezTo>
                  <a:cubicBezTo>
                    <a:pt x="40" y="39"/>
                    <a:pt x="41" y="41"/>
                    <a:pt x="41" y="43"/>
                  </a:cubicBezTo>
                  <a:cubicBezTo>
                    <a:pt x="42" y="44"/>
                    <a:pt x="47" y="46"/>
                    <a:pt x="48" y="47"/>
                  </a:cubicBezTo>
                  <a:cubicBezTo>
                    <a:pt x="49" y="49"/>
                    <a:pt x="52" y="51"/>
                    <a:pt x="55" y="52"/>
                  </a:cubicBezTo>
                  <a:cubicBezTo>
                    <a:pt x="57" y="52"/>
                    <a:pt x="60" y="56"/>
                    <a:pt x="61" y="56"/>
                  </a:cubicBezTo>
                  <a:cubicBezTo>
                    <a:pt x="63" y="56"/>
                    <a:pt x="67" y="58"/>
                    <a:pt x="67" y="58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7" y="62"/>
                    <a:pt x="68" y="62"/>
                    <a:pt x="68" y="62"/>
                  </a:cubicBezTo>
                  <a:cubicBezTo>
                    <a:pt x="70" y="61"/>
                    <a:pt x="71" y="63"/>
                    <a:pt x="73" y="63"/>
                  </a:cubicBezTo>
                  <a:cubicBezTo>
                    <a:pt x="74" y="63"/>
                    <a:pt x="75" y="64"/>
                    <a:pt x="75" y="64"/>
                  </a:cubicBezTo>
                  <a:cubicBezTo>
                    <a:pt x="75" y="61"/>
                    <a:pt x="77" y="59"/>
                    <a:pt x="78" y="58"/>
                  </a:cubicBezTo>
                  <a:cubicBezTo>
                    <a:pt x="80" y="57"/>
                    <a:pt x="77" y="54"/>
                    <a:pt x="77" y="52"/>
                  </a:cubicBezTo>
                  <a:cubicBezTo>
                    <a:pt x="78" y="50"/>
                    <a:pt x="73" y="49"/>
                    <a:pt x="73" y="48"/>
                  </a:cubicBezTo>
                  <a:cubicBezTo>
                    <a:pt x="74" y="46"/>
                    <a:pt x="78" y="46"/>
                    <a:pt x="79" y="45"/>
                  </a:cubicBezTo>
                  <a:cubicBezTo>
                    <a:pt x="81" y="45"/>
                    <a:pt x="80" y="42"/>
                    <a:pt x="81" y="42"/>
                  </a:cubicBezTo>
                  <a:cubicBezTo>
                    <a:pt x="83" y="42"/>
                    <a:pt x="84" y="40"/>
                    <a:pt x="84" y="39"/>
                  </a:cubicBezTo>
                  <a:cubicBezTo>
                    <a:pt x="85" y="37"/>
                    <a:pt x="88" y="39"/>
                    <a:pt x="89" y="38"/>
                  </a:cubicBezTo>
                  <a:cubicBezTo>
                    <a:pt x="91" y="36"/>
                    <a:pt x="93" y="36"/>
                    <a:pt x="93" y="37"/>
                  </a:cubicBezTo>
                  <a:cubicBezTo>
                    <a:pt x="94" y="37"/>
                    <a:pt x="92" y="40"/>
                    <a:pt x="91" y="42"/>
                  </a:cubicBezTo>
                  <a:cubicBezTo>
                    <a:pt x="94" y="42"/>
                    <a:pt x="98" y="41"/>
                    <a:pt x="98" y="40"/>
                  </a:cubicBezTo>
                  <a:cubicBezTo>
                    <a:pt x="99" y="39"/>
                    <a:pt x="103" y="42"/>
                    <a:pt x="104" y="39"/>
                  </a:cubicBezTo>
                  <a:cubicBezTo>
                    <a:pt x="105" y="37"/>
                    <a:pt x="110" y="39"/>
                    <a:pt x="107" y="3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56" name="Freeform 145"/>
            <p:cNvSpPr>
              <a:spLocks noEditPoints="1"/>
            </p:cNvSpPr>
            <p:nvPr/>
          </p:nvSpPr>
          <p:spPr bwMode="auto">
            <a:xfrm>
              <a:off x="4463939" y="2498621"/>
              <a:ext cx="491492" cy="776378"/>
            </a:xfrm>
            <a:custGeom>
              <a:avLst/>
              <a:gdLst>
                <a:gd name="T0" fmla="*/ 153 w 162"/>
                <a:gd name="T1" fmla="*/ 134 h 256"/>
                <a:gd name="T2" fmla="*/ 153 w 162"/>
                <a:gd name="T3" fmla="*/ 126 h 256"/>
                <a:gd name="T4" fmla="*/ 144 w 162"/>
                <a:gd name="T5" fmla="*/ 125 h 256"/>
                <a:gd name="T6" fmla="*/ 134 w 162"/>
                <a:gd name="T7" fmla="*/ 124 h 256"/>
                <a:gd name="T8" fmla="*/ 130 w 162"/>
                <a:gd name="T9" fmla="*/ 124 h 256"/>
                <a:gd name="T10" fmla="*/ 120 w 162"/>
                <a:gd name="T11" fmla="*/ 126 h 256"/>
                <a:gd name="T12" fmla="*/ 112 w 162"/>
                <a:gd name="T13" fmla="*/ 134 h 256"/>
                <a:gd name="T14" fmla="*/ 112 w 162"/>
                <a:gd name="T15" fmla="*/ 125 h 256"/>
                <a:gd name="T16" fmla="*/ 101 w 162"/>
                <a:gd name="T17" fmla="*/ 132 h 256"/>
                <a:gd name="T18" fmla="*/ 96 w 162"/>
                <a:gd name="T19" fmla="*/ 134 h 256"/>
                <a:gd name="T20" fmla="*/ 92 w 162"/>
                <a:gd name="T21" fmla="*/ 133 h 256"/>
                <a:gd name="T22" fmla="*/ 83 w 162"/>
                <a:gd name="T23" fmla="*/ 139 h 256"/>
                <a:gd name="T24" fmla="*/ 77 w 162"/>
                <a:gd name="T25" fmla="*/ 144 h 256"/>
                <a:gd name="T26" fmla="*/ 72 w 162"/>
                <a:gd name="T27" fmla="*/ 146 h 256"/>
                <a:gd name="T28" fmla="*/ 62 w 162"/>
                <a:gd name="T29" fmla="*/ 149 h 256"/>
                <a:gd name="T30" fmla="*/ 58 w 162"/>
                <a:gd name="T31" fmla="*/ 154 h 256"/>
                <a:gd name="T32" fmla="*/ 71 w 162"/>
                <a:gd name="T33" fmla="*/ 155 h 256"/>
                <a:gd name="T34" fmla="*/ 62 w 162"/>
                <a:gd name="T35" fmla="*/ 162 h 256"/>
                <a:gd name="T36" fmla="*/ 48 w 162"/>
                <a:gd name="T37" fmla="*/ 177 h 256"/>
                <a:gd name="T38" fmla="*/ 39 w 162"/>
                <a:gd name="T39" fmla="*/ 189 h 256"/>
                <a:gd name="T40" fmla="*/ 31 w 162"/>
                <a:gd name="T41" fmla="*/ 199 h 256"/>
                <a:gd name="T42" fmla="*/ 20 w 162"/>
                <a:gd name="T43" fmla="*/ 207 h 256"/>
                <a:gd name="T44" fmla="*/ 9 w 162"/>
                <a:gd name="T45" fmla="*/ 214 h 256"/>
                <a:gd name="T46" fmla="*/ 3 w 162"/>
                <a:gd name="T47" fmla="*/ 224 h 256"/>
                <a:gd name="T48" fmla="*/ 2 w 162"/>
                <a:gd name="T49" fmla="*/ 235 h 256"/>
                <a:gd name="T50" fmla="*/ 7 w 162"/>
                <a:gd name="T51" fmla="*/ 239 h 256"/>
                <a:gd name="T52" fmla="*/ 6 w 162"/>
                <a:gd name="T53" fmla="*/ 243 h 256"/>
                <a:gd name="T54" fmla="*/ 11 w 162"/>
                <a:gd name="T55" fmla="*/ 253 h 256"/>
                <a:gd name="T56" fmla="*/ 36 w 162"/>
                <a:gd name="T57" fmla="*/ 241 h 256"/>
                <a:gd name="T58" fmla="*/ 43 w 162"/>
                <a:gd name="T59" fmla="*/ 243 h 256"/>
                <a:gd name="T60" fmla="*/ 48 w 162"/>
                <a:gd name="T61" fmla="*/ 228 h 256"/>
                <a:gd name="T62" fmla="*/ 46 w 162"/>
                <a:gd name="T63" fmla="*/ 208 h 256"/>
                <a:gd name="T64" fmla="*/ 57 w 162"/>
                <a:gd name="T65" fmla="*/ 194 h 256"/>
                <a:gd name="T66" fmla="*/ 65 w 162"/>
                <a:gd name="T67" fmla="*/ 176 h 256"/>
                <a:gd name="T68" fmla="*/ 73 w 162"/>
                <a:gd name="T69" fmla="*/ 160 h 256"/>
                <a:gd name="T70" fmla="*/ 90 w 162"/>
                <a:gd name="T71" fmla="*/ 151 h 256"/>
                <a:gd name="T72" fmla="*/ 103 w 162"/>
                <a:gd name="T73" fmla="*/ 143 h 256"/>
                <a:gd name="T74" fmla="*/ 125 w 162"/>
                <a:gd name="T75" fmla="*/ 149 h 256"/>
                <a:gd name="T76" fmla="*/ 138 w 162"/>
                <a:gd name="T77" fmla="*/ 135 h 256"/>
                <a:gd name="T78" fmla="*/ 153 w 162"/>
                <a:gd name="T79" fmla="*/ 141 h 256"/>
                <a:gd name="T80" fmla="*/ 45 w 162"/>
                <a:gd name="T81" fmla="*/ 19 h 256"/>
                <a:gd name="T82" fmla="*/ 60 w 162"/>
                <a:gd name="T83" fmla="*/ 27 h 256"/>
                <a:gd name="T84" fmla="*/ 72 w 162"/>
                <a:gd name="T85" fmla="*/ 30 h 256"/>
                <a:gd name="T86" fmla="*/ 72 w 162"/>
                <a:gd name="T87" fmla="*/ 38 h 256"/>
                <a:gd name="T88" fmla="*/ 62 w 162"/>
                <a:gd name="T89" fmla="*/ 48 h 256"/>
                <a:gd name="T90" fmla="*/ 74 w 162"/>
                <a:gd name="T91" fmla="*/ 53 h 256"/>
                <a:gd name="T92" fmla="*/ 89 w 162"/>
                <a:gd name="T93" fmla="*/ 29 h 256"/>
                <a:gd name="T94" fmla="*/ 100 w 162"/>
                <a:gd name="T95" fmla="*/ 35 h 256"/>
                <a:gd name="T96" fmla="*/ 117 w 162"/>
                <a:gd name="T97" fmla="*/ 42 h 256"/>
                <a:gd name="T98" fmla="*/ 111 w 162"/>
                <a:gd name="T99" fmla="*/ 33 h 256"/>
                <a:gd name="T100" fmla="*/ 97 w 162"/>
                <a:gd name="T101" fmla="*/ 22 h 256"/>
                <a:gd name="T102" fmla="*/ 83 w 162"/>
                <a:gd name="T103" fmla="*/ 14 h 256"/>
                <a:gd name="T104" fmla="*/ 70 w 162"/>
                <a:gd name="T105" fmla="*/ 7 h 256"/>
                <a:gd name="T106" fmla="*/ 65 w 162"/>
                <a:gd name="T107" fmla="*/ 14 h 256"/>
                <a:gd name="T108" fmla="*/ 52 w 162"/>
                <a:gd name="T109" fmla="*/ 14 h 256"/>
                <a:gd name="T110" fmla="*/ 44 w 162"/>
                <a:gd name="T111" fmla="*/ 11 h 256"/>
                <a:gd name="T112" fmla="*/ 39 w 162"/>
                <a:gd name="T113" fmla="*/ 30 h 256"/>
                <a:gd name="T114" fmla="*/ 39 w 162"/>
                <a:gd name="T115" fmla="*/ 30 h 256"/>
                <a:gd name="T116" fmla="*/ 92 w 162"/>
                <a:gd name="T117" fmla="*/ 15 h 256"/>
                <a:gd name="T118" fmla="*/ 130 w 162"/>
                <a:gd name="T119" fmla="*/ 14 h 256"/>
                <a:gd name="T120" fmla="*/ 113 w 162"/>
                <a:gd name="T121" fmla="*/ 6 h 256"/>
                <a:gd name="T122" fmla="*/ 98 w 162"/>
                <a:gd name="T123" fmla="*/ 5 h 256"/>
                <a:gd name="T124" fmla="*/ 88 w 162"/>
                <a:gd name="T125" fmla="*/ 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2" h="256">
                  <a:moveTo>
                    <a:pt x="157" y="137"/>
                  </a:moveTo>
                  <a:cubicBezTo>
                    <a:pt x="156" y="138"/>
                    <a:pt x="154" y="138"/>
                    <a:pt x="154" y="137"/>
                  </a:cubicBezTo>
                  <a:cubicBezTo>
                    <a:pt x="154" y="135"/>
                    <a:pt x="150" y="134"/>
                    <a:pt x="150" y="133"/>
                  </a:cubicBezTo>
                  <a:cubicBezTo>
                    <a:pt x="150" y="133"/>
                    <a:pt x="151" y="133"/>
                    <a:pt x="153" y="134"/>
                  </a:cubicBezTo>
                  <a:cubicBezTo>
                    <a:pt x="154" y="135"/>
                    <a:pt x="155" y="134"/>
                    <a:pt x="157" y="132"/>
                  </a:cubicBezTo>
                  <a:cubicBezTo>
                    <a:pt x="159" y="131"/>
                    <a:pt x="161" y="132"/>
                    <a:pt x="161" y="131"/>
                  </a:cubicBezTo>
                  <a:cubicBezTo>
                    <a:pt x="162" y="129"/>
                    <a:pt x="159" y="128"/>
                    <a:pt x="158" y="128"/>
                  </a:cubicBezTo>
                  <a:cubicBezTo>
                    <a:pt x="157" y="127"/>
                    <a:pt x="155" y="126"/>
                    <a:pt x="153" y="126"/>
                  </a:cubicBezTo>
                  <a:cubicBezTo>
                    <a:pt x="151" y="126"/>
                    <a:pt x="151" y="126"/>
                    <a:pt x="150" y="124"/>
                  </a:cubicBezTo>
                  <a:cubicBezTo>
                    <a:pt x="149" y="123"/>
                    <a:pt x="145" y="125"/>
                    <a:pt x="145" y="128"/>
                  </a:cubicBezTo>
                  <a:cubicBezTo>
                    <a:pt x="145" y="130"/>
                    <a:pt x="143" y="130"/>
                    <a:pt x="144" y="128"/>
                  </a:cubicBezTo>
                  <a:cubicBezTo>
                    <a:pt x="144" y="127"/>
                    <a:pt x="143" y="125"/>
                    <a:pt x="144" y="125"/>
                  </a:cubicBezTo>
                  <a:cubicBezTo>
                    <a:pt x="146" y="124"/>
                    <a:pt x="145" y="122"/>
                    <a:pt x="142" y="121"/>
                  </a:cubicBezTo>
                  <a:cubicBezTo>
                    <a:pt x="138" y="121"/>
                    <a:pt x="137" y="124"/>
                    <a:pt x="138" y="125"/>
                  </a:cubicBezTo>
                  <a:cubicBezTo>
                    <a:pt x="139" y="126"/>
                    <a:pt x="136" y="130"/>
                    <a:pt x="134" y="130"/>
                  </a:cubicBezTo>
                  <a:cubicBezTo>
                    <a:pt x="133" y="130"/>
                    <a:pt x="134" y="126"/>
                    <a:pt x="134" y="124"/>
                  </a:cubicBezTo>
                  <a:cubicBezTo>
                    <a:pt x="134" y="123"/>
                    <a:pt x="133" y="124"/>
                    <a:pt x="130" y="127"/>
                  </a:cubicBezTo>
                  <a:cubicBezTo>
                    <a:pt x="128" y="130"/>
                    <a:pt x="126" y="132"/>
                    <a:pt x="124" y="132"/>
                  </a:cubicBezTo>
                  <a:cubicBezTo>
                    <a:pt x="123" y="133"/>
                    <a:pt x="123" y="130"/>
                    <a:pt x="126" y="129"/>
                  </a:cubicBezTo>
                  <a:cubicBezTo>
                    <a:pt x="128" y="127"/>
                    <a:pt x="128" y="124"/>
                    <a:pt x="130" y="124"/>
                  </a:cubicBezTo>
                  <a:cubicBezTo>
                    <a:pt x="131" y="124"/>
                    <a:pt x="131" y="122"/>
                    <a:pt x="129" y="121"/>
                  </a:cubicBezTo>
                  <a:cubicBezTo>
                    <a:pt x="127" y="121"/>
                    <a:pt x="126" y="123"/>
                    <a:pt x="125" y="124"/>
                  </a:cubicBezTo>
                  <a:cubicBezTo>
                    <a:pt x="125" y="125"/>
                    <a:pt x="121" y="123"/>
                    <a:pt x="121" y="124"/>
                  </a:cubicBezTo>
                  <a:cubicBezTo>
                    <a:pt x="121" y="124"/>
                    <a:pt x="119" y="125"/>
                    <a:pt x="120" y="126"/>
                  </a:cubicBezTo>
                  <a:cubicBezTo>
                    <a:pt x="121" y="127"/>
                    <a:pt x="119" y="129"/>
                    <a:pt x="119" y="127"/>
                  </a:cubicBezTo>
                  <a:cubicBezTo>
                    <a:pt x="118" y="125"/>
                    <a:pt x="115" y="126"/>
                    <a:pt x="114" y="128"/>
                  </a:cubicBezTo>
                  <a:cubicBezTo>
                    <a:pt x="113" y="130"/>
                    <a:pt x="112" y="130"/>
                    <a:pt x="113" y="131"/>
                  </a:cubicBezTo>
                  <a:cubicBezTo>
                    <a:pt x="114" y="131"/>
                    <a:pt x="114" y="134"/>
                    <a:pt x="112" y="134"/>
                  </a:cubicBezTo>
                  <a:cubicBezTo>
                    <a:pt x="110" y="135"/>
                    <a:pt x="111" y="130"/>
                    <a:pt x="110" y="130"/>
                  </a:cubicBezTo>
                  <a:cubicBezTo>
                    <a:pt x="108" y="131"/>
                    <a:pt x="109" y="128"/>
                    <a:pt x="111" y="128"/>
                  </a:cubicBezTo>
                  <a:cubicBezTo>
                    <a:pt x="113" y="128"/>
                    <a:pt x="115" y="125"/>
                    <a:pt x="114" y="125"/>
                  </a:cubicBezTo>
                  <a:cubicBezTo>
                    <a:pt x="114" y="124"/>
                    <a:pt x="112" y="124"/>
                    <a:pt x="112" y="125"/>
                  </a:cubicBezTo>
                  <a:cubicBezTo>
                    <a:pt x="112" y="127"/>
                    <a:pt x="109" y="126"/>
                    <a:pt x="107" y="126"/>
                  </a:cubicBezTo>
                  <a:cubicBezTo>
                    <a:pt x="105" y="126"/>
                    <a:pt x="105" y="129"/>
                    <a:pt x="107" y="130"/>
                  </a:cubicBezTo>
                  <a:cubicBezTo>
                    <a:pt x="110" y="132"/>
                    <a:pt x="107" y="133"/>
                    <a:pt x="106" y="132"/>
                  </a:cubicBezTo>
                  <a:cubicBezTo>
                    <a:pt x="104" y="131"/>
                    <a:pt x="102" y="131"/>
                    <a:pt x="101" y="132"/>
                  </a:cubicBezTo>
                  <a:cubicBezTo>
                    <a:pt x="100" y="132"/>
                    <a:pt x="104" y="134"/>
                    <a:pt x="104" y="135"/>
                  </a:cubicBezTo>
                  <a:cubicBezTo>
                    <a:pt x="105" y="136"/>
                    <a:pt x="102" y="134"/>
                    <a:pt x="102" y="135"/>
                  </a:cubicBezTo>
                  <a:cubicBezTo>
                    <a:pt x="101" y="135"/>
                    <a:pt x="98" y="134"/>
                    <a:pt x="98" y="132"/>
                  </a:cubicBezTo>
                  <a:cubicBezTo>
                    <a:pt x="98" y="131"/>
                    <a:pt x="94" y="133"/>
                    <a:pt x="96" y="134"/>
                  </a:cubicBezTo>
                  <a:cubicBezTo>
                    <a:pt x="99" y="134"/>
                    <a:pt x="98" y="136"/>
                    <a:pt x="98" y="138"/>
                  </a:cubicBezTo>
                  <a:cubicBezTo>
                    <a:pt x="98" y="140"/>
                    <a:pt x="95" y="138"/>
                    <a:pt x="96" y="136"/>
                  </a:cubicBezTo>
                  <a:cubicBezTo>
                    <a:pt x="96" y="135"/>
                    <a:pt x="94" y="135"/>
                    <a:pt x="92" y="136"/>
                  </a:cubicBezTo>
                  <a:cubicBezTo>
                    <a:pt x="90" y="137"/>
                    <a:pt x="92" y="134"/>
                    <a:pt x="92" y="133"/>
                  </a:cubicBezTo>
                  <a:cubicBezTo>
                    <a:pt x="91" y="131"/>
                    <a:pt x="89" y="133"/>
                    <a:pt x="87" y="133"/>
                  </a:cubicBezTo>
                  <a:cubicBezTo>
                    <a:pt x="85" y="133"/>
                    <a:pt x="84" y="133"/>
                    <a:pt x="86" y="135"/>
                  </a:cubicBezTo>
                  <a:cubicBezTo>
                    <a:pt x="87" y="136"/>
                    <a:pt x="87" y="138"/>
                    <a:pt x="85" y="138"/>
                  </a:cubicBezTo>
                  <a:cubicBezTo>
                    <a:pt x="83" y="137"/>
                    <a:pt x="83" y="138"/>
                    <a:pt x="83" y="139"/>
                  </a:cubicBezTo>
                  <a:cubicBezTo>
                    <a:pt x="83" y="141"/>
                    <a:pt x="81" y="141"/>
                    <a:pt x="81" y="139"/>
                  </a:cubicBezTo>
                  <a:cubicBezTo>
                    <a:pt x="81" y="138"/>
                    <a:pt x="77" y="138"/>
                    <a:pt x="76" y="140"/>
                  </a:cubicBezTo>
                  <a:cubicBezTo>
                    <a:pt x="76" y="141"/>
                    <a:pt x="73" y="142"/>
                    <a:pt x="73" y="144"/>
                  </a:cubicBezTo>
                  <a:cubicBezTo>
                    <a:pt x="74" y="146"/>
                    <a:pt x="76" y="143"/>
                    <a:pt x="77" y="144"/>
                  </a:cubicBezTo>
                  <a:cubicBezTo>
                    <a:pt x="79" y="144"/>
                    <a:pt x="77" y="145"/>
                    <a:pt x="78" y="146"/>
                  </a:cubicBezTo>
                  <a:cubicBezTo>
                    <a:pt x="79" y="147"/>
                    <a:pt x="79" y="149"/>
                    <a:pt x="77" y="148"/>
                  </a:cubicBezTo>
                  <a:cubicBezTo>
                    <a:pt x="76" y="146"/>
                    <a:pt x="75" y="146"/>
                    <a:pt x="74" y="148"/>
                  </a:cubicBezTo>
                  <a:cubicBezTo>
                    <a:pt x="74" y="150"/>
                    <a:pt x="73" y="148"/>
                    <a:pt x="72" y="146"/>
                  </a:cubicBezTo>
                  <a:cubicBezTo>
                    <a:pt x="70" y="145"/>
                    <a:pt x="69" y="149"/>
                    <a:pt x="68" y="148"/>
                  </a:cubicBezTo>
                  <a:cubicBezTo>
                    <a:pt x="67" y="147"/>
                    <a:pt x="70" y="144"/>
                    <a:pt x="70" y="143"/>
                  </a:cubicBezTo>
                  <a:cubicBezTo>
                    <a:pt x="69" y="142"/>
                    <a:pt x="68" y="144"/>
                    <a:pt x="66" y="146"/>
                  </a:cubicBezTo>
                  <a:cubicBezTo>
                    <a:pt x="64" y="148"/>
                    <a:pt x="61" y="148"/>
                    <a:pt x="62" y="149"/>
                  </a:cubicBezTo>
                  <a:cubicBezTo>
                    <a:pt x="63" y="150"/>
                    <a:pt x="60" y="150"/>
                    <a:pt x="59" y="152"/>
                  </a:cubicBezTo>
                  <a:cubicBezTo>
                    <a:pt x="59" y="154"/>
                    <a:pt x="54" y="155"/>
                    <a:pt x="52" y="156"/>
                  </a:cubicBezTo>
                  <a:cubicBezTo>
                    <a:pt x="49" y="158"/>
                    <a:pt x="52" y="158"/>
                    <a:pt x="54" y="157"/>
                  </a:cubicBezTo>
                  <a:cubicBezTo>
                    <a:pt x="55" y="155"/>
                    <a:pt x="56" y="156"/>
                    <a:pt x="58" y="154"/>
                  </a:cubicBezTo>
                  <a:cubicBezTo>
                    <a:pt x="61" y="153"/>
                    <a:pt x="63" y="151"/>
                    <a:pt x="64" y="152"/>
                  </a:cubicBezTo>
                  <a:cubicBezTo>
                    <a:pt x="65" y="153"/>
                    <a:pt x="67" y="153"/>
                    <a:pt x="68" y="152"/>
                  </a:cubicBezTo>
                  <a:cubicBezTo>
                    <a:pt x="69" y="150"/>
                    <a:pt x="71" y="150"/>
                    <a:pt x="72" y="151"/>
                  </a:cubicBezTo>
                  <a:cubicBezTo>
                    <a:pt x="73" y="152"/>
                    <a:pt x="70" y="153"/>
                    <a:pt x="71" y="155"/>
                  </a:cubicBezTo>
                  <a:cubicBezTo>
                    <a:pt x="73" y="156"/>
                    <a:pt x="70" y="157"/>
                    <a:pt x="70" y="156"/>
                  </a:cubicBezTo>
                  <a:cubicBezTo>
                    <a:pt x="70" y="154"/>
                    <a:pt x="68" y="153"/>
                    <a:pt x="67" y="154"/>
                  </a:cubicBezTo>
                  <a:cubicBezTo>
                    <a:pt x="67" y="156"/>
                    <a:pt x="65" y="157"/>
                    <a:pt x="64" y="157"/>
                  </a:cubicBezTo>
                  <a:cubicBezTo>
                    <a:pt x="63" y="157"/>
                    <a:pt x="62" y="159"/>
                    <a:pt x="62" y="162"/>
                  </a:cubicBezTo>
                  <a:cubicBezTo>
                    <a:pt x="62" y="164"/>
                    <a:pt x="60" y="162"/>
                    <a:pt x="59" y="163"/>
                  </a:cubicBezTo>
                  <a:cubicBezTo>
                    <a:pt x="59" y="165"/>
                    <a:pt x="56" y="169"/>
                    <a:pt x="54" y="171"/>
                  </a:cubicBezTo>
                  <a:cubicBezTo>
                    <a:pt x="51" y="174"/>
                    <a:pt x="54" y="174"/>
                    <a:pt x="53" y="176"/>
                  </a:cubicBezTo>
                  <a:cubicBezTo>
                    <a:pt x="52" y="177"/>
                    <a:pt x="49" y="176"/>
                    <a:pt x="48" y="177"/>
                  </a:cubicBezTo>
                  <a:cubicBezTo>
                    <a:pt x="47" y="177"/>
                    <a:pt x="48" y="181"/>
                    <a:pt x="47" y="182"/>
                  </a:cubicBezTo>
                  <a:cubicBezTo>
                    <a:pt x="46" y="184"/>
                    <a:pt x="47" y="185"/>
                    <a:pt x="47" y="187"/>
                  </a:cubicBezTo>
                  <a:cubicBezTo>
                    <a:pt x="47" y="188"/>
                    <a:pt x="43" y="186"/>
                    <a:pt x="43" y="187"/>
                  </a:cubicBezTo>
                  <a:cubicBezTo>
                    <a:pt x="43" y="189"/>
                    <a:pt x="40" y="188"/>
                    <a:pt x="39" y="189"/>
                  </a:cubicBezTo>
                  <a:cubicBezTo>
                    <a:pt x="38" y="189"/>
                    <a:pt x="41" y="191"/>
                    <a:pt x="42" y="192"/>
                  </a:cubicBezTo>
                  <a:cubicBezTo>
                    <a:pt x="44" y="194"/>
                    <a:pt x="41" y="195"/>
                    <a:pt x="40" y="193"/>
                  </a:cubicBezTo>
                  <a:cubicBezTo>
                    <a:pt x="40" y="192"/>
                    <a:pt x="38" y="194"/>
                    <a:pt x="35" y="196"/>
                  </a:cubicBezTo>
                  <a:cubicBezTo>
                    <a:pt x="32" y="197"/>
                    <a:pt x="33" y="199"/>
                    <a:pt x="31" y="199"/>
                  </a:cubicBezTo>
                  <a:cubicBezTo>
                    <a:pt x="29" y="200"/>
                    <a:pt x="29" y="203"/>
                    <a:pt x="28" y="204"/>
                  </a:cubicBezTo>
                  <a:cubicBezTo>
                    <a:pt x="26" y="205"/>
                    <a:pt x="27" y="202"/>
                    <a:pt x="25" y="202"/>
                  </a:cubicBezTo>
                  <a:cubicBezTo>
                    <a:pt x="22" y="201"/>
                    <a:pt x="22" y="203"/>
                    <a:pt x="24" y="205"/>
                  </a:cubicBezTo>
                  <a:cubicBezTo>
                    <a:pt x="25" y="207"/>
                    <a:pt x="22" y="205"/>
                    <a:pt x="20" y="207"/>
                  </a:cubicBezTo>
                  <a:cubicBezTo>
                    <a:pt x="19" y="209"/>
                    <a:pt x="15" y="208"/>
                    <a:pt x="14" y="209"/>
                  </a:cubicBezTo>
                  <a:cubicBezTo>
                    <a:pt x="13" y="211"/>
                    <a:pt x="17" y="211"/>
                    <a:pt x="18" y="212"/>
                  </a:cubicBezTo>
                  <a:cubicBezTo>
                    <a:pt x="18" y="213"/>
                    <a:pt x="14" y="212"/>
                    <a:pt x="12" y="212"/>
                  </a:cubicBezTo>
                  <a:cubicBezTo>
                    <a:pt x="10" y="211"/>
                    <a:pt x="11" y="214"/>
                    <a:pt x="9" y="214"/>
                  </a:cubicBezTo>
                  <a:cubicBezTo>
                    <a:pt x="7" y="214"/>
                    <a:pt x="5" y="216"/>
                    <a:pt x="6" y="217"/>
                  </a:cubicBezTo>
                  <a:cubicBezTo>
                    <a:pt x="7" y="218"/>
                    <a:pt x="5" y="218"/>
                    <a:pt x="4" y="218"/>
                  </a:cubicBezTo>
                  <a:cubicBezTo>
                    <a:pt x="3" y="217"/>
                    <a:pt x="1" y="219"/>
                    <a:pt x="1" y="220"/>
                  </a:cubicBezTo>
                  <a:cubicBezTo>
                    <a:pt x="1" y="222"/>
                    <a:pt x="4" y="223"/>
                    <a:pt x="3" y="224"/>
                  </a:cubicBezTo>
                  <a:cubicBezTo>
                    <a:pt x="3" y="224"/>
                    <a:pt x="1" y="225"/>
                    <a:pt x="3" y="226"/>
                  </a:cubicBezTo>
                  <a:cubicBezTo>
                    <a:pt x="4" y="226"/>
                    <a:pt x="3" y="228"/>
                    <a:pt x="2" y="228"/>
                  </a:cubicBezTo>
                  <a:cubicBezTo>
                    <a:pt x="1" y="229"/>
                    <a:pt x="1" y="230"/>
                    <a:pt x="2" y="231"/>
                  </a:cubicBezTo>
                  <a:cubicBezTo>
                    <a:pt x="3" y="232"/>
                    <a:pt x="0" y="233"/>
                    <a:pt x="2" y="235"/>
                  </a:cubicBezTo>
                  <a:cubicBezTo>
                    <a:pt x="3" y="237"/>
                    <a:pt x="4" y="234"/>
                    <a:pt x="5" y="236"/>
                  </a:cubicBezTo>
                  <a:cubicBezTo>
                    <a:pt x="5" y="237"/>
                    <a:pt x="7" y="236"/>
                    <a:pt x="9" y="234"/>
                  </a:cubicBezTo>
                  <a:cubicBezTo>
                    <a:pt x="11" y="232"/>
                    <a:pt x="12" y="236"/>
                    <a:pt x="10" y="236"/>
                  </a:cubicBezTo>
                  <a:cubicBezTo>
                    <a:pt x="9" y="236"/>
                    <a:pt x="7" y="237"/>
                    <a:pt x="7" y="239"/>
                  </a:cubicBezTo>
                  <a:cubicBezTo>
                    <a:pt x="7" y="240"/>
                    <a:pt x="5" y="240"/>
                    <a:pt x="5" y="238"/>
                  </a:cubicBezTo>
                  <a:cubicBezTo>
                    <a:pt x="5" y="236"/>
                    <a:pt x="1" y="238"/>
                    <a:pt x="2" y="240"/>
                  </a:cubicBezTo>
                  <a:cubicBezTo>
                    <a:pt x="4" y="241"/>
                    <a:pt x="2" y="242"/>
                    <a:pt x="2" y="244"/>
                  </a:cubicBezTo>
                  <a:cubicBezTo>
                    <a:pt x="2" y="245"/>
                    <a:pt x="5" y="245"/>
                    <a:pt x="6" y="243"/>
                  </a:cubicBezTo>
                  <a:cubicBezTo>
                    <a:pt x="7" y="242"/>
                    <a:pt x="8" y="242"/>
                    <a:pt x="9" y="244"/>
                  </a:cubicBezTo>
                  <a:cubicBezTo>
                    <a:pt x="9" y="245"/>
                    <a:pt x="7" y="244"/>
                    <a:pt x="7" y="246"/>
                  </a:cubicBezTo>
                  <a:cubicBezTo>
                    <a:pt x="7" y="248"/>
                    <a:pt x="6" y="246"/>
                    <a:pt x="5" y="248"/>
                  </a:cubicBezTo>
                  <a:cubicBezTo>
                    <a:pt x="4" y="250"/>
                    <a:pt x="9" y="253"/>
                    <a:pt x="11" y="253"/>
                  </a:cubicBezTo>
                  <a:cubicBezTo>
                    <a:pt x="13" y="254"/>
                    <a:pt x="15" y="256"/>
                    <a:pt x="19" y="255"/>
                  </a:cubicBezTo>
                  <a:cubicBezTo>
                    <a:pt x="22" y="254"/>
                    <a:pt x="29" y="248"/>
                    <a:pt x="30" y="246"/>
                  </a:cubicBezTo>
                  <a:cubicBezTo>
                    <a:pt x="31" y="245"/>
                    <a:pt x="33" y="247"/>
                    <a:pt x="34" y="246"/>
                  </a:cubicBezTo>
                  <a:cubicBezTo>
                    <a:pt x="36" y="244"/>
                    <a:pt x="35" y="242"/>
                    <a:pt x="36" y="241"/>
                  </a:cubicBezTo>
                  <a:cubicBezTo>
                    <a:pt x="37" y="240"/>
                    <a:pt x="38" y="244"/>
                    <a:pt x="39" y="244"/>
                  </a:cubicBezTo>
                  <a:cubicBezTo>
                    <a:pt x="39" y="245"/>
                    <a:pt x="40" y="245"/>
                    <a:pt x="40" y="247"/>
                  </a:cubicBezTo>
                  <a:cubicBezTo>
                    <a:pt x="41" y="247"/>
                    <a:pt x="41" y="247"/>
                    <a:pt x="42" y="248"/>
                  </a:cubicBezTo>
                  <a:cubicBezTo>
                    <a:pt x="43" y="248"/>
                    <a:pt x="43" y="245"/>
                    <a:pt x="43" y="243"/>
                  </a:cubicBezTo>
                  <a:cubicBezTo>
                    <a:pt x="43" y="242"/>
                    <a:pt x="45" y="240"/>
                    <a:pt x="44" y="238"/>
                  </a:cubicBezTo>
                  <a:cubicBezTo>
                    <a:pt x="44" y="237"/>
                    <a:pt x="48" y="238"/>
                    <a:pt x="48" y="237"/>
                  </a:cubicBezTo>
                  <a:cubicBezTo>
                    <a:pt x="49" y="236"/>
                    <a:pt x="49" y="232"/>
                    <a:pt x="48" y="231"/>
                  </a:cubicBezTo>
                  <a:cubicBezTo>
                    <a:pt x="47" y="230"/>
                    <a:pt x="47" y="228"/>
                    <a:pt x="48" y="228"/>
                  </a:cubicBezTo>
                  <a:cubicBezTo>
                    <a:pt x="49" y="228"/>
                    <a:pt x="51" y="227"/>
                    <a:pt x="50" y="225"/>
                  </a:cubicBezTo>
                  <a:cubicBezTo>
                    <a:pt x="50" y="222"/>
                    <a:pt x="46" y="223"/>
                    <a:pt x="46" y="220"/>
                  </a:cubicBezTo>
                  <a:cubicBezTo>
                    <a:pt x="46" y="218"/>
                    <a:pt x="48" y="217"/>
                    <a:pt x="46" y="214"/>
                  </a:cubicBezTo>
                  <a:cubicBezTo>
                    <a:pt x="45" y="211"/>
                    <a:pt x="47" y="210"/>
                    <a:pt x="46" y="208"/>
                  </a:cubicBezTo>
                  <a:cubicBezTo>
                    <a:pt x="46" y="207"/>
                    <a:pt x="45" y="205"/>
                    <a:pt x="47" y="202"/>
                  </a:cubicBezTo>
                  <a:cubicBezTo>
                    <a:pt x="49" y="199"/>
                    <a:pt x="52" y="198"/>
                    <a:pt x="53" y="198"/>
                  </a:cubicBezTo>
                  <a:cubicBezTo>
                    <a:pt x="54" y="198"/>
                    <a:pt x="56" y="199"/>
                    <a:pt x="57" y="198"/>
                  </a:cubicBezTo>
                  <a:cubicBezTo>
                    <a:pt x="58" y="196"/>
                    <a:pt x="58" y="194"/>
                    <a:pt x="57" y="194"/>
                  </a:cubicBezTo>
                  <a:cubicBezTo>
                    <a:pt x="56" y="194"/>
                    <a:pt x="54" y="193"/>
                    <a:pt x="56" y="191"/>
                  </a:cubicBezTo>
                  <a:cubicBezTo>
                    <a:pt x="58" y="188"/>
                    <a:pt x="60" y="185"/>
                    <a:pt x="60" y="183"/>
                  </a:cubicBezTo>
                  <a:cubicBezTo>
                    <a:pt x="60" y="180"/>
                    <a:pt x="59" y="178"/>
                    <a:pt x="60" y="177"/>
                  </a:cubicBezTo>
                  <a:cubicBezTo>
                    <a:pt x="61" y="176"/>
                    <a:pt x="63" y="177"/>
                    <a:pt x="65" y="176"/>
                  </a:cubicBezTo>
                  <a:cubicBezTo>
                    <a:pt x="67" y="175"/>
                    <a:pt x="65" y="173"/>
                    <a:pt x="66" y="172"/>
                  </a:cubicBezTo>
                  <a:cubicBezTo>
                    <a:pt x="67" y="171"/>
                    <a:pt x="68" y="168"/>
                    <a:pt x="69" y="168"/>
                  </a:cubicBezTo>
                  <a:cubicBezTo>
                    <a:pt x="71" y="167"/>
                    <a:pt x="72" y="166"/>
                    <a:pt x="71" y="164"/>
                  </a:cubicBezTo>
                  <a:cubicBezTo>
                    <a:pt x="70" y="163"/>
                    <a:pt x="73" y="162"/>
                    <a:pt x="73" y="160"/>
                  </a:cubicBezTo>
                  <a:cubicBezTo>
                    <a:pt x="73" y="158"/>
                    <a:pt x="76" y="156"/>
                    <a:pt x="77" y="156"/>
                  </a:cubicBezTo>
                  <a:cubicBezTo>
                    <a:pt x="79" y="156"/>
                    <a:pt x="82" y="156"/>
                    <a:pt x="82" y="155"/>
                  </a:cubicBezTo>
                  <a:cubicBezTo>
                    <a:pt x="82" y="153"/>
                    <a:pt x="81" y="149"/>
                    <a:pt x="84" y="150"/>
                  </a:cubicBezTo>
                  <a:cubicBezTo>
                    <a:pt x="86" y="151"/>
                    <a:pt x="88" y="150"/>
                    <a:pt x="90" y="151"/>
                  </a:cubicBezTo>
                  <a:cubicBezTo>
                    <a:pt x="92" y="153"/>
                    <a:pt x="94" y="153"/>
                    <a:pt x="94" y="150"/>
                  </a:cubicBezTo>
                  <a:cubicBezTo>
                    <a:pt x="94" y="148"/>
                    <a:pt x="95" y="144"/>
                    <a:pt x="98" y="145"/>
                  </a:cubicBezTo>
                  <a:cubicBezTo>
                    <a:pt x="98" y="146"/>
                    <a:pt x="98" y="146"/>
                    <a:pt x="98" y="146"/>
                  </a:cubicBezTo>
                  <a:cubicBezTo>
                    <a:pt x="99" y="144"/>
                    <a:pt x="101" y="143"/>
                    <a:pt x="103" y="143"/>
                  </a:cubicBezTo>
                  <a:cubicBezTo>
                    <a:pt x="105" y="143"/>
                    <a:pt x="106" y="147"/>
                    <a:pt x="109" y="148"/>
                  </a:cubicBezTo>
                  <a:cubicBezTo>
                    <a:pt x="112" y="148"/>
                    <a:pt x="115" y="150"/>
                    <a:pt x="116" y="148"/>
                  </a:cubicBezTo>
                  <a:cubicBezTo>
                    <a:pt x="117" y="147"/>
                    <a:pt x="119" y="149"/>
                    <a:pt x="121" y="148"/>
                  </a:cubicBezTo>
                  <a:cubicBezTo>
                    <a:pt x="123" y="148"/>
                    <a:pt x="123" y="152"/>
                    <a:pt x="125" y="149"/>
                  </a:cubicBezTo>
                  <a:cubicBezTo>
                    <a:pt x="126" y="147"/>
                    <a:pt x="124" y="145"/>
                    <a:pt x="127" y="146"/>
                  </a:cubicBezTo>
                  <a:cubicBezTo>
                    <a:pt x="130" y="146"/>
                    <a:pt x="128" y="142"/>
                    <a:pt x="128" y="140"/>
                  </a:cubicBezTo>
                  <a:cubicBezTo>
                    <a:pt x="128" y="138"/>
                    <a:pt x="132" y="138"/>
                    <a:pt x="132" y="136"/>
                  </a:cubicBezTo>
                  <a:cubicBezTo>
                    <a:pt x="132" y="134"/>
                    <a:pt x="138" y="136"/>
                    <a:pt x="138" y="135"/>
                  </a:cubicBezTo>
                  <a:cubicBezTo>
                    <a:pt x="139" y="134"/>
                    <a:pt x="142" y="133"/>
                    <a:pt x="143" y="135"/>
                  </a:cubicBezTo>
                  <a:cubicBezTo>
                    <a:pt x="145" y="137"/>
                    <a:pt x="150" y="137"/>
                    <a:pt x="150" y="139"/>
                  </a:cubicBezTo>
                  <a:cubicBezTo>
                    <a:pt x="150" y="140"/>
                    <a:pt x="150" y="141"/>
                    <a:pt x="150" y="143"/>
                  </a:cubicBezTo>
                  <a:cubicBezTo>
                    <a:pt x="151" y="142"/>
                    <a:pt x="152" y="141"/>
                    <a:pt x="153" y="141"/>
                  </a:cubicBezTo>
                  <a:cubicBezTo>
                    <a:pt x="155" y="141"/>
                    <a:pt x="156" y="138"/>
                    <a:pt x="158" y="139"/>
                  </a:cubicBezTo>
                  <a:cubicBezTo>
                    <a:pt x="159" y="139"/>
                    <a:pt x="161" y="139"/>
                    <a:pt x="161" y="137"/>
                  </a:cubicBezTo>
                  <a:cubicBezTo>
                    <a:pt x="160" y="136"/>
                    <a:pt x="157" y="136"/>
                    <a:pt x="157" y="137"/>
                  </a:cubicBezTo>
                  <a:close/>
                  <a:moveTo>
                    <a:pt x="45" y="19"/>
                  </a:moveTo>
                  <a:cubicBezTo>
                    <a:pt x="48" y="19"/>
                    <a:pt x="42" y="22"/>
                    <a:pt x="42" y="25"/>
                  </a:cubicBezTo>
                  <a:cubicBezTo>
                    <a:pt x="41" y="27"/>
                    <a:pt x="46" y="30"/>
                    <a:pt x="48" y="32"/>
                  </a:cubicBezTo>
                  <a:cubicBezTo>
                    <a:pt x="50" y="34"/>
                    <a:pt x="55" y="33"/>
                    <a:pt x="57" y="32"/>
                  </a:cubicBezTo>
                  <a:cubicBezTo>
                    <a:pt x="58" y="31"/>
                    <a:pt x="58" y="27"/>
                    <a:pt x="60" y="27"/>
                  </a:cubicBezTo>
                  <a:cubicBezTo>
                    <a:pt x="63" y="28"/>
                    <a:pt x="61" y="25"/>
                    <a:pt x="63" y="25"/>
                  </a:cubicBezTo>
                  <a:cubicBezTo>
                    <a:pt x="65" y="24"/>
                    <a:pt x="65" y="26"/>
                    <a:pt x="64" y="28"/>
                  </a:cubicBezTo>
                  <a:cubicBezTo>
                    <a:pt x="62" y="30"/>
                    <a:pt x="67" y="30"/>
                    <a:pt x="69" y="28"/>
                  </a:cubicBezTo>
                  <a:cubicBezTo>
                    <a:pt x="72" y="25"/>
                    <a:pt x="72" y="28"/>
                    <a:pt x="72" y="30"/>
                  </a:cubicBezTo>
                  <a:cubicBezTo>
                    <a:pt x="71" y="32"/>
                    <a:pt x="66" y="31"/>
                    <a:pt x="64" y="33"/>
                  </a:cubicBezTo>
                  <a:cubicBezTo>
                    <a:pt x="62" y="36"/>
                    <a:pt x="57" y="34"/>
                    <a:pt x="54" y="37"/>
                  </a:cubicBezTo>
                  <a:cubicBezTo>
                    <a:pt x="52" y="39"/>
                    <a:pt x="57" y="40"/>
                    <a:pt x="60" y="39"/>
                  </a:cubicBezTo>
                  <a:cubicBezTo>
                    <a:pt x="63" y="38"/>
                    <a:pt x="70" y="38"/>
                    <a:pt x="72" y="38"/>
                  </a:cubicBezTo>
                  <a:cubicBezTo>
                    <a:pt x="75" y="39"/>
                    <a:pt x="71" y="40"/>
                    <a:pt x="67" y="40"/>
                  </a:cubicBezTo>
                  <a:cubicBezTo>
                    <a:pt x="63" y="40"/>
                    <a:pt x="61" y="41"/>
                    <a:pt x="61" y="42"/>
                  </a:cubicBezTo>
                  <a:cubicBezTo>
                    <a:pt x="62" y="43"/>
                    <a:pt x="56" y="41"/>
                    <a:pt x="55" y="43"/>
                  </a:cubicBezTo>
                  <a:cubicBezTo>
                    <a:pt x="55" y="46"/>
                    <a:pt x="61" y="47"/>
                    <a:pt x="62" y="48"/>
                  </a:cubicBezTo>
                  <a:cubicBezTo>
                    <a:pt x="62" y="50"/>
                    <a:pt x="66" y="48"/>
                    <a:pt x="68" y="49"/>
                  </a:cubicBezTo>
                  <a:cubicBezTo>
                    <a:pt x="69" y="50"/>
                    <a:pt x="65" y="51"/>
                    <a:pt x="65" y="51"/>
                  </a:cubicBezTo>
                  <a:cubicBezTo>
                    <a:pt x="64" y="52"/>
                    <a:pt x="69" y="53"/>
                    <a:pt x="70" y="54"/>
                  </a:cubicBezTo>
                  <a:cubicBezTo>
                    <a:pt x="71" y="56"/>
                    <a:pt x="74" y="55"/>
                    <a:pt x="74" y="53"/>
                  </a:cubicBezTo>
                  <a:cubicBezTo>
                    <a:pt x="74" y="51"/>
                    <a:pt x="77" y="43"/>
                    <a:pt x="81" y="42"/>
                  </a:cubicBezTo>
                  <a:cubicBezTo>
                    <a:pt x="85" y="40"/>
                    <a:pt x="83" y="39"/>
                    <a:pt x="83" y="37"/>
                  </a:cubicBezTo>
                  <a:cubicBezTo>
                    <a:pt x="84" y="34"/>
                    <a:pt x="87" y="36"/>
                    <a:pt x="86" y="34"/>
                  </a:cubicBezTo>
                  <a:cubicBezTo>
                    <a:pt x="85" y="32"/>
                    <a:pt x="86" y="32"/>
                    <a:pt x="89" y="29"/>
                  </a:cubicBezTo>
                  <a:cubicBezTo>
                    <a:pt x="91" y="27"/>
                    <a:pt x="93" y="28"/>
                    <a:pt x="96" y="27"/>
                  </a:cubicBezTo>
                  <a:cubicBezTo>
                    <a:pt x="99" y="25"/>
                    <a:pt x="101" y="28"/>
                    <a:pt x="97" y="28"/>
                  </a:cubicBezTo>
                  <a:cubicBezTo>
                    <a:pt x="94" y="28"/>
                    <a:pt x="96" y="32"/>
                    <a:pt x="98" y="33"/>
                  </a:cubicBezTo>
                  <a:cubicBezTo>
                    <a:pt x="101" y="34"/>
                    <a:pt x="98" y="35"/>
                    <a:pt x="100" y="35"/>
                  </a:cubicBezTo>
                  <a:cubicBezTo>
                    <a:pt x="102" y="36"/>
                    <a:pt x="102" y="38"/>
                    <a:pt x="99" y="41"/>
                  </a:cubicBezTo>
                  <a:cubicBezTo>
                    <a:pt x="97" y="44"/>
                    <a:pt x="100" y="44"/>
                    <a:pt x="105" y="42"/>
                  </a:cubicBezTo>
                  <a:cubicBezTo>
                    <a:pt x="110" y="40"/>
                    <a:pt x="107" y="44"/>
                    <a:pt x="109" y="46"/>
                  </a:cubicBezTo>
                  <a:cubicBezTo>
                    <a:pt x="110" y="47"/>
                    <a:pt x="114" y="44"/>
                    <a:pt x="117" y="42"/>
                  </a:cubicBezTo>
                  <a:cubicBezTo>
                    <a:pt x="119" y="39"/>
                    <a:pt x="122" y="40"/>
                    <a:pt x="122" y="38"/>
                  </a:cubicBezTo>
                  <a:cubicBezTo>
                    <a:pt x="122" y="37"/>
                    <a:pt x="119" y="36"/>
                    <a:pt x="118" y="37"/>
                  </a:cubicBezTo>
                  <a:cubicBezTo>
                    <a:pt x="116" y="38"/>
                    <a:pt x="111" y="37"/>
                    <a:pt x="112" y="36"/>
                  </a:cubicBezTo>
                  <a:cubicBezTo>
                    <a:pt x="114" y="34"/>
                    <a:pt x="114" y="33"/>
                    <a:pt x="111" y="33"/>
                  </a:cubicBezTo>
                  <a:cubicBezTo>
                    <a:pt x="109" y="34"/>
                    <a:pt x="104" y="32"/>
                    <a:pt x="106" y="32"/>
                  </a:cubicBezTo>
                  <a:cubicBezTo>
                    <a:pt x="109" y="31"/>
                    <a:pt x="105" y="28"/>
                    <a:pt x="103" y="28"/>
                  </a:cubicBezTo>
                  <a:cubicBezTo>
                    <a:pt x="101" y="28"/>
                    <a:pt x="102" y="26"/>
                    <a:pt x="102" y="24"/>
                  </a:cubicBezTo>
                  <a:cubicBezTo>
                    <a:pt x="102" y="23"/>
                    <a:pt x="96" y="22"/>
                    <a:pt x="97" y="22"/>
                  </a:cubicBezTo>
                  <a:cubicBezTo>
                    <a:pt x="98" y="21"/>
                    <a:pt x="95" y="20"/>
                    <a:pt x="94" y="21"/>
                  </a:cubicBezTo>
                  <a:cubicBezTo>
                    <a:pt x="93" y="22"/>
                    <a:pt x="92" y="22"/>
                    <a:pt x="92" y="20"/>
                  </a:cubicBezTo>
                  <a:cubicBezTo>
                    <a:pt x="92" y="19"/>
                    <a:pt x="88" y="19"/>
                    <a:pt x="86" y="19"/>
                  </a:cubicBezTo>
                  <a:cubicBezTo>
                    <a:pt x="84" y="19"/>
                    <a:pt x="85" y="16"/>
                    <a:pt x="83" y="14"/>
                  </a:cubicBezTo>
                  <a:cubicBezTo>
                    <a:pt x="82" y="13"/>
                    <a:pt x="80" y="17"/>
                    <a:pt x="78" y="16"/>
                  </a:cubicBezTo>
                  <a:cubicBezTo>
                    <a:pt x="77" y="16"/>
                    <a:pt x="79" y="14"/>
                    <a:pt x="80" y="12"/>
                  </a:cubicBezTo>
                  <a:cubicBezTo>
                    <a:pt x="81" y="10"/>
                    <a:pt x="74" y="8"/>
                    <a:pt x="73" y="10"/>
                  </a:cubicBezTo>
                  <a:cubicBezTo>
                    <a:pt x="73" y="11"/>
                    <a:pt x="72" y="7"/>
                    <a:pt x="70" y="7"/>
                  </a:cubicBezTo>
                  <a:cubicBezTo>
                    <a:pt x="69" y="7"/>
                    <a:pt x="70" y="10"/>
                    <a:pt x="69" y="10"/>
                  </a:cubicBezTo>
                  <a:cubicBezTo>
                    <a:pt x="67" y="10"/>
                    <a:pt x="66" y="11"/>
                    <a:pt x="68" y="13"/>
                  </a:cubicBezTo>
                  <a:cubicBezTo>
                    <a:pt x="70" y="14"/>
                    <a:pt x="72" y="21"/>
                    <a:pt x="72" y="22"/>
                  </a:cubicBezTo>
                  <a:cubicBezTo>
                    <a:pt x="71" y="23"/>
                    <a:pt x="65" y="17"/>
                    <a:pt x="65" y="14"/>
                  </a:cubicBezTo>
                  <a:cubicBezTo>
                    <a:pt x="64" y="11"/>
                    <a:pt x="61" y="9"/>
                    <a:pt x="60" y="11"/>
                  </a:cubicBezTo>
                  <a:cubicBezTo>
                    <a:pt x="60" y="13"/>
                    <a:pt x="57" y="14"/>
                    <a:pt x="58" y="16"/>
                  </a:cubicBezTo>
                  <a:cubicBezTo>
                    <a:pt x="59" y="18"/>
                    <a:pt x="56" y="19"/>
                    <a:pt x="56" y="17"/>
                  </a:cubicBezTo>
                  <a:cubicBezTo>
                    <a:pt x="56" y="16"/>
                    <a:pt x="53" y="14"/>
                    <a:pt x="52" y="14"/>
                  </a:cubicBezTo>
                  <a:cubicBezTo>
                    <a:pt x="50" y="13"/>
                    <a:pt x="55" y="13"/>
                    <a:pt x="57" y="12"/>
                  </a:cubicBezTo>
                  <a:cubicBezTo>
                    <a:pt x="59" y="11"/>
                    <a:pt x="55" y="9"/>
                    <a:pt x="53" y="10"/>
                  </a:cubicBezTo>
                  <a:cubicBezTo>
                    <a:pt x="51" y="11"/>
                    <a:pt x="49" y="10"/>
                    <a:pt x="48" y="11"/>
                  </a:cubicBezTo>
                  <a:cubicBezTo>
                    <a:pt x="47" y="13"/>
                    <a:pt x="46" y="11"/>
                    <a:pt x="44" y="11"/>
                  </a:cubicBezTo>
                  <a:cubicBezTo>
                    <a:pt x="42" y="10"/>
                    <a:pt x="40" y="14"/>
                    <a:pt x="39" y="13"/>
                  </a:cubicBezTo>
                  <a:cubicBezTo>
                    <a:pt x="37" y="12"/>
                    <a:pt x="36" y="16"/>
                    <a:pt x="39" y="19"/>
                  </a:cubicBezTo>
                  <a:cubicBezTo>
                    <a:pt x="41" y="23"/>
                    <a:pt x="42" y="18"/>
                    <a:pt x="45" y="19"/>
                  </a:cubicBezTo>
                  <a:close/>
                  <a:moveTo>
                    <a:pt x="39" y="30"/>
                  </a:moveTo>
                  <a:cubicBezTo>
                    <a:pt x="41" y="30"/>
                    <a:pt x="42" y="33"/>
                    <a:pt x="44" y="33"/>
                  </a:cubicBezTo>
                  <a:cubicBezTo>
                    <a:pt x="45" y="33"/>
                    <a:pt x="42" y="29"/>
                    <a:pt x="40" y="28"/>
                  </a:cubicBezTo>
                  <a:cubicBezTo>
                    <a:pt x="38" y="26"/>
                    <a:pt x="38" y="24"/>
                    <a:pt x="36" y="24"/>
                  </a:cubicBezTo>
                  <a:cubicBezTo>
                    <a:pt x="33" y="25"/>
                    <a:pt x="38" y="29"/>
                    <a:pt x="39" y="30"/>
                  </a:cubicBezTo>
                  <a:close/>
                  <a:moveTo>
                    <a:pt x="83" y="7"/>
                  </a:moveTo>
                  <a:cubicBezTo>
                    <a:pt x="85" y="8"/>
                    <a:pt x="81" y="8"/>
                    <a:pt x="83" y="10"/>
                  </a:cubicBezTo>
                  <a:cubicBezTo>
                    <a:pt x="87" y="14"/>
                    <a:pt x="103" y="9"/>
                    <a:pt x="105" y="11"/>
                  </a:cubicBezTo>
                  <a:cubicBezTo>
                    <a:pt x="108" y="12"/>
                    <a:pt x="92" y="13"/>
                    <a:pt x="92" y="15"/>
                  </a:cubicBezTo>
                  <a:cubicBezTo>
                    <a:pt x="93" y="17"/>
                    <a:pt x="106" y="18"/>
                    <a:pt x="107" y="17"/>
                  </a:cubicBezTo>
                  <a:cubicBezTo>
                    <a:pt x="108" y="16"/>
                    <a:pt x="110" y="19"/>
                    <a:pt x="114" y="19"/>
                  </a:cubicBezTo>
                  <a:cubicBezTo>
                    <a:pt x="119" y="20"/>
                    <a:pt x="118" y="18"/>
                    <a:pt x="122" y="18"/>
                  </a:cubicBezTo>
                  <a:cubicBezTo>
                    <a:pt x="125" y="17"/>
                    <a:pt x="129" y="16"/>
                    <a:pt x="130" y="14"/>
                  </a:cubicBezTo>
                  <a:cubicBezTo>
                    <a:pt x="130" y="12"/>
                    <a:pt x="139" y="10"/>
                    <a:pt x="138" y="7"/>
                  </a:cubicBezTo>
                  <a:cubicBezTo>
                    <a:pt x="137" y="4"/>
                    <a:pt x="128" y="6"/>
                    <a:pt x="126" y="5"/>
                  </a:cubicBezTo>
                  <a:cubicBezTo>
                    <a:pt x="123" y="4"/>
                    <a:pt x="118" y="2"/>
                    <a:pt x="117" y="4"/>
                  </a:cubicBezTo>
                  <a:cubicBezTo>
                    <a:pt x="116" y="6"/>
                    <a:pt x="114" y="6"/>
                    <a:pt x="113" y="6"/>
                  </a:cubicBezTo>
                  <a:cubicBezTo>
                    <a:pt x="112" y="5"/>
                    <a:pt x="114" y="0"/>
                    <a:pt x="110" y="2"/>
                  </a:cubicBezTo>
                  <a:cubicBezTo>
                    <a:pt x="106" y="3"/>
                    <a:pt x="109" y="7"/>
                    <a:pt x="108" y="8"/>
                  </a:cubicBezTo>
                  <a:cubicBezTo>
                    <a:pt x="108" y="8"/>
                    <a:pt x="104" y="7"/>
                    <a:pt x="103" y="5"/>
                  </a:cubicBezTo>
                  <a:cubicBezTo>
                    <a:pt x="103" y="3"/>
                    <a:pt x="99" y="7"/>
                    <a:pt x="98" y="5"/>
                  </a:cubicBezTo>
                  <a:cubicBezTo>
                    <a:pt x="98" y="2"/>
                    <a:pt x="93" y="1"/>
                    <a:pt x="92" y="1"/>
                  </a:cubicBezTo>
                  <a:cubicBezTo>
                    <a:pt x="90" y="1"/>
                    <a:pt x="93" y="2"/>
                    <a:pt x="92" y="3"/>
                  </a:cubicBezTo>
                  <a:cubicBezTo>
                    <a:pt x="91" y="5"/>
                    <a:pt x="89" y="2"/>
                    <a:pt x="87" y="2"/>
                  </a:cubicBezTo>
                  <a:cubicBezTo>
                    <a:pt x="86" y="2"/>
                    <a:pt x="88" y="5"/>
                    <a:pt x="88" y="6"/>
                  </a:cubicBezTo>
                  <a:cubicBezTo>
                    <a:pt x="87" y="7"/>
                    <a:pt x="85" y="2"/>
                    <a:pt x="83" y="2"/>
                  </a:cubicBezTo>
                  <a:cubicBezTo>
                    <a:pt x="81" y="2"/>
                    <a:pt x="82" y="5"/>
                    <a:pt x="80" y="5"/>
                  </a:cubicBezTo>
                  <a:cubicBezTo>
                    <a:pt x="79" y="5"/>
                    <a:pt x="82" y="7"/>
                    <a:pt x="83" y="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57" name="Freeform 146"/>
            <p:cNvSpPr>
              <a:spLocks/>
            </p:cNvSpPr>
            <p:nvPr/>
          </p:nvSpPr>
          <p:spPr bwMode="auto">
            <a:xfrm>
              <a:off x="7919781" y="3117157"/>
              <a:ext cx="64163" cy="24382"/>
            </a:xfrm>
            <a:custGeom>
              <a:avLst/>
              <a:gdLst>
                <a:gd name="T0" fmla="*/ 9 w 21"/>
                <a:gd name="T1" fmla="*/ 1 h 8"/>
                <a:gd name="T2" fmla="*/ 1 w 21"/>
                <a:gd name="T3" fmla="*/ 3 h 8"/>
                <a:gd name="T4" fmla="*/ 13 w 21"/>
                <a:gd name="T5" fmla="*/ 6 h 8"/>
                <a:gd name="T6" fmla="*/ 21 w 21"/>
                <a:gd name="T7" fmla="*/ 5 h 8"/>
                <a:gd name="T8" fmla="*/ 9 w 21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8">
                  <a:moveTo>
                    <a:pt x="9" y="1"/>
                  </a:moveTo>
                  <a:cubicBezTo>
                    <a:pt x="8" y="2"/>
                    <a:pt x="0" y="1"/>
                    <a:pt x="1" y="3"/>
                  </a:cubicBezTo>
                  <a:cubicBezTo>
                    <a:pt x="3" y="5"/>
                    <a:pt x="10" y="4"/>
                    <a:pt x="13" y="6"/>
                  </a:cubicBezTo>
                  <a:cubicBezTo>
                    <a:pt x="16" y="8"/>
                    <a:pt x="21" y="6"/>
                    <a:pt x="21" y="5"/>
                  </a:cubicBezTo>
                  <a:cubicBezTo>
                    <a:pt x="21" y="3"/>
                    <a:pt x="10" y="0"/>
                    <a:pt x="9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58" name="Freeform 147"/>
            <p:cNvSpPr>
              <a:spLocks noEditPoints="1"/>
            </p:cNvSpPr>
            <p:nvPr/>
          </p:nvSpPr>
          <p:spPr bwMode="auto">
            <a:xfrm>
              <a:off x="6798204" y="3593250"/>
              <a:ext cx="324667" cy="327234"/>
            </a:xfrm>
            <a:custGeom>
              <a:avLst/>
              <a:gdLst>
                <a:gd name="T0" fmla="*/ 95 w 107"/>
                <a:gd name="T1" fmla="*/ 14 h 108"/>
                <a:gd name="T2" fmla="*/ 77 w 107"/>
                <a:gd name="T3" fmla="*/ 6 h 108"/>
                <a:gd name="T4" fmla="*/ 75 w 107"/>
                <a:gd name="T5" fmla="*/ 18 h 108"/>
                <a:gd name="T6" fmla="*/ 68 w 107"/>
                <a:gd name="T7" fmla="*/ 24 h 108"/>
                <a:gd name="T8" fmla="*/ 66 w 107"/>
                <a:gd name="T9" fmla="*/ 32 h 108"/>
                <a:gd name="T10" fmla="*/ 73 w 107"/>
                <a:gd name="T11" fmla="*/ 30 h 108"/>
                <a:gd name="T12" fmla="*/ 74 w 107"/>
                <a:gd name="T13" fmla="*/ 25 h 108"/>
                <a:gd name="T14" fmla="*/ 88 w 107"/>
                <a:gd name="T15" fmla="*/ 26 h 108"/>
                <a:gd name="T16" fmla="*/ 100 w 107"/>
                <a:gd name="T17" fmla="*/ 18 h 108"/>
                <a:gd name="T18" fmla="*/ 101 w 107"/>
                <a:gd name="T19" fmla="*/ 12 h 108"/>
                <a:gd name="T20" fmla="*/ 66 w 107"/>
                <a:gd name="T21" fmla="*/ 46 h 108"/>
                <a:gd name="T22" fmla="*/ 59 w 107"/>
                <a:gd name="T23" fmla="*/ 60 h 108"/>
                <a:gd name="T24" fmla="*/ 49 w 107"/>
                <a:gd name="T25" fmla="*/ 63 h 108"/>
                <a:gd name="T26" fmla="*/ 41 w 107"/>
                <a:gd name="T27" fmla="*/ 74 h 108"/>
                <a:gd name="T28" fmla="*/ 30 w 107"/>
                <a:gd name="T29" fmla="*/ 76 h 108"/>
                <a:gd name="T30" fmla="*/ 11 w 107"/>
                <a:gd name="T31" fmla="*/ 84 h 108"/>
                <a:gd name="T32" fmla="*/ 18 w 107"/>
                <a:gd name="T33" fmla="*/ 86 h 108"/>
                <a:gd name="T34" fmla="*/ 36 w 107"/>
                <a:gd name="T35" fmla="*/ 87 h 108"/>
                <a:gd name="T36" fmla="*/ 45 w 107"/>
                <a:gd name="T37" fmla="*/ 83 h 108"/>
                <a:gd name="T38" fmla="*/ 55 w 107"/>
                <a:gd name="T39" fmla="*/ 81 h 108"/>
                <a:gd name="T40" fmla="*/ 63 w 107"/>
                <a:gd name="T41" fmla="*/ 78 h 108"/>
                <a:gd name="T42" fmla="*/ 71 w 107"/>
                <a:gd name="T43" fmla="*/ 68 h 108"/>
                <a:gd name="T44" fmla="*/ 78 w 107"/>
                <a:gd name="T45" fmla="*/ 52 h 108"/>
                <a:gd name="T46" fmla="*/ 67 w 107"/>
                <a:gd name="T47" fmla="*/ 38 h 108"/>
                <a:gd name="T48" fmla="*/ 21 w 107"/>
                <a:gd name="T49" fmla="*/ 87 h 108"/>
                <a:gd name="T50" fmla="*/ 23 w 107"/>
                <a:gd name="T51" fmla="*/ 94 h 108"/>
                <a:gd name="T52" fmla="*/ 33 w 107"/>
                <a:gd name="T53" fmla="*/ 86 h 108"/>
                <a:gd name="T54" fmla="*/ 14 w 107"/>
                <a:gd name="T55" fmla="*/ 93 h 108"/>
                <a:gd name="T56" fmla="*/ 4 w 107"/>
                <a:gd name="T57" fmla="*/ 91 h 108"/>
                <a:gd name="T58" fmla="*/ 5 w 107"/>
                <a:gd name="T59" fmla="*/ 93 h 108"/>
                <a:gd name="T60" fmla="*/ 8 w 107"/>
                <a:gd name="T61" fmla="*/ 107 h 108"/>
                <a:gd name="T62" fmla="*/ 14 w 107"/>
                <a:gd name="T63" fmla="*/ 9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7" h="108">
                  <a:moveTo>
                    <a:pt x="101" y="12"/>
                  </a:moveTo>
                  <a:cubicBezTo>
                    <a:pt x="100" y="11"/>
                    <a:pt x="98" y="13"/>
                    <a:pt x="95" y="14"/>
                  </a:cubicBezTo>
                  <a:cubicBezTo>
                    <a:pt x="92" y="14"/>
                    <a:pt x="84" y="7"/>
                    <a:pt x="81" y="4"/>
                  </a:cubicBezTo>
                  <a:cubicBezTo>
                    <a:pt x="79" y="0"/>
                    <a:pt x="75" y="3"/>
                    <a:pt x="77" y="6"/>
                  </a:cubicBezTo>
                  <a:cubicBezTo>
                    <a:pt x="79" y="8"/>
                    <a:pt x="77" y="9"/>
                    <a:pt x="77" y="12"/>
                  </a:cubicBezTo>
                  <a:cubicBezTo>
                    <a:pt x="77" y="15"/>
                    <a:pt x="75" y="15"/>
                    <a:pt x="75" y="18"/>
                  </a:cubicBezTo>
                  <a:cubicBezTo>
                    <a:pt x="75" y="20"/>
                    <a:pt x="72" y="19"/>
                    <a:pt x="70" y="20"/>
                  </a:cubicBezTo>
                  <a:cubicBezTo>
                    <a:pt x="68" y="20"/>
                    <a:pt x="70" y="22"/>
                    <a:pt x="68" y="24"/>
                  </a:cubicBezTo>
                  <a:cubicBezTo>
                    <a:pt x="65" y="25"/>
                    <a:pt x="65" y="26"/>
                    <a:pt x="66" y="27"/>
                  </a:cubicBezTo>
                  <a:cubicBezTo>
                    <a:pt x="68" y="28"/>
                    <a:pt x="67" y="30"/>
                    <a:pt x="66" y="32"/>
                  </a:cubicBezTo>
                  <a:cubicBezTo>
                    <a:pt x="66" y="34"/>
                    <a:pt x="68" y="32"/>
                    <a:pt x="70" y="31"/>
                  </a:cubicBezTo>
                  <a:cubicBezTo>
                    <a:pt x="71" y="29"/>
                    <a:pt x="73" y="31"/>
                    <a:pt x="73" y="30"/>
                  </a:cubicBezTo>
                  <a:cubicBezTo>
                    <a:pt x="73" y="28"/>
                    <a:pt x="69" y="27"/>
                    <a:pt x="69" y="25"/>
                  </a:cubicBezTo>
                  <a:cubicBezTo>
                    <a:pt x="69" y="24"/>
                    <a:pt x="72" y="26"/>
                    <a:pt x="74" y="25"/>
                  </a:cubicBezTo>
                  <a:cubicBezTo>
                    <a:pt x="77" y="24"/>
                    <a:pt x="81" y="25"/>
                    <a:pt x="84" y="27"/>
                  </a:cubicBezTo>
                  <a:cubicBezTo>
                    <a:pt x="86" y="29"/>
                    <a:pt x="87" y="28"/>
                    <a:pt x="88" y="26"/>
                  </a:cubicBezTo>
                  <a:cubicBezTo>
                    <a:pt x="88" y="23"/>
                    <a:pt x="93" y="21"/>
                    <a:pt x="97" y="21"/>
                  </a:cubicBezTo>
                  <a:cubicBezTo>
                    <a:pt x="101" y="21"/>
                    <a:pt x="101" y="19"/>
                    <a:pt x="100" y="18"/>
                  </a:cubicBezTo>
                  <a:cubicBezTo>
                    <a:pt x="99" y="17"/>
                    <a:pt x="107" y="12"/>
                    <a:pt x="107" y="11"/>
                  </a:cubicBezTo>
                  <a:cubicBezTo>
                    <a:pt x="107" y="9"/>
                    <a:pt x="103" y="14"/>
                    <a:pt x="101" y="12"/>
                  </a:cubicBezTo>
                  <a:close/>
                  <a:moveTo>
                    <a:pt x="67" y="38"/>
                  </a:moveTo>
                  <a:cubicBezTo>
                    <a:pt x="65" y="38"/>
                    <a:pt x="64" y="44"/>
                    <a:pt x="66" y="46"/>
                  </a:cubicBezTo>
                  <a:cubicBezTo>
                    <a:pt x="68" y="47"/>
                    <a:pt x="63" y="51"/>
                    <a:pt x="63" y="54"/>
                  </a:cubicBezTo>
                  <a:cubicBezTo>
                    <a:pt x="63" y="58"/>
                    <a:pt x="60" y="58"/>
                    <a:pt x="59" y="60"/>
                  </a:cubicBezTo>
                  <a:cubicBezTo>
                    <a:pt x="59" y="63"/>
                    <a:pt x="57" y="62"/>
                    <a:pt x="54" y="65"/>
                  </a:cubicBezTo>
                  <a:cubicBezTo>
                    <a:pt x="50" y="67"/>
                    <a:pt x="49" y="64"/>
                    <a:pt x="49" y="63"/>
                  </a:cubicBezTo>
                  <a:cubicBezTo>
                    <a:pt x="50" y="61"/>
                    <a:pt x="45" y="63"/>
                    <a:pt x="45" y="68"/>
                  </a:cubicBezTo>
                  <a:cubicBezTo>
                    <a:pt x="45" y="72"/>
                    <a:pt x="40" y="72"/>
                    <a:pt x="41" y="74"/>
                  </a:cubicBezTo>
                  <a:cubicBezTo>
                    <a:pt x="42" y="76"/>
                    <a:pt x="37" y="77"/>
                    <a:pt x="37" y="75"/>
                  </a:cubicBezTo>
                  <a:cubicBezTo>
                    <a:pt x="37" y="73"/>
                    <a:pt x="34" y="74"/>
                    <a:pt x="30" y="76"/>
                  </a:cubicBezTo>
                  <a:cubicBezTo>
                    <a:pt x="25" y="78"/>
                    <a:pt x="23" y="74"/>
                    <a:pt x="20" y="77"/>
                  </a:cubicBezTo>
                  <a:cubicBezTo>
                    <a:pt x="18" y="79"/>
                    <a:pt x="14" y="83"/>
                    <a:pt x="11" y="84"/>
                  </a:cubicBezTo>
                  <a:cubicBezTo>
                    <a:pt x="8" y="84"/>
                    <a:pt x="9" y="88"/>
                    <a:pt x="11" y="87"/>
                  </a:cubicBezTo>
                  <a:cubicBezTo>
                    <a:pt x="13" y="86"/>
                    <a:pt x="16" y="87"/>
                    <a:pt x="18" y="86"/>
                  </a:cubicBezTo>
                  <a:cubicBezTo>
                    <a:pt x="19" y="84"/>
                    <a:pt x="28" y="82"/>
                    <a:pt x="33" y="82"/>
                  </a:cubicBezTo>
                  <a:cubicBezTo>
                    <a:pt x="39" y="82"/>
                    <a:pt x="35" y="85"/>
                    <a:pt x="36" y="87"/>
                  </a:cubicBezTo>
                  <a:cubicBezTo>
                    <a:pt x="36" y="90"/>
                    <a:pt x="41" y="90"/>
                    <a:pt x="43" y="87"/>
                  </a:cubicBezTo>
                  <a:cubicBezTo>
                    <a:pt x="46" y="84"/>
                    <a:pt x="47" y="85"/>
                    <a:pt x="45" y="83"/>
                  </a:cubicBezTo>
                  <a:cubicBezTo>
                    <a:pt x="43" y="81"/>
                    <a:pt x="46" y="80"/>
                    <a:pt x="47" y="82"/>
                  </a:cubicBezTo>
                  <a:cubicBezTo>
                    <a:pt x="49" y="84"/>
                    <a:pt x="53" y="84"/>
                    <a:pt x="55" y="81"/>
                  </a:cubicBezTo>
                  <a:cubicBezTo>
                    <a:pt x="57" y="78"/>
                    <a:pt x="58" y="82"/>
                    <a:pt x="60" y="82"/>
                  </a:cubicBezTo>
                  <a:cubicBezTo>
                    <a:pt x="62" y="82"/>
                    <a:pt x="63" y="76"/>
                    <a:pt x="63" y="78"/>
                  </a:cubicBezTo>
                  <a:cubicBezTo>
                    <a:pt x="64" y="80"/>
                    <a:pt x="67" y="80"/>
                    <a:pt x="69" y="77"/>
                  </a:cubicBezTo>
                  <a:cubicBezTo>
                    <a:pt x="72" y="75"/>
                    <a:pt x="70" y="70"/>
                    <a:pt x="71" y="68"/>
                  </a:cubicBezTo>
                  <a:cubicBezTo>
                    <a:pt x="72" y="66"/>
                    <a:pt x="74" y="61"/>
                    <a:pt x="72" y="59"/>
                  </a:cubicBezTo>
                  <a:cubicBezTo>
                    <a:pt x="71" y="56"/>
                    <a:pt x="76" y="54"/>
                    <a:pt x="78" y="52"/>
                  </a:cubicBezTo>
                  <a:cubicBezTo>
                    <a:pt x="81" y="50"/>
                    <a:pt x="75" y="39"/>
                    <a:pt x="75" y="35"/>
                  </a:cubicBezTo>
                  <a:cubicBezTo>
                    <a:pt x="75" y="32"/>
                    <a:pt x="69" y="37"/>
                    <a:pt x="67" y="38"/>
                  </a:cubicBezTo>
                  <a:close/>
                  <a:moveTo>
                    <a:pt x="27" y="85"/>
                  </a:moveTo>
                  <a:cubicBezTo>
                    <a:pt x="26" y="87"/>
                    <a:pt x="24" y="87"/>
                    <a:pt x="21" y="87"/>
                  </a:cubicBezTo>
                  <a:cubicBezTo>
                    <a:pt x="18" y="88"/>
                    <a:pt x="18" y="95"/>
                    <a:pt x="20" y="95"/>
                  </a:cubicBezTo>
                  <a:cubicBezTo>
                    <a:pt x="22" y="96"/>
                    <a:pt x="23" y="96"/>
                    <a:pt x="23" y="94"/>
                  </a:cubicBezTo>
                  <a:cubicBezTo>
                    <a:pt x="24" y="92"/>
                    <a:pt x="27" y="91"/>
                    <a:pt x="29" y="92"/>
                  </a:cubicBezTo>
                  <a:cubicBezTo>
                    <a:pt x="31" y="93"/>
                    <a:pt x="33" y="89"/>
                    <a:pt x="33" y="86"/>
                  </a:cubicBezTo>
                  <a:cubicBezTo>
                    <a:pt x="33" y="83"/>
                    <a:pt x="28" y="83"/>
                    <a:pt x="27" y="85"/>
                  </a:cubicBezTo>
                  <a:close/>
                  <a:moveTo>
                    <a:pt x="14" y="93"/>
                  </a:moveTo>
                  <a:cubicBezTo>
                    <a:pt x="14" y="91"/>
                    <a:pt x="10" y="91"/>
                    <a:pt x="10" y="89"/>
                  </a:cubicBezTo>
                  <a:cubicBezTo>
                    <a:pt x="10" y="88"/>
                    <a:pt x="7" y="89"/>
                    <a:pt x="4" y="91"/>
                  </a:cubicBezTo>
                  <a:cubicBezTo>
                    <a:pt x="1" y="93"/>
                    <a:pt x="0" y="93"/>
                    <a:pt x="2" y="95"/>
                  </a:cubicBezTo>
                  <a:cubicBezTo>
                    <a:pt x="3" y="97"/>
                    <a:pt x="4" y="95"/>
                    <a:pt x="5" y="93"/>
                  </a:cubicBezTo>
                  <a:cubicBezTo>
                    <a:pt x="6" y="91"/>
                    <a:pt x="8" y="96"/>
                    <a:pt x="6" y="100"/>
                  </a:cubicBezTo>
                  <a:cubicBezTo>
                    <a:pt x="4" y="103"/>
                    <a:pt x="6" y="108"/>
                    <a:pt x="8" y="107"/>
                  </a:cubicBezTo>
                  <a:cubicBezTo>
                    <a:pt x="10" y="107"/>
                    <a:pt x="13" y="100"/>
                    <a:pt x="15" y="97"/>
                  </a:cubicBezTo>
                  <a:cubicBezTo>
                    <a:pt x="18" y="93"/>
                    <a:pt x="14" y="94"/>
                    <a:pt x="14" y="9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59" name="Freeform 148"/>
            <p:cNvSpPr>
              <a:spLocks noEditPoints="1"/>
            </p:cNvSpPr>
            <p:nvPr/>
          </p:nvSpPr>
          <p:spPr bwMode="auto">
            <a:xfrm>
              <a:off x="5767740" y="3398193"/>
              <a:ext cx="1133126" cy="785361"/>
            </a:xfrm>
            <a:custGeom>
              <a:avLst/>
              <a:gdLst>
                <a:gd name="T0" fmla="*/ 355 w 374"/>
                <a:gd name="T1" fmla="*/ 48 h 259"/>
                <a:gd name="T2" fmla="*/ 337 w 374"/>
                <a:gd name="T3" fmla="*/ 35 h 259"/>
                <a:gd name="T4" fmla="*/ 322 w 374"/>
                <a:gd name="T5" fmla="*/ 14 h 259"/>
                <a:gd name="T6" fmla="*/ 300 w 374"/>
                <a:gd name="T7" fmla="*/ 1 h 259"/>
                <a:gd name="T8" fmla="*/ 286 w 374"/>
                <a:gd name="T9" fmla="*/ 12 h 259"/>
                <a:gd name="T10" fmla="*/ 273 w 374"/>
                <a:gd name="T11" fmla="*/ 30 h 259"/>
                <a:gd name="T12" fmla="*/ 255 w 374"/>
                <a:gd name="T13" fmla="*/ 40 h 259"/>
                <a:gd name="T14" fmla="*/ 266 w 374"/>
                <a:gd name="T15" fmla="*/ 48 h 259"/>
                <a:gd name="T16" fmla="*/ 266 w 374"/>
                <a:gd name="T17" fmla="*/ 58 h 259"/>
                <a:gd name="T18" fmla="*/ 233 w 374"/>
                <a:gd name="T19" fmla="*/ 70 h 259"/>
                <a:gd name="T20" fmla="*/ 210 w 374"/>
                <a:gd name="T21" fmla="*/ 90 h 259"/>
                <a:gd name="T22" fmla="*/ 174 w 374"/>
                <a:gd name="T23" fmla="*/ 92 h 259"/>
                <a:gd name="T24" fmla="*/ 133 w 374"/>
                <a:gd name="T25" fmla="*/ 86 h 259"/>
                <a:gd name="T26" fmla="*/ 116 w 374"/>
                <a:gd name="T27" fmla="*/ 69 h 259"/>
                <a:gd name="T28" fmla="*/ 100 w 374"/>
                <a:gd name="T29" fmla="*/ 50 h 259"/>
                <a:gd name="T30" fmla="*/ 85 w 374"/>
                <a:gd name="T31" fmla="*/ 36 h 259"/>
                <a:gd name="T32" fmla="*/ 76 w 374"/>
                <a:gd name="T33" fmla="*/ 42 h 259"/>
                <a:gd name="T34" fmla="*/ 61 w 374"/>
                <a:gd name="T35" fmla="*/ 53 h 259"/>
                <a:gd name="T36" fmla="*/ 48 w 374"/>
                <a:gd name="T37" fmla="*/ 67 h 259"/>
                <a:gd name="T38" fmla="*/ 43 w 374"/>
                <a:gd name="T39" fmla="*/ 83 h 259"/>
                <a:gd name="T40" fmla="*/ 29 w 374"/>
                <a:gd name="T41" fmla="*/ 97 h 259"/>
                <a:gd name="T42" fmla="*/ 11 w 374"/>
                <a:gd name="T43" fmla="*/ 103 h 259"/>
                <a:gd name="T44" fmla="*/ 0 w 374"/>
                <a:gd name="T45" fmla="*/ 111 h 259"/>
                <a:gd name="T46" fmla="*/ 8 w 374"/>
                <a:gd name="T47" fmla="*/ 129 h 259"/>
                <a:gd name="T48" fmla="*/ 21 w 374"/>
                <a:gd name="T49" fmla="*/ 140 h 259"/>
                <a:gd name="T50" fmla="*/ 33 w 374"/>
                <a:gd name="T51" fmla="*/ 137 h 259"/>
                <a:gd name="T52" fmla="*/ 31 w 374"/>
                <a:gd name="T53" fmla="*/ 153 h 259"/>
                <a:gd name="T54" fmla="*/ 31 w 374"/>
                <a:gd name="T55" fmla="*/ 168 h 259"/>
                <a:gd name="T56" fmla="*/ 43 w 374"/>
                <a:gd name="T57" fmla="*/ 178 h 259"/>
                <a:gd name="T58" fmla="*/ 76 w 374"/>
                <a:gd name="T59" fmla="*/ 192 h 259"/>
                <a:gd name="T60" fmla="*/ 90 w 374"/>
                <a:gd name="T61" fmla="*/ 195 h 259"/>
                <a:gd name="T62" fmla="*/ 101 w 374"/>
                <a:gd name="T63" fmla="*/ 192 h 259"/>
                <a:gd name="T64" fmla="*/ 116 w 374"/>
                <a:gd name="T65" fmla="*/ 188 h 259"/>
                <a:gd name="T66" fmla="*/ 134 w 374"/>
                <a:gd name="T67" fmla="*/ 188 h 259"/>
                <a:gd name="T68" fmla="*/ 144 w 374"/>
                <a:gd name="T69" fmla="*/ 195 h 259"/>
                <a:gd name="T70" fmla="*/ 141 w 374"/>
                <a:gd name="T71" fmla="*/ 219 h 259"/>
                <a:gd name="T72" fmla="*/ 151 w 374"/>
                <a:gd name="T73" fmla="*/ 232 h 259"/>
                <a:gd name="T74" fmla="*/ 164 w 374"/>
                <a:gd name="T75" fmla="*/ 238 h 259"/>
                <a:gd name="T76" fmla="*/ 175 w 374"/>
                <a:gd name="T77" fmla="*/ 228 h 259"/>
                <a:gd name="T78" fmla="*/ 194 w 374"/>
                <a:gd name="T79" fmla="*/ 226 h 259"/>
                <a:gd name="T80" fmla="*/ 207 w 374"/>
                <a:gd name="T81" fmla="*/ 235 h 259"/>
                <a:gd name="T82" fmla="*/ 217 w 374"/>
                <a:gd name="T83" fmla="*/ 243 h 259"/>
                <a:gd name="T84" fmla="*/ 246 w 374"/>
                <a:gd name="T85" fmla="*/ 228 h 259"/>
                <a:gd name="T86" fmla="*/ 268 w 374"/>
                <a:gd name="T87" fmla="*/ 217 h 259"/>
                <a:gd name="T88" fmla="*/ 279 w 374"/>
                <a:gd name="T89" fmla="*/ 204 h 259"/>
                <a:gd name="T90" fmla="*/ 289 w 374"/>
                <a:gd name="T91" fmla="*/ 191 h 259"/>
                <a:gd name="T92" fmla="*/ 291 w 374"/>
                <a:gd name="T93" fmla="*/ 179 h 259"/>
                <a:gd name="T94" fmla="*/ 288 w 374"/>
                <a:gd name="T95" fmla="*/ 169 h 259"/>
                <a:gd name="T96" fmla="*/ 287 w 374"/>
                <a:gd name="T97" fmla="*/ 160 h 259"/>
                <a:gd name="T98" fmla="*/ 279 w 374"/>
                <a:gd name="T99" fmla="*/ 139 h 259"/>
                <a:gd name="T100" fmla="*/ 296 w 374"/>
                <a:gd name="T101" fmla="*/ 130 h 259"/>
                <a:gd name="T102" fmla="*/ 274 w 374"/>
                <a:gd name="T103" fmla="*/ 124 h 259"/>
                <a:gd name="T104" fmla="*/ 283 w 374"/>
                <a:gd name="T105" fmla="*/ 106 h 259"/>
                <a:gd name="T106" fmla="*/ 293 w 374"/>
                <a:gd name="T107" fmla="*/ 115 h 259"/>
                <a:gd name="T108" fmla="*/ 320 w 374"/>
                <a:gd name="T109" fmla="*/ 99 h 259"/>
                <a:gd name="T110" fmla="*/ 335 w 374"/>
                <a:gd name="T111" fmla="*/ 93 h 259"/>
                <a:gd name="T112" fmla="*/ 350 w 374"/>
                <a:gd name="T113" fmla="*/ 87 h 259"/>
                <a:gd name="T114" fmla="*/ 351 w 374"/>
                <a:gd name="T115" fmla="*/ 70 h 259"/>
                <a:gd name="T116" fmla="*/ 369 w 374"/>
                <a:gd name="T117" fmla="*/ 59 h 259"/>
                <a:gd name="T118" fmla="*/ 285 w 374"/>
                <a:gd name="T119" fmla="*/ 231 h 259"/>
                <a:gd name="T120" fmla="*/ 210 w 374"/>
                <a:gd name="T121" fmla="*/ 254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74" h="259">
                  <a:moveTo>
                    <a:pt x="372" y="46"/>
                  </a:moveTo>
                  <a:cubicBezTo>
                    <a:pt x="372" y="43"/>
                    <a:pt x="368" y="44"/>
                    <a:pt x="367" y="45"/>
                  </a:cubicBezTo>
                  <a:cubicBezTo>
                    <a:pt x="366" y="46"/>
                    <a:pt x="362" y="45"/>
                    <a:pt x="361" y="47"/>
                  </a:cubicBezTo>
                  <a:cubicBezTo>
                    <a:pt x="360" y="49"/>
                    <a:pt x="358" y="48"/>
                    <a:pt x="355" y="48"/>
                  </a:cubicBezTo>
                  <a:cubicBezTo>
                    <a:pt x="353" y="49"/>
                    <a:pt x="349" y="48"/>
                    <a:pt x="349" y="46"/>
                  </a:cubicBezTo>
                  <a:cubicBezTo>
                    <a:pt x="349" y="44"/>
                    <a:pt x="348" y="43"/>
                    <a:pt x="348" y="41"/>
                  </a:cubicBezTo>
                  <a:cubicBezTo>
                    <a:pt x="348" y="38"/>
                    <a:pt x="345" y="39"/>
                    <a:pt x="344" y="38"/>
                  </a:cubicBezTo>
                  <a:cubicBezTo>
                    <a:pt x="342" y="36"/>
                    <a:pt x="338" y="34"/>
                    <a:pt x="337" y="35"/>
                  </a:cubicBezTo>
                  <a:cubicBezTo>
                    <a:pt x="337" y="35"/>
                    <a:pt x="334" y="33"/>
                    <a:pt x="331" y="33"/>
                  </a:cubicBezTo>
                  <a:cubicBezTo>
                    <a:pt x="328" y="32"/>
                    <a:pt x="328" y="30"/>
                    <a:pt x="329" y="29"/>
                  </a:cubicBezTo>
                  <a:cubicBezTo>
                    <a:pt x="329" y="28"/>
                    <a:pt x="326" y="24"/>
                    <a:pt x="326" y="22"/>
                  </a:cubicBezTo>
                  <a:cubicBezTo>
                    <a:pt x="325" y="19"/>
                    <a:pt x="323" y="19"/>
                    <a:pt x="322" y="14"/>
                  </a:cubicBezTo>
                  <a:cubicBezTo>
                    <a:pt x="321" y="9"/>
                    <a:pt x="318" y="11"/>
                    <a:pt x="319" y="8"/>
                  </a:cubicBezTo>
                  <a:cubicBezTo>
                    <a:pt x="320" y="6"/>
                    <a:pt x="316" y="5"/>
                    <a:pt x="315" y="4"/>
                  </a:cubicBezTo>
                  <a:cubicBezTo>
                    <a:pt x="314" y="3"/>
                    <a:pt x="310" y="3"/>
                    <a:pt x="307" y="2"/>
                  </a:cubicBezTo>
                  <a:cubicBezTo>
                    <a:pt x="305" y="0"/>
                    <a:pt x="303" y="1"/>
                    <a:pt x="300" y="1"/>
                  </a:cubicBezTo>
                  <a:cubicBezTo>
                    <a:pt x="298" y="0"/>
                    <a:pt x="292" y="1"/>
                    <a:pt x="291" y="1"/>
                  </a:cubicBezTo>
                  <a:cubicBezTo>
                    <a:pt x="290" y="1"/>
                    <a:pt x="286" y="0"/>
                    <a:pt x="283" y="4"/>
                  </a:cubicBezTo>
                  <a:cubicBezTo>
                    <a:pt x="281" y="7"/>
                    <a:pt x="283" y="7"/>
                    <a:pt x="284" y="7"/>
                  </a:cubicBezTo>
                  <a:cubicBezTo>
                    <a:pt x="285" y="7"/>
                    <a:pt x="286" y="10"/>
                    <a:pt x="286" y="12"/>
                  </a:cubicBezTo>
                  <a:cubicBezTo>
                    <a:pt x="286" y="13"/>
                    <a:pt x="284" y="14"/>
                    <a:pt x="283" y="15"/>
                  </a:cubicBezTo>
                  <a:cubicBezTo>
                    <a:pt x="282" y="15"/>
                    <a:pt x="279" y="19"/>
                    <a:pt x="279" y="21"/>
                  </a:cubicBezTo>
                  <a:cubicBezTo>
                    <a:pt x="279" y="22"/>
                    <a:pt x="276" y="26"/>
                    <a:pt x="276" y="27"/>
                  </a:cubicBezTo>
                  <a:cubicBezTo>
                    <a:pt x="276" y="28"/>
                    <a:pt x="275" y="30"/>
                    <a:pt x="273" y="30"/>
                  </a:cubicBezTo>
                  <a:cubicBezTo>
                    <a:pt x="272" y="30"/>
                    <a:pt x="269" y="33"/>
                    <a:pt x="267" y="33"/>
                  </a:cubicBezTo>
                  <a:cubicBezTo>
                    <a:pt x="266" y="33"/>
                    <a:pt x="262" y="33"/>
                    <a:pt x="261" y="31"/>
                  </a:cubicBezTo>
                  <a:cubicBezTo>
                    <a:pt x="261" y="31"/>
                    <a:pt x="261" y="31"/>
                    <a:pt x="260" y="30"/>
                  </a:cubicBezTo>
                  <a:cubicBezTo>
                    <a:pt x="255" y="40"/>
                    <a:pt x="255" y="40"/>
                    <a:pt x="255" y="40"/>
                  </a:cubicBezTo>
                  <a:cubicBezTo>
                    <a:pt x="255" y="43"/>
                    <a:pt x="255" y="43"/>
                    <a:pt x="255" y="43"/>
                  </a:cubicBezTo>
                  <a:cubicBezTo>
                    <a:pt x="255" y="43"/>
                    <a:pt x="251" y="44"/>
                    <a:pt x="254" y="47"/>
                  </a:cubicBezTo>
                  <a:cubicBezTo>
                    <a:pt x="256" y="49"/>
                    <a:pt x="257" y="47"/>
                    <a:pt x="260" y="47"/>
                  </a:cubicBezTo>
                  <a:cubicBezTo>
                    <a:pt x="264" y="47"/>
                    <a:pt x="265" y="50"/>
                    <a:pt x="266" y="48"/>
                  </a:cubicBezTo>
                  <a:cubicBezTo>
                    <a:pt x="267" y="46"/>
                    <a:pt x="270" y="45"/>
                    <a:pt x="272" y="47"/>
                  </a:cubicBezTo>
                  <a:cubicBezTo>
                    <a:pt x="274" y="49"/>
                    <a:pt x="281" y="53"/>
                    <a:pt x="280" y="55"/>
                  </a:cubicBezTo>
                  <a:cubicBezTo>
                    <a:pt x="280" y="57"/>
                    <a:pt x="276" y="57"/>
                    <a:pt x="274" y="56"/>
                  </a:cubicBezTo>
                  <a:cubicBezTo>
                    <a:pt x="271" y="55"/>
                    <a:pt x="268" y="58"/>
                    <a:pt x="266" y="58"/>
                  </a:cubicBezTo>
                  <a:cubicBezTo>
                    <a:pt x="263" y="58"/>
                    <a:pt x="261" y="59"/>
                    <a:pt x="258" y="61"/>
                  </a:cubicBezTo>
                  <a:cubicBezTo>
                    <a:pt x="256" y="64"/>
                    <a:pt x="256" y="66"/>
                    <a:pt x="253" y="66"/>
                  </a:cubicBezTo>
                  <a:cubicBezTo>
                    <a:pt x="249" y="67"/>
                    <a:pt x="247" y="66"/>
                    <a:pt x="243" y="69"/>
                  </a:cubicBezTo>
                  <a:cubicBezTo>
                    <a:pt x="239" y="72"/>
                    <a:pt x="235" y="71"/>
                    <a:pt x="233" y="70"/>
                  </a:cubicBezTo>
                  <a:cubicBezTo>
                    <a:pt x="232" y="69"/>
                    <a:pt x="229" y="69"/>
                    <a:pt x="227" y="72"/>
                  </a:cubicBezTo>
                  <a:cubicBezTo>
                    <a:pt x="226" y="74"/>
                    <a:pt x="229" y="76"/>
                    <a:pt x="229" y="79"/>
                  </a:cubicBezTo>
                  <a:cubicBezTo>
                    <a:pt x="228" y="82"/>
                    <a:pt x="224" y="81"/>
                    <a:pt x="221" y="85"/>
                  </a:cubicBezTo>
                  <a:cubicBezTo>
                    <a:pt x="218" y="88"/>
                    <a:pt x="213" y="90"/>
                    <a:pt x="210" y="90"/>
                  </a:cubicBezTo>
                  <a:cubicBezTo>
                    <a:pt x="207" y="89"/>
                    <a:pt x="201" y="88"/>
                    <a:pt x="196" y="90"/>
                  </a:cubicBezTo>
                  <a:cubicBezTo>
                    <a:pt x="191" y="92"/>
                    <a:pt x="187" y="96"/>
                    <a:pt x="185" y="96"/>
                  </a:cubicBezTo>
                  <a:cubicBezTo>
                    <a:pt x="183" y="95"/>
                    <a:pt x="183" y="93"/>
                    <a:pt x="180" y="93"/>
                  </a:cubicBezTo>
                  <a:cubicBezTo>
                    <a:pt x="178" y="94"/>
                    <a:pt x="176" y="93"/>
                    <a:pt x="174" y="92"/>
                  </a:cubicBezTo>
                  <a:cubicBezTo>
                    <a:pt x="172" y="90"/>
                    <a:pt x="170" y="92"/>
                    <a:pt x="167" y="90"/>
                  </a:cubicBezTo>
                  <a:cubicBezTo>
                    <a:pt x="164" y="88"/>
                    <a:pt x="158" y="88"/>
                    <a:pt x="156" y="88"/>
                  </a:cubicBezTo>
                  <a:cubicBezTo>
                    <a:pt x="153" y="87"/>
                    <a:pt x="144" y="88"/>
                    <a:pt x="141" y="87"/>
                  </a:cubicBezTo>
                  <a:cubicBezTo>
                    <a:pt x="138" y="87"/>
                    <a:pt x="133" y="88"/>
                    <a:pt x="133" y="86"/>
                  </a:cubicBezTo>
                  <a:cubicBezTo>
                    <a:pt x="133" y="85"/>
                    <a:pt x="130" y="84"/>
                    <a:pt x="129" y="80"/>
                  </a:cubicBezTo>
                  <a:cubicBezTo>
                    <a:pt x="129" y="76"/>
                    <a:pt x="127" y="75"/>
                    <a:pt x="125" y="75"/>
                  </a:cubicBezTo>
                  <a:cubicBezTo>
                    <a:pt x="122" y="74"/>
                    <a:pt x="122" y="72"/>
                    <a:pt x="120" y="72"/>
                  </a:cubicBezTo>
                  <a:cubicBezTo>
                    <a:pt x="120" y="72"/>
                    <a:pt x="119" y="69"/>
                    <a:pt x="116" y="69"/>
                  </a:cubicBezTo>
                  <a:cubicBezTo>
                    <a:pt x="113" y="69"/>
                    <a:pt x="103" y="68"/>
                    <a:pt x="102" y="66"/>
                  </a:cubicBezTo>
                  <a:cubicBezTo>
                    <a:pt x="100" y="63"/>
                    <a:pt x="103" y="63"/>
                    <a:pt x="103" y="61"/>
                  </a:cubicBezTo>
                  <a:cubicBezTo>
                    <a:pt x="103" y="58"/>
                    <a:pt x="105" y="55"/>
                    <a:pt x="104" y="54"/>
                  </a:cubicBezTo>
                  <a:cubicBezTo>
                    <a:pt x="102" y="53"/>
                    <a:pt x="101" y="51"/>
                    <a:pt x="100" y="50"/>
                  </a:cubicBezTo>
                  <a:cubicBezTo>
                    <a:pt x="100" y="48"/>
                    <a:pt x="97" y="45"/>
                    <a:pt x="95" y="45"/>
                  </a:cubicBezTo>
                  <a:cubicBezTo>
                    <a:pt x="93" y="45"/>
                    <a:pt x="91" y="44"/>
                    <a:pt x="89" y="42"/>
                  </a:cubicBezTo>
                  <a:cubicBezTo>
                    <a:pt x="87" y="41"/>
                    <a:pt x="86" y="41"/>
                    <a:pt x="85" y="36"/>
                  </a:cubicBezTo>
                  <a:cubicBezTo>
                    <a:pt x="85" y="36"/>
                    <a:pt x="85" y="36"/>
                    <a:pt x="85" y="36"/>
                  </a:cubicBezTo>
                  <a:cubicBezTo>
                    <a:pt x="84" y="36"/>
                    <a:pt x="83" y="35"/>
                    <a:pt x="82" y="35"/>
                  </a:cubicBezTo>
                  <a:cubicBezTo>
                    <a:pt x="82" y="35"/>
                    <a:pt x="81" y="35"/>
                    <a:pt x="81" y="34"/>
                  </a:cubicBezTo>
                  <a:cubicBezTo>
                    <a:pt x="80" y="36"/>
                    <a:pt x="78" y="37"/>
                    <a:pt x="78" y="38"/>
                  </a:cubicBezTo>
                  <a:cubicBezTo>
                    <a:pt x="78" y="40"/>
                    <a:pt x="78" y="42"/>
                    <a:pt x="76" y="42"/>
                  </a:cubicBezTo>
                  <a:cubicBezTo>
                    <a:pt x="74" y="42"/>
                    <a:pt x="72" y="43"/>
                    <a:pt x="72" y="47"/>
                  </a:cubicBezTo>
                  <a:cubicBezTo>
                    <a:pt x="72" y="50"/>
                    <a:pt x="73" y="50"/>
                    <a:pt x="73" y="52"/>
                  </a:cubicBezTo>
                  <a:cubicBezTo>
                    <a:pt x="72" y="53"/>
                    <a:pt x="68" y="54"/>
                    <a:pt x="67" y="54"/>
                  </a:cubicBezTo>
                  <a:cubicBezTo>
                    <a:pt x="65" y="53"/>
                    <a:pt x="63" y="53"/>
                    <a:pt x="61" y="53"/>
                  </a:cubicBezTo>
                  <a:cubicBezTo>
                    <a:pt x="59" y="53"/>
                    <a:pt x="57" y="50"/>
                    <a:pt x="57" y="53"/>
                  </a:cubicBezTo>
                  <a:cubicBezTo>
                    <a:pt x="56" y="56"/>
                    <a:pt x="52" y="64"/>
                    <a:pt x="53" y="65"/>
                  </a:cubicBezTo>
                  <a:cubicBezTo>
                    <a:pt x="54" y="66"/>
                    <a:pt x="55" y="68"/>
                    <a:pt x="53" y="68"/>
                  </a:cubicBezTo>
                  <a:cubicBezTo>
                    <a:pt x="51" y="68"/>
                    <a:pt x="49" y="68"/>
                    <a:pt x="48" y="67"/>
                  </a:cubicBezTo>
                  <a:cubicBezTo>
                    <a:pt x="48" y="66"/>
                    <a:pt x="45" y="68"/>
                    <a:pt x="43" y="68"/>
                  </a:cubicBezTo>
                  <a:cubicBezTo>
                    <a:pt x="42" y="68"/>
                    <a:pt x="38" y="70"/>
                    <a:pt x="39" y="71"/>
                  </a:cubicBezTo>
                  <a:cubicBezTo>
                    <a:pt x="40" y="71"/>
                    <a:pt x="40" y="75"/>
                    <a:pt x="40" y="76"/>
                  </a:cubicBezTo>
                  <a:cubicBezTo>
                    <a:pt x="40" y="77"/>
                    <a:pt x="43" y="81"/>
                    <a:pt x="43" y="83"/>
                  </a:cubicBezTo>
                  <a:cubicBezTo>
                    <a:pt x="42" y="84"/>
                    <a:pt x="40" y="86"/>
                    <a:pt x="40" y="88"/>
                  </a:cubicBezTo>
                  <a:cubicBezTo>
                    <a:pt x="40" y="89"/>
                    <a:pt x="40" y="91"/>
                    <a:pt x="39" y="91"/>
                  </a:cubicBezTo>
                  <a:cubicBezTo>
                    <a:pt x="38" y="92"/>
                    <a:pt x="35" y="93"/>
                    <a:pt x="34" y="94"/>
                  </a:cubicBezTo>
                  <a:cubicBezTo>
                    <a:pt x="32" y="95"/>
                    <a:pt x="30" y="95"/>
                    <a:pt x="29" y="97"/>
                  </a:cubicBezTo>
                  <a:cubicBezTo>
                    <a:pt x="28" y="99"/>
                    <a:pt x="27" y="100"/>
                    <a:pt x="24" y="100"/>
                  </a:cubicBezTo>
                  <a:cubicBezTo>
                    <a:pt x="21" y="99"/>
                    <a:pt x="20" y="99"/>
                    <a:pt x="18" y="101"/>
                  </a:cubicBezTo>
                  <a:cubicBezTo>
                    <a:pt x="16" y="104"/>
                    <a:pt x="16" y="103"/>
                    <a:pt x="14" y="104"/>
                  </a:cubicBezTo>
                  <a:cubicBezTo>
                    <a:pt x="13" y="105"/>
                    <a:pt x="12" y="103"/>
                    <a:pt x="11" y="103"/>
                  </a:cubicBezTo>
                  <a:cubicBezTo>
                    <a:pt x="9" y="102"/>
                    <a:pt x="8" y="104"/>
                    <a:pt x="7" y="104"/>
                  </a:cubicBezTo>
                  <a:cubicBezTo>
                    <a:pt x="6" y="104"/>
                    <a:pt x="5" y="106"/>
                    <a:pt x="3" y="106"/>
                  </a:cubicBezTo>
                  <a:cubicBezTo>
                    <a:pt x="2" y="106"/>
                    <a:pt x="1" y="106"/>
                    <a:pt x="1" y="108"/>
                  </a:cubicBezTo>
                  <a:cubicBezTo>
                    <a:pt x="1" y="109"/>
                    <a:pt x="0" y="110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1" y="116"/>
                    <a:pt x="1" y="116"/>
                    <a:pt x="1" y="116"/>
                  </a:cubicBezTo>
                  <a:cubicBezTo>
                    <a:pt x="1" y="116"/>
                    <a:pt x="6" y="118"/>
                    <a:pt x="7" y="120"/>
                  </a:cubicBezTo>
                  <a:cubicBezTo>
                    <a:pt x="7" y="122"/>
                    <a:pt x="8" y="129"/>
                    <a:pt x="8" y="129"/>
                  </a:cubicBezTo>
                  <a:cubicBezTo>
                    <a:pt x="8" y="129"/>
                    <a:pt x="8" y="129"/>
                    <a:pt x="8" y="129"/>
                  </a:cubicBezTo>
                  <a:cubicBezTo>
                    <a:pt x="10" y="130"/>
                    <a:pt x="13" y="132"/>
                    <a:pt x="13" y="133"/>
                  </a:cubicBezTo>
                  <a:cubicBezTo>
                    <a:pt x="13" y="134"/>
                    <a:pt x="14" y="136"/>
                    <a:pt x="17" y="138"/>
                  </a:cubicBezTo>
                  <a:cubicBezTo>
                    <a:pt x="18" y="139"/>
                    <a:pt x="20" y="140"/>
                    <a:pt x="21" y="140"/>
                  </a:cubicBezTo>
                  <a:cubicBezTo>
                    <a:pt x="22" y="140"/>
                    <a:pt x="22" y="140"/>
                    <a:pt x="22" y="140"/>
                  </a:cubicBezTo>
                  <a:cubicBezTo>
                    <a:pt x="24" y="140"/>
                    <a:pt x="24" y="140"/>
                    <a:pt x="24" y="140"/>
                  </a:cubicBezTo>
                  <a:cubicBezTo>
                    <a:pt x="24" y="140"/>
                    <a:pt x="25" y="140"/>
                    <a:pt x="26" y="141"/>
                  </a:cubicBezTo>
                  <a:cubicBezTo>
                    <a:pt x="26" y="139"/>
                    <a:pt x="30" y="137"/>
                    <a:pt x="33" y="137"/>
                  </a:cubicBezTo>
                  <a:cubicBezTo>
                    <a:pt x="35" y="137"/>
                    <a:pt x="40" y="141"/>
                    <a:pt x="40" y="143"/>
                  </a:cubicBezTo>
                  <a:cubicBezTo>
                    <a:pt x="39" y="144"/>
                    <a:pt x="35" y="150"/>
                    <a:pt x="34" y="150"/>
                  </a:cubicBezTo>
                  <a:cubicBezTo>
                    <a:pt x="33" y="150"/>
                    <a:pt x="32" y="150"/>
                    <a:pt x="31" y="150"/>
                  </a:cubicBezTo>
                  <a:cubicBezTo>
                    <a:pt x="31" y="151"/>
                    <a:pt x="31" y="152"/>
                    <a:pt x="31" y="153"/>
                  </a:cubicBezTo>
                  <a:cubicBezTo>
                    <a:pt x="31" y="154"/>
                    <a:pt x="33" y="156"/>
                    <a:pt x="34" y="158"/>
                  </a:cubicBezTo>
                  <a:cubicBezTo>
                    <a:pt x="35" y="160"/>
                    <a:pt x="32" y="162"/>
                    <a:pt x="30" y="160"/>
                  </a:cubicBezTo>
                  <a:cubicBezTo>
                    <a:pt x="29" y="159"/>
                    <a:pt x="28" y="162"/>
                    <a:pt x="29" y="163"/>
                  </a:cubicBezTo>
                  <a:cubicBezTo>
                    <a:pt x="30" y="164"/>
                    <a:pt x="29" y="168"/>
                    <a:pt x="31" y="168"/>
                  </a:cubicBezTo>
                  <a:cubicBezTo>
                    <a:pt x="33" y="168"/>
                    <a:pt x="34" y="172"/>
                    <a:pt x="36" y="172"/>
                  </a:cubicBezTo>
                  <a:cubicBezTo>
                    <a:pt x="38" y="172"/>
                    <a:pt x="40" y="175"/>
                    <a:pt x="40" y="175"/>
                  </a:cubicBezTo>
                  <a:cubicBezTo>
                    <a:pt x="40" y="175"/>
                    <a:pt x="43" y="177"/>
                    <a:pt x="43" y="178"/>
                  </a:cubicBezTo>
                  <a:cubicBezTo>
                    <a:pt x="43" y="178"/>
                    <a:pt x="43" y="178"/>
                    <a:pt x="43" y="178"/>
                  </a:cubicBezTo>
                  <a:cubicBezTo>
                    <a:pt x="45" y="178"/>
                    <a:pt x="46" y="178"/>
                    <a:pt x="46" y="177"/>
                  </a:cubicBezTo>
                  <a:cubicBezTo>
                    <a:pt x="47" y="176"/>
                    <a:pt x="49" y="176"/>
                    <a:pt x="51" y="178"/>
                  </a:cubicBezTo>
                  <a:cubicBezTo>
                    <a:pt x="53" y="180"/>
                    <a:pt x="61" y="185"/>
                    <a:pt x="64" y="187"/>
                  </a:cubicBezTo>
                  <a:cubicBezTo>
                    <a:pt x="67" y="189"/>
                    <a:pt x="74" y="192"/>
                    <a:pt x="76" y="192"/>
                  </a:cubicBezTo>
                  <a:cubicBezTo>
                    <a:pt x="78" y="192"/>
                    <a:pt x="81" y="193"/>
                    <a:pt x="84" y="193"/>
                  </a:cubicBezTo>
                  <a:cubicBezTo>
                    <a:pt x="85" y="193"/>
                    <a:pt x="85" y="193"/>
                    <a:pt x="86" y="193"/>
                  </a:cubicBezTo>
                  <a:cubicBezTo>
                    <a:pt x="86" y="193"/>
                    <a:pt x="87" y="193"/>
                    <a:pt x="88" y="192"/>
                  </a:cubicBezTo>
                  <a:cubicBezTo>
                    <a:pt x="89" y="190"/>
                    <a:pt x="90" y="193"/>
                    <a:pt x="90" y="195"/>
                  </a:cubicBezTo>
                  <a:cubicBezTo>
                    <a:pt x="89" y="196"/>
                    <a:pt x="90" y="197"/>
                    <a:pt x="90" y="198"/>
                  </a:cubicBezTo>
                  <a:cubicBezTo>
                    <a:pt x="90" y="197"/>
                    <a:pt x="91" y="196"/>
                    <a:pt x="91" y="195"/>
                  </a:cubicBezTo>
                  <a:cubicBezTo>
                    <a:pt x="93" y="192"/>
                    <a:pt x="95" y="192"/>
                    <a:pt x="96" y="191"/>
                  </a:cubicBezTo>
                  <a:cubicBezTo>
                    <a:pt x="97" y="190"/>
                    <a:pt x="98" y="191"/>
                    <a:pt x="101" y="192"/>
                  </a:cubicBezTo>
                  <a:cubicBezTo>
                    <a:pt x="103" y="193"/>
                    <a:pt x="104" y="191"/>
                    <a:pt x="108" y="194"/>
                  </a:cubicBezTo>
                  <a:cubicBezTo>
                    <a:pt x="109" y="194"/>
                    <a:pt x="110" y="193"/>
                    <a:pt x="110" y="193"/>
                  </a:cubicBezTo>
                  <a:cubicBezTo>
                    <a:pt x="111" y="193"/>
                    <a:pt x="112" y="192"/>
                    <a:pt x="113" y="191"/>
                  </a:cubicBezTo>
                  <a:cubicBezTo>
                    <a:pt x="114" y="189"/>
                    <a:pt x="114" y="188"/>
                    <a:pt x="116" y="188"/>
                  </a:cubicBezTo>
                  <a:cubicBezTo>
                    <a:pt x="117" y="188"/>
                    <a:pt x="118" y="186"/>
                    <a:pt x="121" y="185"/>
                  </a:cubicBezTo>
                  <a:cubicBezTo>
                    <a:pt x="124" y="183"/>
                    <a:pt x="127" y="186"/>
                    <a:pt x="129" y="184"/>
                  </a:cubicBezTo>
                  <a:cubicBezTo>
                    <a:pt x="130" y="183"/>
                    <a:pt x="132" y="183"/>
                    <a:pt x="132" y="184"/>
                  </a:cubicBezTo>
                  <a:cubicBezTo>
                    <a:pt x="132" y="185"/>
                    <a:pt x="134" y="187"/>
                    <a:pt x="134" y="188"/>
                  </a:cubicBezTo>
                  <a:cubicBezTo>
                    <a:pt x="135" y="189"/>
                    <a:pt x="137" y="190"/>
                    <a:pt x="138" y="190"/>
                  </a:cubicBezTo>
                  <a:cubicBezTo>
                    <a:pt x="138" y="190"/>
                    <a:pt x="139" y="190"/>
                    <a:pt x="139" y="189"/>
                  </a:cubicBezTo>
                  <a:cubicBezTo>
                    <a:pt x="140" y="188"/>
                    <a:pt x="143" y="190"/>
                    <a:pt x="143" y="191"/>
                  </a:cubicBezTo>
                  <a:cubicBezTo>
                    <a:pt x="143" y="193"/>
                    <a:pt x="143" y="195"/>
                    <a:pt x="144" y="195"/>
                  </a:cubicBezTo>
                  <a:cubicBezTo>
                    <a:pt x="146" y="195"/>
                    <a:pt x="147" y="195"/>
                    <a:pt x="147" y="198"/>
                  </a:cubicBezTo>
                  <a:cubicBezTo>
                    <a:pt x="147" y="201"/>
                    <a:pt x="148" y="204"/>
                    <a:pt x="145" y="207"/>
                  </a:cubicBezTo>
                  <a:cubicBezTo>
                    <a:pt x="143" y="209"/>
                    <a:pt x="140" y="214"/>
                    <a:pt x="140" y="216"/>
                  </a:cubicBezTo>
                  <a:cubicBezTo>
                    <a:pt x="141" y="217"/>
                    <a:pt x="139" y="220"/>
                    <a:pt x="141" y="219"/>
                  </a:cubicBezTo>
                  <a:cubicBezTo>
                    <a:pt x="143" y="218"/>
                    <a:pt x="148" y="219"/>
                    <a:pt x="147" y="220"/>
                  </a:cubicBezTo>
                  <a:cubicBezTo>
                    <a:pt x="146" y="221"/>
                    <a:pt x="147" y="225"/>
                    <a:pt x="149" y="225"/>
                  </a:cubicBezTo>
                  <a:cubicBezTo>
                    <a:pt x="151" y="225"/>
                    <a:pt x="152" y="226"/>
                    <a:pt x="151" y="228"/>
                  </a:cubicBezTo>
                  <a:cubicBezTo>
                    <a:pt x="151" y="229"/>
                    <a:pt x="150" y="232"/>
                    <a:pt x="151" y="232"/>
                  </a:cubicBezTo>
                  <a:cubicBezTo>
                    <a:pt x="153" y="232"/>
                    <a:pt x="155" y="232"/>
                    <a:pt x="155" y="233"/>
                  </a:cubicBezTo>
                  <a:cubicBezTo>
                    <a:pt x="154" y="235"/>
                    <a:pt x="156" y="237"/>
                    <a:pt x="159" y="235"/>
                  </a:cubicBezTo>
                  <a:cubicBezTo>
                    <a:pt x="160" y="235"/>
                    <a:pt x="161" y="234"/>
                    <a:pt x="161" y="235"/>
                  </a:cubicBezTo>
                  <a:cubicBezTo>
                    <a:pt x="162" y="235"/>
                    <a:pt x="163" y="237"/>
                    <a:pt x="164" y="238"/>
                  </a:cubicBezTo>
                  <a:cubicBezTo>
                    <a:pt x="166" y="238"/>
                    <a:pt x="165" y="234"/>
                    <a:pt x="165" y="233"/>
                  </a:cubicBezTo>
                  <a:cubicBezTo>
                    <a:pt x="164" y="232"/>
                    <a:pt x="165" y="229"/>
                    <a:pt x="166" y="230"/>
                  </a:cubicBezTo>
                  <a:cubicBezTo>
                    <a:pt x="166" y="230"/>
                    <a:pt x="169" y="230"/>
                    <a:pt x="170" y="228"/>
                  </a:cubicBezTo>
                  <a:cubicBezTo>
                    <a:pt x="171" y="227"/>
                    <a:pt x="174" y="229"/>
                    <a:pt x="175" y="228"/>
                  </a:cubicBezTo>
                  <a:cubicBezTo>
                    <a:pt x="176" y="226"/>
                    <a:pt x="178" y="229"/>
                    <a:pt x="180" y="228"/>
                  </a:cubicBezTo>
                  <a:cubicBezTo>
                    <a:pt x="182" y="226"/>
                    <a:pt x="183" y="229"/>
                    <a:pt x="184" y="227"/>
                  </a:cubicBezTo>
                  <a:cubicBezTo>
                    <a:pt x="185" y="225"/>
                    <a:pt x="188" y="223"/>
                    <a:pt x="189" y="224"/>
                  </a:cubicBezTo>
                  <a:cubicBezTo>
                    <a:pt x="190" y="225"/>
                    <a:pt x="190" y="226"/>
                    <a:pt x="194" y="226"/>
                  </a:cubicBezTo>
                  <a:cubicBezTo>
                    <a:pt x="198" y="227"/>
                    <a:pt x="196" y="229"/>
                    <a:pt x="196" y="230"/>
                  </a:cubicBezTo>
                  <a:cubicBezTo>
                    <a:pt x="196" y="231"/>
                    <a:pt x="200" y="235"/>
                    <a:pt x="202" y="235"/>
                  </a:cubicBezTo>
                  <a:cubicBezTo>
                    <a:pt x="202" y="235"/>
                    <a:pt x="203" y="235"/>
                    <a:pt x="203" y="236"/>
                  </a:cubicBezTo>
                  <a:cubicBezTo>
                    <a:pt x="205" y="235"/>
                    <a:pt x="207" y="236"/>
                    <a:pt x="207" y="235"/>
                  </a:cubicBezTo>
                  <a:cubicBezTo>
                    <a:pt x="208" y="233"/>
                    <a:pt x="210" y="234"/>
                    <a:pt x="211" y="235"/>
                  </a:cubicBezTo>
                  <a:cubicBezTo>
                    <a:pt x="211" y="236"/>
                    <a:pt x="212" y="237"/>
                    <a:pt x="214" y="235"/>
                  </a:cubicBezTo>
                  <a:cubicBezTo>
                    <a:pt x="216" y="233"/>
                    <a:pt x="217" y="237"/>
                    <a:pt x="216" y="238"/>
                  </a:cubicBezTo>
                  <a:cubicBezTo>
                    <a:pt x="215" y="239"/>
                    <a:pt x="215" y="241"/>
                    <a:pt x="217" y="243"/>
                  </a:cubicBezTo>
                  <a:cubicBezTo>
                    <a:pt x="219" y="245"/>
                    <a:pt x="219" y="242"/>
                    <a:pt x="219" y="240"/>
                  </a:cubicBezTo>
                  <a:cubicBezTo>
                    <a:pt x="219" y="239"/>
                    <a:pt x="222" y="237"/>
                    <a:pt x="228" y="235"/>
                  </a:cubicBezTo>
                  <a:cubicBezTo>
                    <a:pt x="233" y="233"/>
                    <a:pt x="240" y="229"/>
                    <a:pt x="240" y="228"/>
                  </a:cubicBezTo>
                  <a:cubicBezTo>
                    <a:pt x="240" y="227"/>
                    <a:pt x="244" y="230"/>
                    <a:pt x="246" y="228"/>
                  </a:cubicBezTo>
                  <a:cubicBezTo>
                    <a:pt x="248" y="227"/>
                    <a:pt x="255" y="227"/>
                    <a:pt x="257" y="226"/>
                  </a:cubicBezTo>
                  <a:cubicBezTo>
                    <a:pt x="259" y="226"/>
                    <a:pt x="258" y="225"/>
                    <a:pt x="260" y="223"/>
                  </a:cubicBezTo>
                  <a:cubicBezTo>
                    <a:pt x="262" y="222"/>
                    <a:pt x="262" y="221"/>
                    <a:pt x="264" y="220"/>
                  </a:cubicBezTo>
                  <a:cubicBezTo>
                    <a:pt x="266" y="220"/>
                    <a:pt x="268" y="218"/>
                    <a:pt x="268" y="217"/>
                  </a:cubicBezTo>
                  <a:cubicBezTo>
                    <a:pt x="268" y="215"/>
                    <a:pt x="272" y="215"/>
                    <a:pt x="272" y="214"/>
                  </a:cubicBezTo>
                  <a:cubicBezTo>
                    <a:pt x="272" y="213"/>
                    <a:pt x="275" y="212"/>
                    <a:pt x="275" y="211"/>
                  </a:cubicBezTo>
                  <a:cubicBezTo>
                    <a:pt x="275" y="209"/>
                    <a:pt x="277" y="210"/>
                    <a:pt x="278" y="208"/>
                  </a:cubicBezTo>
                  <a:cubicBezTo>
                    <a:pt x="279" y="207"/>
                    <a:pt x="277" y="204"/>
                    <a:pt x="279" y="204"/>
                  </a:cubicBezTo>
                  <a:cubicBezTo>
                    <a:pt x="280" y="203"/>
                    <a:pt x="278" y="201"/>
                    <a:pt x="278" y="201"/>
                  </a:cubicBezTo>
                  <a:cubicBezTo>
                    <a:pt x="277" y="200"/>
                    <a:pt x="280" y="200"/>
                    <a:pt x="282" y="199"/>
                  </a:cubicBezTo>
                  <a:cubicBezTo>
                    <a:pt x="284" y="198"/>
                    <a:pt x="285" y="196"/>
                    <a:pt x="285" y="194"/>
                  </a:cubicBezTo>
                  <a:cubicBezTo>
                    <a:pt x="285" y="193"/>
                    <a:pt x="288" y="191"/>
                    <a:pt x="289" y="191"/>
                  </a:cubicBezTo>
                  <a:cubicBezTo>
                    <a:pt x="290" y="190"/>
                    <a:pt x="291" y="188"/>
                    <a:pt x="290" y="185"/>
                  </a:cubicBezTo>
                  <a:cubicBezTo>
                    <a:pt x="290" y="183"/>
                    <a:pt x="292" y="184"/>
                    <a:pt x="291" y="183"/>
                  </a:cubicBezTo>
                  <a:cubicBezTo>
                    <a:pt x="290" y="182"/>
                    <a:pt x="292" y="180"/>
                    <a:pt x="294" y="179"/>
                  </a:cubicBezTo>
                  <a:cubicBezTo>
                    <a:pt x="296" y="179"/>
                    <a:pt x="293" y="178"/>
                    <a:pt x="291" y="179"/>
                  </a:cubicBezTo>
                  <a:cubicBezTo>
                    <a:pt x="290" y="179"/>
                    <a:pt x="289" y="176"/>
                    <a:pt x="288" y="177"/>
                  </a:cubicBezTo>
                  <a:cubicBezTo>
                    <a:pt x="287" y="179"/>
                    <a:pt x="283" y="176"/>
                    <a:pt x="286" y="176"/>
                  </a:cubicBezTo>
                  <a:cubicBezTo>
                    <a:pt x="288" y="176"/>
                    <a:pt x="291" y="173"/>
                    <a:pt x="292" y="173"/>
                  </a:cubicBezTo>
                  <a:cubicBezTo>
                    <a:pt x="293" y="172"/>
                    <a:pt x="290" y="169"/>
                    <a:pt x="288" y="169"/>
                  </a:cubicBezTo>
                  <a:cubicBezTo>
                    <a:pt x="287" y="169"/>
                    <a:pt x="285" y="165"/>
                    <a:pt x="283" y="165"/>
                  </a:cubicBezTo>
                  <a:cubicBezTo>
                    <a:pt x="281" y="165"/>
                    <a:pt x="284" y="164"/>
                    <a:pt x="286" y="165"/>
                  </a:cubicBezTo>
                  <a:cubicBezTo>
                    <a:pt x="288" y="166"/>
                    <a:pt x="291" y="167"/>
                    <a:pt x="292" y="166"/>
                  </a:cubicBezTo>
                  <a:cubicBezTo>
                    <a:pt x="293" y="165"/>
                    <a:pt x="288" y="162"/>
                    <a:pt x="287" y="160"/>
                  </a:cubicBezTo>
                  <a:cubicBezTo>
                    <a:pt x="285" y="159"/>
                    <a:pt x="286" y="157"/>
                    <a:pt x="285" y="157"/>
                  </a:cubicBezTo>
                  <a:cubicBezTo>
                    <a:pt x="284" y="156"/>
                    <a:pt x="282" y="151"/>
                    <a:pt x="281" y="149"/>
                  </a:cubicBezTo>
                  <a:cubicBezTo>
                    <a:pt x="281" y="147"/>
                    <a:pt x="277" y="146"/>
                    <a:pt x="276" y="145"/>
                  </a:cubicBezTo>
                  <a:cubicBezTo>
                    <a:pt x="275" y="144"/>
                    <a:pt x="276" y="140"/>
                    <a:pt x="279" y="139"/>
                  </a:cubicBezTo>
                  <a:cubicBezTo>
                    <a:pt x="282" y="138"/>
                    <a:pt x="281" y="136"/>
                    <a:pt x="282" y="136"/>
                  </a:cubicBezTo>
                  <a:cubicBezTo>
                    <a:pt x="283" y="136"/>
                    <a:pt x="284" y="136"/>
                    <a:pt x="285" y="134"/>
                  </a:cubicBezTo>
                  <a:cubicBezTo>
                    <a:pt x="286" y="131"/>
                    <a:pt x="288" y="133"/>
                    <a:pt x="289" y="132"/>
                  </a:cubicBezTo>
                  <a:cubicBezTo>
                    <a:pt x="290" y="131"/>
                    <a:pt x="295" y="131"/>
                    <a:pt x="296" y="130"/>
                  </a:cubicBezTo>
                  <a:cubicBezTo>
                    <a:pt x="298" y="128"/>
                    <a:pt x="295" y="125"/>
                    <a:pt x="293" y="126"/>
                  </a:cubicBezTo>
                  <a:cubicBezTo>
                    <a:pt x="290" y="126"/>
                    <a:pt x="288" y="125"/>
                    <a:pt x="286" y="123"/>
                  </a:cubicBezTo>
                  <a:cubicBezTo>
                    <a:pt x="285" y="121"/>
                    <a:pt x="281" y="127"/>
                    <a:pt x="278" y="129"/>
                  </a:cubicBezTo>
                  <a:cubicBezTo>
                    <a:pt x="275" y="130"/>
                    <a:pt x="273" y="126"/>
                    <a:pt x="274" y="124"/>
                  </a:cubicBezTo>
                  <a:cubicBezTo>
                    <a:pt x="275" y="121"/>
                    <a:pt x="272" y="121"/>
                    <a:pt x="268" y="121"/>
                  </a:cubicBezTo>
                  <a:cubicBezTo>
                    <a:pt x="264" y="122"/>
                    <a:pt x="265" y="114"/>
                    <a:pt x="268" y="114"/>
                  </a:cubicBezTo>
                  <a:cubicBezTo>
                    <a:pt x="270" y="113"/>
                    <a:pt x="274" y="116"/>
                    <a:pt x="275" y="111"/>
                  </a:cubicBezTo>
                  <a:cubicBezTo>
                    <a:pt x="277" y="107"/>
                    <a:pt x="279" y="110"/>
                    <a:pt x="283" y="106"/>
                  </a:cubicBezTo>
                  <a:cubicBezTo>
                    <a:pt x="286" y="102"/>
                    <a:pt x="290" y="100"/>
                    <a:pt x="293" y="102"/>
                  </a:cubicBezTo>
                  <a:cubicBezTo>
                    <a:pt x="296" y="104"/>
                    <a:pt x="290" y="108"/>
                    <a:pt x="289" y="111"/>
                  </a:cubicBezTo>
                  <a:cubicBezTo>
                    <a:pt x="288" y="113"/>
                    <a:pt x="290" y="114"/>
                    <a:pt x="288" y="115"/>
                  </a:cubicBezTo>
                  <a:cubicBezTo>
                    <a:pt x="286" y="117"/>
                    <a:pt x="289" y="118"/>
                    <a:pt x="293" y="115"/>
                  </a:cubicBezTo>
                  <a:cubicBezTo>
                    <a:pt x="296" y="113"/>
                    <a:pt x="301" y="110"/>
                    <a:pt x="304" y="109"/>
                  </a:cubicBezTo>
                  <a:cubicBezTo>
                    <a:pt x="305" y="108"/>
                    <a:pt x="306" y="108"/>
                    <a:pt x="307" y="108"/>
                  </a:cubicBezTo>
                  <a:cubicBezTo>
                    <a:pt x="308" y="107"/>
                    <a:pt x="308" y="106"/>
                    <a:pt x="309" y="106"/>
                  </a:cubicBezTo>
                  <a:cubicBezTo>
                    <a:pt x="311" y="104"/>
                    <a:pt x="319" y="101"/>
                    <a:pt x="320" y="99"/>
                  </a:cubicBezTo>
                  <a:cubicBezTo>
                    <a:pt x="322" y="98"/>
                    <a:pt x="323" y="95"/>
                    <a:pt x="324" y="95"/>
                  </a:cubicBezTo>
                  <a:cubicBezTo>
                    <a:pt x="326" y="95"/>
                    <a:pt x="326" y="96"/>
                    <a:pt x="328" y="96"/>
                  </a:cubicBezTo>
                  <a:cubicBezTo>
                    <a:pt x="331" y="96"/>
                    <a:pt x="334" y="97"/>
                    <a:pt x="332" y="95"/>
                  </a:cubicBezTo>
                  <a:cubicBezTo>
                    <a:pt x="331" y="93"/>
                    <a:pt x="332" y="93"/>
                    <a:pt x="335" y="93"/>
                  </a:cubicBezTo>
                  <a:cubicBezTo>
                    <a:pt x="338" y="92"/>
                    <a:pt x="337" y="90"/>
                    <a:pt x="339" y="90"/>
                  </a:cubicBezTo>
                  <a:cubicBezTo>
                    <a:pt x="341" y="90"/>
                    <a:pt x="341" y="85"/>
                    <a:pt x="343" y="85"/>
                  </a:cubicBezTo>
                  <a:cubicBezTo>
                    <a:pt x="345" y="85"/>
                    <a:pt x="346" y="88"/>
                    <a:pt x="348" y="87"/>
                  </a:cubicBezTo>
                  <a:cubicBezTo>
                    <a:pt x="349" y="87"/>
                    <a:pt x="349" y="87"/>
                    <a:pt x="350" y="87"/>
                  </a:cubicBezTo>
                  <a:cubicBezTo>
                    <a:pt x="350" y="87"/>
                    <a:pt x="351" y="86"/>
                    <a:pt x="351" y="86"/>
                  </a:cubicBezTo>
                  <a:cubicBezTo>
                    <a:pt x="351" y="83"/>
                    <a:pt x="351" y="81"/>
                    <a:pt x="351" y="80"/>
                  </a:cubicBezTo>
                  <a:cubicBezTo>
                    <a:pt x="350" y="78"/>
                    <a:pt x="351" y="76"/>
                    <a:pt x="351" y="75"/>
                  </a:cubicBezTo>
                  <a:cubicBezTo>
                    <a:pt x="350" y="73"/>
                    <a:pt x="350" y="70"/>
                    <a:pt x="351" y="70"/>
                  </a:cubicBezTo>
                  <a:cubicBezTo>
                    <a:pt x="353" y="70"/>
                    <a:pt x="355" y="67"/>
                    <a:pt x="357" y="68"/>
                  </a:cubicBezTo>
                  <a:cubicBezTo>
                    <a:pt x="358" y="69"/>
                    <a:pt x="362" y="70"/>
                    <a:pt x="362" y="68"/>
                  </a:cubicBezTo>
                  <a:cubicBezTo>
                    <a:pt x="362" y="66"/>
                    <a:pt x="365" y="66"/>
                    <a:pt x="365" y="64"/>
                  </a:cubicBezTo>
                  <a:cubicBezTo>
                    <a:pt x="365" y="62"/>
                    <a:pt x="368" y="61"/>
                    <a:pt x="369" y="59"/>
                  </a:cubicBezTo>
                  <a:cubicBezTo>
                    <a:pt x="369" y="57"/>
                    <a:pt x="370" y="52"/>
                    <a:pt x="372" y="51"/>
                  </a:cubicBezTo>
                  <a:cubicBezTo>
                    <a:pt x="374" y="50"/>
                    <a:pt x="372" y="49"/>
                    <a:pt x="372" y="46"/>
                  </a:cubicBezTo>
                  <a:close/>
                  <a:moveTo>
                    <a:pt x="282" y="221"/>
                  </a:moveTo>
                  <a:cubicBezTo>
                    <a:pt x="280" y="228"/>
                    <a:pt x="284" y="232"/>
                    <a:pt x="285" y="231"/>
                  </a:cubicBezTo>
                  <a:cubicBezTo>
                    <a:pt x="287" y="230"/>
                    <a:pt x="294" y="214"/>
                    <a:pt x="293" y="212"/>
                  </a:cubicBezTo>
                  <a:cubicBezTo>
                    <a:pt x="291" y="210"/>
                    <a:pt x="284" y="213"/>
                    <a:pt x="282" y="221"/>
                  </a:cubicBezTo>
                  <a:close/>
                  <a:moveTo>
                    <a:pt x="216" y="246"/>
                  </a:moveTo>
                  <a:cubicBezTo>
                    <a:pt x="213" y="246"/>
                    <a:pt x="207" y="249"/>
                    <a:pt x="210" y="254"/>
                  </a:cubicBezTo>
                  <a:cubicBezTo>
                    <a:pt x="212" y="259"/>
                    <a:pt x="220" y="256"/>
                    <a:pt x="220" y="254"/>
                  </a:cubicBezTo>
                  <a:cubicBezTo>
                    <a:pt x="220" y="251"/>
                    <a:pt x="224" y="248"/>
                    <a:pt x="224" y="246"/>
                  </a:cubicBezTo>
                  <a:cubicBezTo>
                    <a:pt x="223" y="245"/>
                    <a:pt x="218" y="246"/>
                    <a:pt x="216" y="246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60" name="Freeform 149"/>
            <p:cNvSpPr>
              <a:spLocks noEditPoints="1"/>
            </p:cNvSpPr>
            <p:nvPr/>
          </p:nvSpPr>
          <p:spPr bwMode="auto">
            <a:xfrm>
              <a:off x="6564649" y="4168154"/>
              <a:ext cx="182224" cy="257937"/>
            </a:xfrm>
            <a:custGeom>
              <a:avLst/>
              <a:gdLst>
                <a:gd name="T0" fmla="*/ 32 w 60"/>
                <a:gd name="T1" fmla="*/ 33 h 85"/>
                <a:gd name="T2" fmla="*/ 39 w 60"/>
                <a:gd name="T3" fmla="*/ 38 h 85"/>
                <a:gd name="T4" fmla="*/ 41 w 60"/>
                <a:gd name="T5" fmla="*/ 44 h 85"/>
                <a:gd name="T6" fmla="*/ 44 w 60"/>
                <a:gd name="T7" fmla="*/ 47 h 85"/>
                <a:gd name="T8" fmla="*/ 47 w 60"/>
                <a:gd name="T9" fmla="*/ 54 h 85"/>
                <a:gd name="T10" fmla="*/ 49 w 60"/>
                <a:gd name="T11" fmla="*/ 53 h 85"/>
                <a:gd name="T12" fmla="*/ 51 w 60"/>
                <a:gd name="T13" fmla="*/ 49 h 85"/>
                <a:gd name="T14" fmla="*/ 50 w 60"/>
                <a:gd name="T15" fmla="*/ 42 h 85"/>
                <a:gd name="T16" fmla="*/ 43 w 60"/>
                <a:gd name="T17" fmla="*/ 37 h 85"/>
                <a:gd name="T18" fmla="*/ 39 w 60"/>
                <a:gd name="T19" fmla="*/ 31 h 85"/>
                <a:gd name="T20" fmla="*/ 30 w 60"/>
                <a:gd name="T21" fmla="*/ 30 h 85"/>
                <a:gd name="T22" fmla="*/ 27 w 60"/>
                <a:gd name="T23" fmla="*/ 24 h 85"/>
                <a:gd name="T24" fmla="*/ 31 w 60"/>
                <a:gd name="T25" fmla="*/ 15 h 85"/>
                <a:gd name="T26" fmla="*/ 31 w 60"/>
                <a:gd name="T27" fmla="*/ 5 h 85"/>
                <a:gd name="T28" fmla="*/ 30 w 60"/>
                <a:gd name="T29" fmla="*/ 3 h 85"/>
                <a:gd name="T30" fmla="*/ 20 w 60"/>
                <a:gd name="T31" fmla="*/ 2 h 85"/>
                <a:gd name="T32" fmla="*/ 19 w 60"/>
                <a:gd name="T33" fmla="*/ 17 h 85"/>
                <a:gd name="T34" fmla="*/ 16 w 60"/>
                <a:gd name="T35" fmla="*/ 16 h 85"/>
                <a:gd name="T36" fmla="*/ 18 w 60"/>
                <a:gd name="T37" fmla="*/ 24 h 85"/>
                <a:gd name="T38" fmla="*/ 20 w 60"/>
                <a:gd name="T39" fmla="*/ 29 h 85"/>
                <a:gd name="T40" fmla="*/ 26 w 60"/>
                <a:gd name="T41" fmla="*/ 31 h 85"/>
                <a:gd name="T42" fmla="*/ 32 w 60"/>
                <a:gd name="T43" fmla="*/ 33 h 85"/>
                <a:gd name="T44" fmla="*/ 20 w 60"/>
                <a:gd name="T45" fmla="*/ 35 h 85"/>
                <a:gd name="T46" fmla="*/ 26 w 60"/>
                <a:gd name="T47" fmla="*/ 41 h 85"/>
                <a:gd name="T48" fmla="*/ 20 w 60"/>
                <a:gd name="T49" fmla="*/ 35 h 85"/>
                <a:gd name="T50" fmla="*/ 30 w 60"/>
                <a:gd name="T51" fmla="*/ 52 h 85"/>
                <a:gd name="T52" fmla="*/ 33 w 60"/>
                <a:gd name="T53" fmla="*/ 51 h 85"/>
                <a:gd name="T54" fmla="*/ 34 w 60"/>
                <a:gd name="T55" fmla="*/ 56 h 85"/>
                <a:gd name="T56" fmla="*/ 35 w 60"/>
                <a:gd name="T57" fmla="*/ 62 h 85"/>
                <a:gd name="T58" fmla="*/ 41 w 60"/>
                <a:gd name="T59" fmla="*/ 52 h 85"/>
                <a:gd name="T60" fmla="*/ 39 w 60"/>
                <a:gd name="T61" fmla="*/ 51 h 85"/>
                <a:gd name="T62" fmla="*/ 30 w 60"/>
                <a:gd name="T63" fmla="*/ 44 h 85"/>
                <a:gd name="T64" fmla="*/ 30 w 60"/>
                <a:gd name="T65" fmla="*/ 52 h 85"/>
                <a:gd name="T66" fmla="*/ 8 w 60"/>
                <a:gd name="T67" fmla="*/ 56 h 85"/>
                <a:gd name="T68" fmla="*/ 0 w 60"/>
                <a:gd name="T69" fmla="*/ 66 h 85"/>
                <a:gd name="T70" fmla="*/ 12 w 60"/>
                <a:gd name="T71" fmla="*/ 56 h 85"/>
                <a:gd name="T72" fmla="*/ 13 w 60"/>
                <a:gd name="T73" fmla="*/ 49 h 85"/>
                <a:gd name="T74" fmla="*/ 8 w 60"/>
                <a:gd name="T75" fmla="*/ 56 h 85"/>
                <a:gd name="T76" fmla="*/ 41 w 60"/>
                <a:gd name="T77" fmla="*/ 60 h 85"/>
                <a:gd name="T78" fmla="*/ 46 w 60"/>
                <a:gd name="T79" fmla="*/ 57 h 85"/>
                <a:gd name="T80" fmla="*/ 41 w 60"/>
                <a:gd name="T81" fmla="*/ 60 h 85"/>
                <a:gd name="T82" fmla="*/ 58 w 60"/>
                <a:gd name="T83" fmla="*/ 74 h 85"/>
                <a:gd name="T84" fmla="*/ 56 w 60"/>
                <a:gd name="T85" fmla="*/ 60 h 85"/>
                <a:gd name="T86" fmla="*/ 52 w 60"/>
                <a:gd name="T87" fmla="*/ 60 h 85"/>
                <a:gd name="T88" fmla="*/ 48 w 60"/>
                <a:gd name="T89" fmla="*/ 63 h 85"/>
                <a:gd name="T90" fmla="*/ 45 w 60"/>
                <a:gd name="T91" fmla="*/ 66 h 85"/>
                <a:gd name="T92" fmla="*/ 39 w 60"/>
                <a:gd name="T93" fmla="*/ 65 h 85"/>
                <a:gd name="T94" fmla="*/ 32 w 60"/>
                <a:gd name="T95" fmla="*/ 69 h 85"/>
                <a:gd name="T96" fmla="*/ 30 w 60"/>
                <a:gd name="T97" fmla="*/ 75 h 85"/>
                <a:gd name="T98" fmla="*/ 35 w 60"/>
                <a:gd name="T99" fmla="*/ 72 h 85"/>
                <a:gd name="T100" fmla="*/ 40 w 60"/>
                <a:gd name="T101" fmla="*/ 71 h 85"/>
                <a:gd name="T102" fmla="*/ 45 w 60"/>
                <a:gd name="T103" fmla="*/ 81 h 85"/>
                <a:gd name="T104" fmla="*/ 51 w 60"/>
                <a:gd name="T105" fmla="*/ 85 h 85"/>
                <a:gd name="T106" fmla="*/ 51 w 60"/>
                <a:gd name="T107" fmla="*/ 77 h 85"/>
                <a:gd name="T108" fmla="*/ 58 w 60"/>
                <a:gd name="T109" fmla="*/ 7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0" h="85">
                  <a:moveTo>
                    <a:pt x="32" y="33"/>
                  </a:moveTo>
                  <a:cubicBezTo>
                    <a:pt x="35" y="32"/>
                    <a:pt x="40" y="37"/>
                    <a:pt x="39" y="38"/>
                  </a:cubicBezTo>
                  <a:cubicBezTo>
                    <a:pt x="38" y="40"/>
                    <a:pt x="39" y="45"/>
                    <a:pt x="41" y="44"/>
                  </a:cubicBezTo>
                  <a:cubicBezTo>
                    <a:pt x="43" y="42"/>
                    <a:pt x="45" y="44"/>
                    <a:pt x="44" y="47"/>
                  </a:cubicBezTo>
                  <a:cubicBezTo>
                    <a:pt x="42" y="49"/>
                    <a:pt x="46" y="52"/>
                    <a:pt x="47" y="54"/>
                  </a:cubicBezTo>
                  <a:cubicBezTo>
                    <a:pt x="47" y="57"/>
                    <a:pt x="49" y="55"/>
                    <a:pt x="49" y="53"/>
                  </a:cubicBezTo>
                  <a:cubicBezTo>
                    <a:pt x="48" y="51"/>
                    <a:pt x="49" y="51"/>
                    <a:pt x="51" y="49"/>
                  </a:cubicBezTo>
                  <a:cubicBezTo>
                    <a:pt x="54" y="47"/>
                    <a:pt x="51" y="45"/>
                    <a:pt x="50" y="42"/>
                  </a:cubicBezTo>
                  <a:cubicBezTo>
                    <a:pt x="48" y="38"/>
                    <a:pt x="43" y="40"/>
                    <a:pt x="43" y="37"/>
                  </a:cubicBezTo>
                  <a:cubicBezTo>
                    <a:pt x="43" y="34"/>
                    <a:pt x="39" y="33"/>
                    <a:pt x="39" y="31"/>
                  </a:cubicBezTo>
                  <a:cubicBezTo>
                    <a:pt x="38" y="29"/>
                    <a:pt x="33" y="28"/>
                    <a:pt x="30" y="30"/>
                  </a:cubicBezTo>
                  <a:cubicBezTo>
                    <a:pt x="27" y="31"/>
                    <a:pt x="29" y="26"/>
                    <a:pt x="27" y="24"/>
                  </a:cubicBezTo>
                  <a:cubicBezTo>
                    <a:pt x="25" y="21"/>
                    <a:pt x="28" y="18"/>
                    <a:pt x="31" y="15"/>
                  </a:cubicBezTo>
                  <a:cubicBezTo>
                    <a:pt x="34" y="12"/>
                    <a:pt x="30" y="7"/>
                    <a:pt x="31" y="5"/>
                  </a:cubicBezTo>
                  <a:cubicBezTo>
                    <a:pt x="31" y="3"/>
                    <a:pt x="31" y="2"/>
                    <a:pt x="30" y="3"/>
                  </a:cubicBezTo>
                  <a:cubicBezTo>
                    <a:pt x="28" y="3"/>
                    <a:pt x="23" y="0"/>
                    <a:pt x="20" y="2"/>
                  </a:cubicBezTo>
                  <a:cubicBezTo>
                    <a:pt x="18" y="3"/>
                    <a:pt x="20" y="16"/>
                    <a:pt x="19" y="17"/>
                  </a:cubicBezTo>
                  <a:cubicBezTo>
                    <a:pt x="18" y="17"/>
                    <a:pt x="17" y="15"/>
                    <a:pt x="16" y="16"/>
                  </a:cubicBezTo>
                  <a:cubicBezTo>
                    <a:pt x="16" y="17"/>
                    <a:pt x="16" y="24"/>
                    <a:pt x="18" y="24"/>
                  </a:cubicBezTo>
                  <a:cubicBezTo>
                    <a:pt x="19" y="24"/>
                    <a:pt x="20" y="26"/>
                    <a:pt x="20" y="29"/>
                  </a:cubicBezTo>
                  <a:cubicBezTo>
                    <a:pt x="19" y="32"/>
                    <a:pt x="22" y="32"/>
                    <a:pt x="26" y="31"/>
                  </a:cubicBezTo>
                  <a:cubicBezTo>
                    <a:pt x="29" y="30"/>
                    <a:pt x="28" y="33"/>
                    <a:pt x="32" y="33"/>
                  </a:cubicBezTo>
                  <a:close/>
                  <a:moveTo>
                    <a:pt x="20" y="35"/>
                  </a:moveTo>
                  <a:cubicBezTo>
                    <a:pt x="20" y="37"/>
                    <a:pt x="22" y="42"/>
                    <a:pt x="26" y="41"/>
                  </a:cubicBezTo>
                  <a:cubicBezTo>
                    <a:pt x="30" y="40"/>
                    <a:pt x="19" y="33"/>
                    <a:pt x="20" y="35"/>
                  </a:cubicBezTo>
                  <a:close/>
                  <a:moveTo>
                    <a:pt x="30" y="52"/>
                  </a:moveTo>
                  <a:cubicBezTo>
                    <a:pt x="31" y="52"/>
                    <a:pt x="33" y="52"/>
                    <a:pt x="33" y="51"/>
                  </a:cubicBezTo>
                  <a:cubicBezTo>
                    <a:pt x="34" y="49"/>
                    <a:pt x="36" y="54"/>
                    <a:pt x="34" y="56"/>
                  </a:cubicBezTo>
                  <a:cubicBezTo>
                    <a:pt x="32" y="57"/>
                    <a:pt x="32" y="62"/>
                    <a:pt x="35" y="62"/>
                  </a:cubicBezTo>
                  <a:cubicBezTo>
                    <a:pt x="37" y="63"/>
                    <a:pt x="42" y="54"/>
                    <a:pt x="41" y="52"/>
                  </a:cubicBezTo>
                  <a:cubicBezTo>
                    <a:pt x="41" y="51"/>
                    <a:pt x="39" y="54"/>
                    <a:pt x="39" y="51"/>
                  </a:cubicBezTo>
                  <a:cubicBezTo>
                    <a:pt x="40" y="49"/>
                    <a:pt x="32" y="43"/>
                    <a:pt x="30" y="44"/>
                  </a:cubicBezTo>
                  <a:cubicBezTo>
                    <a:pt x="27" y="45"/>
                    <a:pt x="28" y="53"/>
                    <a:pt x="30" y="52"/>
                  </a:cubicBezTo>
                  <a:close/>
                  <a:moveTo>
                    <a:pt x="8" y="56"/>
                  </a:moveTo>
                  <a:cubicBezTo>
                    <a:pt x="6" y="59"/>
                    <a:pt x="0" y="65"/>
                    <a:pt x="0" y="66"/>
                  </a:cubicBezTo>
                  <a:cubicBezTo>
                    <a:pt x="1" y="68"/>
                    <a:pt x="8" y="58"/>
                    <a:pt x="12" y="56"/>
                  </a:cubicBezTo>
                  <a:cubicBezTo>
                    <a:pt x="15" y="53"/>
                    <a:pt x="14" y="51"/>
                    <a:pt x="13" y="49"/>
                  </a:cubicBezTo>
                  <a:cubicBezTo>
                    <a:pt x="12" y="47"/>
                    <a:pt x="11" y="53"/>
                    <a:pt x="8" y="56"/>
                  </a:cubicBezTo>
                  <a:close/>
                  <a:moveTo>
                    <a:pt x="41" y="60"/>
                  </a:moveTo>
                  <a:cubicBezTo>
                    <a:pt x="42" y="61"/>
                    <a:pt x="47" y="59"/>
                    <a:pt x="46" y="57"/>
                  </a:cubicBezTo>
                  <a:cubicBezTo>
                    <a:pt x="44" y="55"/>
                    <a:pt x="41" y="58"/>
                    <a:pt x="41" y="60"/>
                  </a:cubicBezTo>
                  <a:close/>
                  <a:moveTo>
                    <a:pt x="58" y="74"/>
                  </a:moveTo>
                  <a:cubicBezTo>
                    <a:pt x="60" y="71"/>
                    <a:pt x="56" y="65"/>
                    <a:pt x="56" y="60"/>
                  </a:cubicBezTo>
                  <a:cubicBezTo>
                    <a:pt x="56" y="56"/>
                    <a:pt x="50" y="57"/>
                    <a:pt x="52" y="60"/>
                  </a:cubicBezTo>
                  <a:cubicBezTo>
                    <a:pt x="53" y="63"/>
                    <a:pt x="49" y="60"/>
                    <a:pt x="48" y="63"/>
                  </a:cubicBezTo>
                  <a:cubicBezTo>
                    <a:pt x="48" y="66"/>
                    <a:pt x="44" y="64"/>
                    <a:pt x="45" y="66"/>
                  </a:cubicBezTo>
                  <a:cubicBezTo>
                    <a:pt x="45" y="68"/>
                    <a:pt x="41" y="66"/>
                    <a:pt x="39" y="65"/>
                  </a:cubicBezTo>
                  <a:cubicBezTo>
                    <a:pt x="37" y="63"/>
                    <a:pt x="35" y="68"/>
                    <a:pt x="32" y="69"/>
                  </a:cubicBezTo>
                  <a:cubicBezTo>
                    <a:pt x="29" y="70"/>
                    <a:pt x="28" y="75"/>
                    <a:pt x="30" y="75"/>
                  </a:cubicBezTo>
                  <a:cubicBezTo>
                    <a:pt x="32" y="75"/>
                    <a:pt x="33" y="72"/>
                    <a:pt x="35" y="72"/>
                  </a:cubicBezTo>
                  <a:cubicBezTo>
                    <a:pt x="37" y="73"/>
                    <a:pt x="37" y="70"/>
                    <a:pt x="40" y="71"/>
                  </a:cubicBezTo>
                  <a:cubicBezTo>
                    <a:pt x="43" y="71"/>
                    <a:pt x="41" y="81"/>
                    <a:pt x="45" y="81"/>
                  </a:cubicBezTo>
                  <a:cubicBezTo>
                    <a:pt x="49" y="82"/>
                    <a:pt x="49" y="85"/>
                    <a:pt x="51" y="85"/>
                  </a:cubicBezTo>
                  <a:cubicBezTo>
                    <a:pt x="53" y="85"/>
                    <a:pt x="51" y="79"/>
                    <a:pt x="51" y="77"/>
                  </a:cubicBezTo>
                  <a:cubicBezTo>
                    <a:pt x="51" y="75"/>
                    <a:pt x="55" y="77"/>
                    <a:pt x="58" y="7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61" name="Freeform 150"/>
            <p:cNvSpPr>
              <a:spLocks noEditPoints="1"/>
            </p:cNvSpPr>
            <p:nvPr/>
          </p:nvSpPr>
          <p:spPr bwMode="auto">
            <a:xfrm>
              <a:off x="7016360" y="4581367"/>
              <a:ext cx="239971" cy="153992"/>
            </a:xfrm>
            <a:custGeom>
              <a:avLst/>
              <a:gdLst>
                <a:gd name="T0" fmla="*/ 56 w 79"/>
                <a:gd name="T1" fmla="*/ 47 h 51"/>
                <a:gd name="T2" fmla="*/ 52 w 79"/>
                <a:gd name="T3" fmla="*/ 42 h 51"/>
                <a:gd name="T4" fmla="*/ 46 w 79"/>
                <a:gd name="T5" fmla="*/ 40 h 51"/>
                <a:gd name="T6" fmla="*/ 41 w 79"/>
                <a:gd name="T7" fmla="*/ 31 h 51"/>
                <a:gd name="T8" fmla="*/ 40 w 79"/>
                <a:gd name="T9" fmla="*/ 26 h 51"/>
                <a:gd name="T10" fmla="*/ 41 w 79"/>
                <a:gd name="T11" fmla="*/ 22 h 51"/>
                <a:gd name="T12" fmla="*/ 29 w 79"/>
                <a:gd name="T13" fmla="*/ 15 h 51"/>
                <a:gd name="T14" fmla="*/ 4 w 79"/>
                <a:gd name="T15" fmla="*/ 2 h 51"/>
                <a:gd name="T16" fmla="*/ 0 w 79"/>
                <a:gd name="T17" fmla="*/ 0 h 51"/>
                <a:gd name="T18" fmla="*/ 0 w 79"/>
                <a:gd name="T19" fmla="*/ 40 h 51"/>
                <a:gd name="T20" fmla="*/ 6 w 79"/>
                <a:gd name="T21" fmla="*/ 42 h 51"/>
                <a:gd name="T22" fmla="*/ 14 w 79"/>
                <a:gd name="T23" fmla="*/ 38 h 51"/>
                <a:gd name="T24" fmla="*/ 17 w 79"/>
                <a:gd name="T25" fmla="*/ 33 h 51"/>
                <a:gd name="T26" fmla="*/ 31 w 79"/>
                <a:gd name="T27" fmla="*/ 36 h 51"/>
                <a:gd name="T28" fmla="*/ 44 w 79"/>
                <a:gd name="T29" fmla="*/ 48 h 51"/>
                <a:gd name="T30" fmla="*/ 57 w 79"/>
                <a:gd name="T31" fmla="*/ 51 h 51"/>
                <a:gd name="T32" fmla="*/ 56 w 79"/>
                <a:gd name="T33" fmla="*/ 47 h 51"/>
                <a:gd name="T34" fmla="*/ 67 w 79"/>
                <a:gd name="T35" fmla="*/ 14 h 51"/>
                <a:gd name="T36" fmla="*/ 59 w 79"/>
                <a:gd name="T37" fmla="*/ 18 h 51"/>
                <a:gd name="T38" fmla="*/ 46 w 79"/>
                <a:gd name="T39" fmla="*/ 19 h 51"/>
                <a:gd name="T40" fmla="*/ 56 w 79"/>
                <a:gd name="T41" fmla="*/ 24 h 51"/>
                <a:gd name="T42" fmla="*/ 69 w 79"/>
                <a:gd name="T43" fmla="*/ 17 h 51"/>
                <a:gd name="T44" fmla="*/ 71 w 79"/>
                <a:gd name="T45" fmla="*/ 12 h 51"/>
                <a:gd name="T46" fmla="*/ 67 w 79"/>
                <a:gd name="T47" fmla="*/ 14 h 51"/>
                <a:gd name="T48" fmla="*/ 73 w 79"/>
                <a:gd name="T49" fmla="*/ 7 h 51"/>
                <a:gd name="T50" fmla="*/ 71 w 79"/>
                <a:gd name="T51" fmla="*/ 7 h 51"/>
                <a:gd name="T52" fmla="*/ 75 w 79"/>
                <a:gd name="T53" fmla="*/ 13 h 51"/>
                <a:gd name="T54" fmla="*/ 73 w 79"/>
                <a:gd name="T55" fmla="*/ 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9" h="51">
                  <a:moveTo>
                    <a:pt x="56" y="47"/>
                  </a:moveTo>
                  <a:cubicBezTo>
                    <a:pt x="55" y="46"/>
                    <a:pt x="52" y="44"/>
                    <a:pt x="52" y="42"/>
                  </a:cubicBezTo>
                  <a:cubicBezTo>
                    <a:pt x="52" y="41"/>
                    <a:pt x="48" y="41"/>
                    <a:pt x="46" y="40"/>
                  </a:cubicBezTo>
                  <a:cubicBezTo>
                    <a:pt x="43" y="38"/>
                    <a:pt x="44" y="33"/>
                    <a:pt x="41" y="31"/>
                  </a:cubicBezTo>
                  <a:cubicBezTo>
                    <a:pt x="38" y="30"/>
                    <a:pt x="36" y="26"/>
                    <a:pt x="40" y="26"/>
                  </a:cubicBezTo>
                  <a:cubicBezTo>
                    <a:pt x="43" y="26"/>
                    <a:pt x="44" y="24"/>
                    <a:pt x="41" y="22"/>
                  </a:cubicBezTo>
                  <a:cubicBezTo>
                    <a:pt x="38" y="20"/>
                    <a:pt x="29" y="19"/>
                    <a:pt x="29" y="15"/>
                  </a:cubicBezTo>
                  <a:cubicBezTo>
                    <a:pt x="28" y="12"/>
                    <a:pt x="12" y="3"/>
                    <a:pt x="4" y="2"/>
                  </a:cubicBezTo>
                  <a:cubicBezTo>
                    <a:pt x="3" y="1"/>
                    <a:pt x="1" y="1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" y="41"/>
                    <a:pt x="3" y="42"/>
                    <a:pt x="6" y="42"/>
                  </a:cubicBezTo>
                  <a:cubicBezTo>
                    <a:pt x="14" y="42"/>
                    <a:pt x="12" y="38"/>
                    <a:pt x="14" y="38"/>
                  </a:cubicBezTo>
                  <a:cubicBezTo>
                    <a:pt x="15" y="38"/>
                    <a:pt x="16" y="35"/>
                    <a:pt x="17" y="33"/>
                  </a:cubicBezTo>
                  <a:cubicBezTo>
                    <a:pt x="19" y="31"/>
                    <a:pt x="26" y="33"/>
                    <a:pt x="31" y="36"/>
                  </a:cubicBezTo>
                  <a:cubicBezTo>
                    <a:pt x="35" y="39"/>
                    <a:pt x="40" y="49"/>
                    <a:pt x="44" y="48"/>
                  </a:cubicBezTo>
                  <a:cubicBezTo>
                    <a:pt x="49" y="47"/>
                    <a:pt x="53" y="51"/>
                    <a:pt x="57" y="51"/>
                  </a:cubicBezTo>
                  <a:cubicBezTo>
                    <a:pt x="61" y="50"/>
                    <a:pt x="58" y="47"/>
                    <a:pt x="56" y="47"/>
                  </a:cubicBezTo>
                  <a:close/>
                  <a:moveTo>
                    <a:pt x="67" y="14"/>
                  </a:moveTo>
                  <a:cubicBezTo>
                    <a:pt x="67" y="16"/>
                    <a:pt x="64" y="17"/>
                    <a:pt x="59" y="18"/>
                  </a:cubicBezTo>
                  <a:cubicBezTo>
                    <a:pt x="55" y="20"/>
                    <a:pt x="46" y="16"/>
                    <a:pt x="46" y="19"/>
                  </a:cubicBezTo>
                  <a:cubicBezTo>
                    <a:pt x="46" y="21"/>
                    <a:pt x="51" y="24"/>
                    <a:pt x="56" y="24"/>
                  </a:cubicBezTo>
                  <a:cubicBezTo>
                    <a:pt x="61" y="24"/>
                    <a:pt x="69" y="19"/>
                    <a:pt x="69" y="17"/>
                  </a:cubicBezTo>
                  <a:cubicBezTo>
                    <a:pt x="69" y="16"/>
                    <a:pt x="72" y="13"/>
                    <a:pt x="71" y="12"/>
                  </a:cubicBezTo>
                  <a:cubicBezTo>
                    <a:pt x="70" y="10"/>
                    <a:pt x="67" y="12"/>
                    <a:pt x="67" y="14"/>
                  </a:cubicBezTo>
                  <a:close/>
                  <a:moveTo>
                    <a:pt x="73" y="7"/>
                  </a:moveTo>
                  <a:cubicBezTo>
                    <a:pt x="70" y="5"/>
                    <a:pt x="68" y="4"/>
                    <a:pt x="71" y="7"/>
                  </a:cubicBezTo>
                  <a:cubicBezTo>
                    <a:pt x="75" y="11"/>
                    <a:pt x="73" y="14"/>
                    <a:pt x="75" y="13"/>
                  </a:cubicBezTo>
                  <a:cubicBezTo>
                    <a:pt x="79" y="12"/>
                    <a:pt x="76" y="9"/>
                    <a:pt x="73" y="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62" name="Freeform 151"/>
            <p:cNvSpPr>
              <a:spLocks/>
            </p:cNvSpPr>
            <p:nvPr/>
          </p:nvSpPr>
          <p:spPr bwMode="auto">
            <a:xfrm>
              <a:off x="5872968" y="4343962"/>
              <a:ext cx="43631" cy="79563"/>
            </a:xfrm>
            <a:custGeom>
              <a:avLst/>
              <a:gdLst>
                <a:gd name="T0" fmla="*/ 3 w 14"/>
                <a:gd name="T1" fmla="*/ 0 h 26"/>
                <a:gd name="T2" fmla="*/ 1 w 14"/>
                <a:gd name="T3" fmla="*/ 6 h 26"/>
                <a:gd name="T4" fmla="*/ 1 w 14"/>
                <a:gd name="T5" fmla="*/ 14 h 26"/>
                <a:gd name="T6" fmla="*/ 4 w 14"/>
                <a:gd name="T7" fmla="*/ 23 h 26"/>
                <a:gd name="T8" fmla="*/ 13 w 14"/>
                <a:gd name="T9" fmla="*/ 15 h 26"/>
                <a:gd name="T10" fmla="*/ 3 w 14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6">
                  <a:moveTo>
                    <a:pt x="3" y="0"/>
                  </a:moveTo>
                  <a:cubicBezTo>
                    <a:pt x="2" y="0"/>
                    <a:pt x="2" y="3"/>
                    <a:pt x="1" y="6"/>
                  </a:cubicBezTo>
                  <a:cubicBezTo>
                    <a:pt x="0" y="8"/>
                    <a:pt x="0" y="11"/>
                    <a:pt x="1" y="14"/>
                  </a:cubicBezTo>
                  <a:cubicBezTo>
                    <a:pt x="1" y="18"/>
                    <a:pt x="1" y="21"/>
                    <a:pt x="4" y="23"/>
                  </a:cubicBezTo>
                  <a:cubicBezTo>
                    <a:pt x="7" y="26"/>
                    <a:pt x="13" y="20"/>
                    <a:pt x="13" y="15"/>
                  </a:cubicBezTo>
                  <a:cubicBezTo>
                    <a:pt x="14" y="9"/>
                    <a:pt x="5" y="0"/>
                    <a:pt x="3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63" name="Freeform 152"/>
            <p:cNvSpPr>
              <a:spLocks/>
            </p:cNvSpPr>
            <p:nvPr/>
          </p:nvSpPr>
          <p:spPr bwMode="auto">
            <a:xfrm>
              <a:off x="5169736" y="4748192"/>
              <a:ext cx="142443" cy="278469"/>
            </a:xfrm>
            <a:custGeom>
              <a:avLst/>
              <a:gdLst>
                <a:gd name="T0" fmla="*/ 39 w 47"/>
                <a:gd name="T1" fmla="*/ 3 h 92"/>
                <a:gd name="T2" fmla="*/ 37 w 47"/>
                <a:gd name="T3" fmla="*/ 5 h 92"/>
                <a:gd name="T4" fmla="*/ 36 w 47"/>
                <a:gd name="T5" fmla="*/ 9 h 92"/>
                <a:gd name="T6" fmla="*/ 32 w 47"/>
                <a:gd name="T7" fmla="*/ 12 h 92"/>
                <a:gd name="T8" fmla="*/ 29 w 47"/>
                <a:gd name="T9" fmla="*/ 15 h 92"/>
                <a:gd name="T10" fmla="*/ 29 w 47"/>
                <a:gd name="T11" fmla="*/ 18 h 92"/>
                <a:gd name="T12" fmla="*/ 25 w 47"/>
                <a:gd name="T13" fmla="*/ 22 h 92"/>
                <a:gd name="T14" fmla="*/ 16 w 47"/>
                <a:gd name="T15" fmla="*/ 26 h 92"/>
                <a:gd name="T16" fmla="*/ 8 w 47"/>
                <a:gd name="T17" fmla="*/ 28 h 92"/>
                <a:gd name="T18" fmla="*/ 5 w 47"/>
                <a:gd name="T19" fmla="*/ 36 h 92"/>
                <a:gd name="T20" fmla="*/ 6 w 47"/>
                <a:gd name="T21" fmla="*/ 47 h 92"/>
                <a:gd name="T22" fmla="*/ 5 w 47"/>
                <a:gd name="T23" fmla="*/ 60 h 92"/>
                <a:gd name="T24" fmla="*/ 2 w 47"/>
                <a:gd name="T25" fmla="*/ 75 h 92"/>
                <a:gd name="T26" fmla="*/ 6 w 47"/>
                <a:gd name="T27" fmla="*/ 87 h 92"/>
                <a:gd name="T28" fmla="*/ 17 w 47"/>
                <a:gd name="T29" fmla="*/ 90 h 92"/>
                <a:gd name="T30" fmla="*/ 24 w 47"/>
                <a:gd name="T31" fmla="*/ 87 h 92"/>
                <a:gd name="T32" fmla="*/ 33 w 47"/>
                <a:gd name="T33" fmla="*/ 61 h 92"/>
                <a:gd name="T34" fmla="*/ 40 w 47"/>
                <a:gd name="T35" fmla="*/ 37 h 92"/>
                <a:gd name="T36" fmla="*/ 41 w 47"/>
                <a:gd name="T37" fmla="*/ 30 h 92"/>
                <a:gd name="T38" fmla="*/ 42 w 47"/>
                <a:gd name="T39" fmla="*/ 26 h 92"/>
                <a:gd name="T40" fmla="*/ 46 w 47"/>
                <a:gd name="T41" fmla="*/ 25 h 92"/>
                <a:gd name="T42" fmla="*/ 44 w 47"/>
                <a:gd name="T43" fmla="*/ 13 h 92"/>
                <a:gd name="T44" fmla="*/ 39 w 47"/>
                <a:gd name="T45" fmla="*/ 3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" h="92">
                  <a:moveTo>
                    <a:pt x="39" y="3"/>
                  </a:moveTo>
                  <a:cubicBezTo>
                    <a:pt x="38" y="0"/>
                    <a:pt x="38" y="4"/>
                    <a:pt x="37" y="5"/>
                  </a:cubicBezTo>
                  <a:cubicBezTo>
                    <a:pt x="36" y="6"/>
                    <a:pt x="36" y="8"/>
                    <a:pt x="36" y="9"/>
                  </a:cubicBezTo>
                  <a:cubicBezTo>
                    <a:pt x="36" y="11"/>
                    <a:pt x="34" y="12"/>
                    <a:pt x="32" y="12"/>
                  </a:cubicBezTo>
                  <a:cubicBezTo>
                    <a:pt x="31" y="12"/>
                    <a:pt x="29" y="13"/>
                    <a:pt x="29" y="15"/>
                  </a:cubicBezTo>
                  <a:cubicBezTo>
                    <a:pt x="30" y="17"/>
                    <a:pt x="28" y="16"/>
                    <a:pt x="29" y="18"/>
                  </a:cubicBezTo>
                  <a:cubicBezTo>
                    <a:pt x="30" y="20"/>
                    <a:pt x="27" y="22"/>
                    <a:pt x="25" y="22"/>
                  </a:cubicBezTo>
                  <a:cubicBezTo>
                    <a:pt x="22" y="22"/>
                    <a:pt x="19" y="27"/>
                    <a:pt x="16" y="26"/>
                  </a:cubicBezTo>
                  <a:cubicBezTo>
                    <a:pt x="13" y="26"/>
                    <a:pt x="10" y="28"/>
                    <a:pt x="8" y="28"/>
                  </a:cubicBezTo>
                  <a:cubicBezTo>
                    <a:pt x="6" y="27"/>
                    <a:pt x="7" y="33"/>
                    <a:pt x="5" y="36"/>
                  </a:cubicBezTo>
                  <a:cubicBezTo>
                    <a:pt x="4" y="39"/>
                    <a:pt x="4" y="43"/>
                    <a:pt x="6" y="47"/>
                  </a:cubicBezTo>
                  <a:cubicBezTo>
                    <a:pt x="8" y="51"/>
                    <a:pt x="9" y="55"/>
                    <a:pt x="5" y="60"/>
                  </a:cubicBezTo>
                  <a:cubicBezTo>
                    <a:pt x="0" y="65"/>
                    <a:pt x="1" y="71"/>
                    <a:pt x="2" y="75"/>
                  </a:cubicBezTo>
                  <a:cubicBezTo>
                    <a:pt x="4" y="79"/>
                    <a:pt x="4" y="84"/>
                    <a:pt x="6" y="87"/>
                  </a:cubicBezTo>
                  <a:cubicBezTo>
                    <a:pt x="9" y="89"/>
                    <a:pt x="15" y="92"/>
                    <a:pt x="17" y="90"/>
                  </a:cubicBezTo>
                  <a:cubicBezTo>
                    <a:pt x="19" y="88"/>
                    <a:pt x="22" y="90"/>
                    <a:pt x="24" y="87"/>
                  </a:cubicBezTo>
                  <a:cubicBezTo>
                    <a:pt x="26" y="85"/>
                    <a:pt x="30" y="70"/>
                    <a:pt x="33" y="61"/>
                  </a:cubicBezTo>
                  <a:cubicBezTo>
                    <a:pt x="36" y="52"/>
                    <a:pt x="40" y="39"/>
                    <a:pt x="40" y="37"/>
                  </a:cubicBezTo>
                  <a:cubicBezTo>
                    <a:pt x="39" y="34"/>
                    <a:pt x="42" y="32"/>
                    <a:pt x="41" y="30"/>
                  </a:cubicBezTo>
                  <a:cubicBezTo>
                    <a:pt x="40" y="27"/>
                    <a:pt x="41" y="24"/>
                    <a:pt x="42" y="26"/>
                  </a:cubicBezTo>
                  <a:cubicBezTo>
                    <a:pt x="44" y="28"/>
                    <a:pt x="46" y="28"/>
                    <a:pt x="46" y="25"/>
                  </a:cubicBezTo>
                  <a:cubicBezTo>
                    <a:pt x="47" y="22"/>
                    <a:pt x="44" y="18"/>
                    <a:pt x="44" y="13"/>
                  </a:cubicBezTo>
                  <a:cubicBezTo>
                    <a:pt x="44" y="9"/>
                    <a:pt x="40" y="5"/>
                    <a:pt x="39" y="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64" name="Freeform 153"/>
            <p:cNvSpPr>
              <a:spLocks noEditPoints="1"/>
            </p:cNvSpPr>
            <p:nvPr/>
          </p:nvSpPr>
          <p:spPr bwMode="auto">
            <a:xfrm>
              <a:off x="5164603" y="4159171"/>
              <a:ext cx="227139" cy="137310"/>
            </a:xfrm>
            <a:custGeom>
              <a:avLst/>
              <a:gdLst>
                <a:gd name="T0" fmla="*/ 53 w 75"/>
                <a:gd name="T1" fmla="*/ 2 h 45"/>
                <a:gd name="T2" fmla="*/ 41 w 75"/>
                <a:gd name="T3" fmla="*/ 2 h 45"/>
                <a:gd name="T4" fmla="*/ 31 w 75"/>
                <a:gd name="T5" fmla="*/ 11 h 45"/>
                <a:gd name="T6" fmla="*/ 27 w 75"/>
                <a:gd name="T7" fmla="*/ 12 h 45"/>
                <a:gd name="T8" fmla="*/ 18 w 75"/>
                <a:gd name="T9" fmla="*/ 11 h 45"/>
                <a:gd name="T10" fmla="*/ 11 w 75"/>
                <a:gd name="T11" fmla="*/ 10 h 45"/>
                <a:gd name="T12" fmla="*/ 6 w 75"/>
                <a:gd name="T13" fmla="*/ 10 h 45"/>
                <a:gd name="T14" fmla="*/ 3 w 75"/>
                <a:gd name="T15" fmla="*/ 12 h 45"/>
                <a:gd name="T16" fmla="*/ 3 w 75"/>
                <a:gd name="T17" fmla="*/ 15 h 45"/>
                <a:gd name="T18" fmla="*/ 1 w 75"/>
                <a:gd name="T19" fmla="*/ 17 h 45"/>
                <a:gd name="T20" fmla="*/ 1 w 75"/>
                <a:gd name="T21" fmla="*/ 21 h 45"/>
                <a:gd name="T22" fmla="*/ 3 w 75"/>
                <a:gd name="T23" fmla="*/ 31 h 45"/>
                <a:gd name="T24" fmla="*/ 5 w 75"/>
                <a:gd name="T25" fmla="*/ 40 h 45"/>
                <a:gd name="T26" fmla="*/ 16 w 75"/>
                <a:gd name="T27" fmla="*/ 38 h 45"/>
                <a:gd name="T28" fmla="*/ 24 w 75"/>
                <a:gd name="T29" fmla="*/ 36 h 45"/>
                <a:gd name="T30" fmla="*/ 31 w 75"/>
                <a:gd name="T31" fmla="*/ 33 h 45"/>
                <a:gd name="T32" fmla="*/ 37 w 75"/>
                <a:gd name="T33" fmla="*/ 32 h 45"/>
                <a:gd name="T34" fmla="*/ 42 w 75"/>
                <a:gd name="T35" fmla="*/ 28 h 45"/>
                <a:gd name="T36" fmla="*/ 55 w 75"/>
                <a:gd name="T37" fmla="*/ 24 h 45"/>
                <a:gd name="T38" fmla="*/ 61 w 75"/>
                <a:gd name="T39" fmla="*/ 18 h 45"/>
                <a:gd name="T40" fmla="*/ 67 w 75"/>
                <a:gd name="T41" fmla="*/ 16 h 45"/>
                <a:gd name="T42" fmla="*/ 59 w 75"/>
                <a:gd name="T43" fmla="*/ 0 h 45"/>
                <a:gd name="T44" fmla="*/ 53 w 75"/>
                <a:gd name="T45" fmla="*/ 2 h 45"/>
                <a:gd name="T46" fmla="*/ 68 w 75"/>
                <a:gd name="T47" fmla="*/ 43 h 45"/>
                <a:gd name="T48" fmla="*/ 75 w 75"/>
                <a:gd name="T49" fmla="*/ 42 h 45"/>
                <a:gd name="T50" fmla="*/ 68 w 75"/>
                <a:gd name="T51" fmla="*/ 4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5" h="45">
                  <a:moveTo>
                    <a:pt x="53" y="2"/>
                  </a:moveTo>
                  <a:cubicBezTo>
                    <a:pt x="50" y="2"/>
                    <a:pt x="42" y="2"/>
                    <a:pt x="41" y="2"/>
                  </a:cubicBezTo>
                  <a:cubicBezTo>
                    <a:pt x="40" y="3"/>
                    <a:pt x="32" y="8"/>
                    <a:pt x="31" y="11"/>
                  </a:cubicBezTo>
                  <a:cubicBezTo>
                    <a:pt x="30" y="13"/>
                    <a:pt x="29" y="14"/>
                    <a:pt x="27" y="12"/>
                  </a:cubicBezTo>
                  <a:cubicBezTo>
                    <a:pt x="25" y="11"/>
                    <a:pt x="19" y="12"/>
                    <a:pt x="18" y="11"/>
                  </a:cubicBezTo>
                  <a:cubicBezTo>
                    <a:pt x="18" y="10"/>
                    <a:pt x="13" y="10"/>
                    <a:pt x="11" y="10"/>
                  </a:cubicBezTo>
                  <a:cubicBezTo>
                    <a:pt x="8" y="11"/>
                    <a:pt x="7" y="9"/>
                    <a:pt x="6" y="10"/>
                  </a:cubicBezTo>
                  <a:cubicBezTo>
                    <a:pt x="5" y="10"/>
                    <a:pt x="4" y="11"/>
                    <a:pt x="3" y="12"/>
                  </a:cubicBezTo>
                  <a:cubicBezTo>
                    <a:pt x="3" y="13"/>
                    <a:pt x="4" y="15"/>
                    <a:pt x="3" y="15"/>
                  </a:cubicBezTo>
                  <a:cubicBezTo>
                    <a:pt x="3" y="15"/>
                    <a:pt x="2" y="16"/>
                    <a:pt x="1" y="17"/>
                  </a:cubicBezTo>
                  <a:cubicBezTo>
                    <a:pt x="1" y="18"/>
                    <a:pt x="1" y="20"/>
                    <a:pt x="1" y="21"/>
                  </a:cubicBezTo>
                  <a:cubicBezTo>
                    <a:pt x="0" y="23"/>
                    <a:pt x="1" y="28"/>
                    <a:pt x="3" y="31"/>
                  </a:cubicBezTo>
                  <a:cubicBezTo>
                    <a:pt x="5" y="34"/>
                    <a:pt x="4" y="39"/>
                    <a:pt x="5" y="40"/>
                  </a:cubicBezTo>
                  <a:cubicBezTo>
                    <a:pt x="6" y="41"/>
                    <a:pt x="13" y="41"/>
                    <a:pt x="16" y="38"/>
                  </a:cubicBezTo>
                  <a:cubicBezTo>
                    <a:pt x="20" y="36"/>
                    <a:pt x="22" y="36"/>
                    <a:pt x="24" y="36"/>
                  </a:cubicBezTo>
                  <a:cubicBezTo>
                    <a:pt x="27" y="36"/>
                    <a:pt x="30" y="34"/>
                    <a:pt x="31" y="33"/>
                  </a:cubicBezTo>
                  <a:cubicBezTo>
                    <a:pt x="32" y="32"/>
                    <a:pt x="36" y="31"/>
                    <a:pt x="37" y="32"/>
                  </a:cubicBezTo>
                  <a:cubicBezTo>
                    <a:pt x="39" y="32"/>
                    <a:pt x="41" y="30"/>
                    <a:pt x="42" y="28"/>
                  </a:cubicBezTo>
                  <a:cubicBezTo>
                    <a:pt x="44" y="27"/>
                    <a:pt x="50" y="26"/>
                    <a:pt x="55" y="24"/>
                  </a:cubicBezTo>
                  <a:cubicBezTo>
                    <a:pt x="61" y="22"/>
                    <a:pt x="60" y="19"/>
                    <a:pt x="61" y="18"/>
                  </a:cubicBezTo>
                  <a:cubicBezTo>
                    <a:pt x="63" y="16"/>
                    <a:pt x="64" y="17"/>
                    <a:pt x="67" y="16"/>
                  </a:cubicBezTo>
                  <a:cubicBezTo>
                    <a:pt x="64" y="10"/>
                    <a:pt x="61" y="3"/>
                    <a:pt x="59" y="0"/>
                  </a:cubicBezTo>
                  <a:cubicBezTo>
                    <a:pt x="56" y="1"/>
                    <a:pt x="54" y="2"/>
                    <a:pt x="53" y="2"/>
                  </a:cubicBezTo>
                  <a:close/>
                  <a:moveTo>
                    <a:pt x="68" y="43"/>
                  </a:moveTo>
                  <a:cubicBezTo>
                    <a:pt x="70" y="45"/>
                    <a:pt x="74" y="43"/>
                    <a:pt x="75" y="42"/>
                  </a:cubicBezTo>
                  <a:cubicBezTo>
                    <a:pt x="75" y="41"/>
                    <a:pt x="66" y="41"/>
                    <a:pt x="68" y="4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65" name="Freeform 154"/>
            <p:cNvSpPr>
              <a:spLocks/>
            </p:cNvSpPr>
            <p:nvPr/>
          </p:nvSpPr>
          <p:spPr bwMode="auto">
            <a:xfrm>
              <a:off x="5643262" y="5536119"/>
              <a:ext cx="51331" cy="29515"/>
            </a:xfrm>
            <a:custGeom>
              <a:avLst/>
              <a:gdLst>
                <a:gd name="T0" fmla="*/ 8 w 17"/>
                <a:gd name="T1" fmla="*/ 2 h 10"/>
                <a:gd name="T2" fmla="*/ 6 w 17"/>
                <a:gd name="T3" fmla="*/ 9 h 10"/>
                <a:gd name="T4" fmla="*/ 11 w 17"/>
                <a:gd name="T5" fmla="*/ 9 h 10"/>
                <a:gd name="T6" fmla="*/ 16 w 17"/>
                <a:gd name="T7" fmla="*/ 7 h 10"/>
                <a:gd name="T8" fmla="*/ 8 w 17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0">
                  <a:moveTo>
                    <a:pt x="8" y="2"/>
                  </a:moveTo>
                  <a:cubicBezTo>
                    <a:pt x="7" y="0"/>
                    <a:pt x="0" y="7"/>
                    <a:pt x="6" y="9"/>
                  </a:cubicBezTo>
                  <a:cubicBezTo>
                    <a:pt x="8" y="10"/>
                    <a:pt x="9" y="8"/>
                    <a:pt x="11" y="9"/>
                  </a:cubicBezTo>
                  <a:cubicBezTo>
                    <a:pt x="13" y="10"/>
                    <a:pt x="16" y="10"/>
                    <a:pt x="16" y="7"/>
                  </a:cubicBezTo>
                  <a:cubicBezTo>
                    <a:pt x="17" y="3"/>
                    <a:pt x="9" y="4"/>
                    <a:pt x="8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66" name="Freeform 155"/>
            <p:cNvSpPr>
              <a:spLocks noEditPoints="1"/>
            </p:cNvSpPr>
            <p:nvPr/>
          </p:nvSpPr>
          <p:spPr bwMode="auto">
            <a:xfrm>
              <a:off x="7276863" y="4632697"/>
              <a:ext cx="151426" cy="109078"/>
            </a:xfrm>
            <a:custGeom>
              <a:avLst/>
              <a:gdLst>
                <a:gd name="T0" fmla="*/ 0 w 50"/>
                <a:gd name="T1" fmla="*/ 1 h 36"/>
                <a:gd name="T2" fmla="*/ 8 w 50"/>
                <a:gd name="T3" fmla="*/ 10 h 36"/>
                <a:gd name="T4" fmla="*/ 0 w 50"/>
                <a:gd name="T5" fmla="*/ 1 h 36"/>
                <a:gd name="T6" fmla="*/ 12 w 50"/>
                <a:gd name="T7" fmla="*/ 9 h 36"/>
                <a:gd name="T8" fmla="*/ 17 w 50"/>
                <a:gd name="T9" fmla="*/ 13 h 36"/>
                <a:gd name="T10" fmla="*/ 12 w 50"/>
                <a:gd name="T11" fmla="*/ 9 h 36"/>
                <a:gd name="T12" fmla="*/ 33 w 50"/>
                <a:gd name="T13" fmla="*/ 20 h 36"/>
                <a:gd name="T14" fmla="*/ 24 w 50"/>
                <a:gd name="T15" fmla="*/ 15 h 36"/>
                <a:gd name="T16" fmla="*/ 33 w 50"/>
                <a:gd name="T17" fmla="*/ 20 h 36"/>
                <a:gd name="T18" fmla="*/ 31 w 50"/>
                <a:gd name="T19" fmla="*/ 26 h 36"/>
                <a:gd name="T20" fmla="*/ 38 w 50"/>
                <a:gd name="T21" fmla="*/ 30 h 36"/>
                <a:gd name="T22" fmla="*/ 31 w 50"/>
                <a:gd name="T23" fmla="*/ 26 h 36"/>
                <a:gd name="T24" fmla="*/ 43 w 50"/>
                <a:gd name="T25" fmla="*/ 32 h 36"/>
                <a:gd name="T26" fmla="*/ 48 w 50"/>
                <a:gd name="T27" fmla="*/ 35 h 36"/>
                <a:gd name="T28" fmla="*/ 43 w 50"/>
                <a:gd name="T29" fmla="*/ 32 h 36"/>
                <a:gd name="T30" fmla="*/ 38 w 50"/>
                <a:gd name="T31" fmla="*/ 20 h 36"/>
                <a:gd name="T32" fmla="*/ 43 w 50"/>
                <a:gd name="T33" fmla="*/ 28 h 36"/>
                <a:gd name="T34" fmla="*/ 38 w 50"/>
                <a:gd name="T35" fmla="*/ 2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6">
                  <a:moveTo>
                    <a:pt x="0" y="1"/>
                  </a:moveTo>
                  <a:cubicBezTo>
                    <a:pt x="0" y="3"/>
                    <a:pt x="6" y="12"/>
                    <a:pt x="8" y="10"/>
                  </a:cubicBezTo>
                  <a:cubicBezTo>
                    <a:pt x="12" y="8"/>
                    <a:pt x="0" y="0"/>
                    <a:pt x="0" y="1"/>
                  </a:cubicBezTo>
                  <a:close/>
                  <a:moveTo>
                    <a:pt x="12" y="9"/>
                  </a:moveTo>
                  <a:cubicBezTo>
                    <a:pt x="12" y="10"/>
                    <a:pt x="16" y="14"/>
                    <a:pt x="17" y="13"/>
                  </a:cubicBezTo>
                  <a:cubicBezTo>
                    <a:pt x="18" y="13"/>
                    <a:pt x="12" y="8"/>
                    <a:pt x="12" y="9"/>
                  </a:cubicBezTo>
                  <a:close/>
                  <a:moveTo>
                    <a:pt x="33" y="20"/>
                  </a:moveTo>
                  <a:cubicBezTo>
                    <a:pt x="34" y="19"/>
                    <a:pt x="24" y="14"/>
                    <a:pt x="24" y="15"/>
                  </a:cubicBezTo>
                  <a:cubicBezTo>
                    <a:pt x="24" y="17"/>
                    <a:pt x="31" y="21"/>
                    <a:pt x="33" y="20"/>
                  </a:cubicBezTo>
                  <a:close/>
                  <a:moveTo>
                    <a:pt x="31" y="26"/>
                  </a:moveTo>
                  <a:cubicBezTo>
                    <a:pt x="32" y="29"/>
                    <a:pt x="36" y="31"/>
                    <a:pt x="38" y="30"/>
                  </a:cubicBezTo>
                  <a:cubicBezTo>
                    <a:pt x="39" y="29"/>
                    <a:pt x="31" y="23"/>
                    <a:pt x="31" y="26"/>
                  </a:cubicBezTo>
                  <a:close/>
                  <a:moveTo>
                    <a:pt x="43" y="32"/>
                  </a:moveTo>
                  <a:cubicBezTo>
                    <a:pt x="43" y="33"/>
                    <a:pt x="47" y="36"/>
                    <a:pt x="48" y="35"/>
                  </a:cubicBezTo>
                  <a:cubicBezTo>
                    <a:pt x="50" y="34"/>
                    <a:pt x="42" y="31"/>
                    <a:pt x="43" y="32"/>
                  </a:cubicBezTo>
                  <a:close/>
                  <a:moveTo>
                    <a:pt x="38" y="20"/>
                  </a:moveTo>
                  <a:cubicBezTo>
                    <a:pt x="37" y="23"/>
                    <a:pt x="42" y="28"/>
                    <a:pt x="43" y="28"/>
                  </a:cubicBezTo>
                  <a:cubicBezTo>
                    <a:pt x="44" y="28"/>
                    <a:pt x="39" y="18"/>
                    <a:pt x="38" y="2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67" name="Freeform 156"/>
            <p:cNvSpPr>
              <a:spLocks noEditPoints="1"/>
            </p:cNvSpPr>
            <p:nvPr/>
          </p:nvSpPr>
          <p:spPr bwMode="auto">
            <a:xfrm>
              <a:off x="6479954" y="4732792"/>
              <a:ext cx="778944" cy="690399"/>
            </a:xfrm>
            <a:custGeom>
              <a:avLst/>
              <a:gdLst>
                <a:gd name="T0" fmla="*/ 253 w 257"/>
                <a:gd name="T1" fmla="*/ 99 h 228"/>
                <a:gd name="T2" fmla="*/ 242 w 257"/>
                <a:gd name="T3" fmla="*/ 89 h 228"/>
                <a:gd name="T4" fmla="*/ 235 w 257"/>
                <a:gd name="T5" fmla="*/ 77 h 228"/>
                <a:gd name="T6" fmla="*/ 227 w 257"/>
                <a:gd name="T7" fmla="*/ 69 h 228"/>
                <a:gd name="T8" fmla="*/ 209 w 257"/>
                <a:gd name="T9" fmla="*/ 51 h 228"/>
                <a:gd name="T10" fmla="*/ 203 w 257"/>
                <a:gd name="T11" fmla="*/ 30 h 228"/>
                <a:gd name="T12" fmla="*/ 192 w 257"/>
                <a:gd name="T13" fmla="*/ 19 h 228"/>
                <a:gd name="T14" fmla="*/ 182 w 257"/>
                <a:gd name="T15" fmla="*/ 6 h 228"/>
                <a:gd name="T16" fmla="*/ 179 w 257"/>
                <a:gd name="T17" fmla="*/ 28 h 228"/>
                <a:gd name="T18" fmla="*/ 165 w 257"/>
                <a:gd name="T19" fmla="*/ 42 h 228"/>
                <a:gd name="T20" fmla="*/ 147 w 257"/>
                <a:gd name="T21" fmla="*/ 32 h 228"/>
                <a:gd name="T22" fmla="*/ 144 w 257"/>
                <a:gd name="T23" fmla="*/ 19 h 228"/>
                <a:gd name="T24" fmla="*/ 148 w 257"/>
                <a:gd name="T25" fmla="*/ 9 h 228"/>
                <a:gd name="T26" fmla="*/ 139 w 257"/>
                <a:gd name="T27" fmla="*/ 11 h 228"/>
                <a:gd name="T28" fmla="*/ 123 w 257"/>
                <a:gd name="T29" fmla="*/ 7 h 228"/>
                <a:gd name="T30" fmla="*/ 108 w 257"/>
                <a:gd name="T31" fmla="*/ 18 h 228"/>
                <a:gd name="T32" fmla="*/ 102 w 257"/>
                <a:gd name="T33" fmla="*/ 28 h 228"/>
                <a:gd name="T34" fmla="*/ 93 w 257"/>
                <a:gd name="T35" fmla="*/ 24 h 228"/>
                <a:gd name="T36" fmla="*/ 82 w 257"/>
                <a:gd name="T37" fmla="*/ 25 h 228"/>
                <a:gd name="T38" fmla="*/ 73 w 257"/>
                <a:gd name="T39" fmla="*/ 30 h 228"/>
                <a:gd name="T40" fmla="*/ 68 w 257"/>
                <a:gd name="T41" fmla="*/ 41 h 228"/>
                <a:gd name="T42" fmla="*/ 59 w 257"/>
                <a:gd name="T43" fmla="*/ 42 h 228"/>
                <a:gd name="T44" fmla="*/ 39 w 257"/>
                <a:gd name="T45" fmla="*/ 61 h 228"/>
                <a:gd name="T46" fmla="*/ 19 w 257"/>
                <a:gd name="T47" fmla="*/ 67 h 228"/>
                <a:gd name="T48" fmla="*/ 7 w 257"/>
                <a:gd name="T49" fmla="*/ 72 h 228"/>
                <a:gd name="T50" fmla="*/ 3 w 257"/>
                <a:gd name="T51" fmla="*/ 94 h 228"/>
                <a:gd name="T52" fmla="*/ 5 w 257"/>
                <a:gd name="T53" fmla="*/ 103 h 228"/>
                <a:gd name="T54" fmla="*/ 12 w 257"/>
                <a:gd name="T55" fmla="*/ 126 h 228"/>
                <a:gd name="T56" fmla="*/ 13 w 257"/>
                <a:gd name="T57" fmla="*/ 153 h 228"/>
                <a:gd name="T58" fmla="*/ 31 w 257"/>
                <a:gd name="T59" fmla="*/ 163 h 228"/>
                <a:gd name="T60" fmla="*/ 58 w 257"/>
                <a:gd name="T61" fmla="*/ 155 h 228"/>
                <a:gd name="T62" fmla="*/ 87 w 257"/>
                <a:gd name="T63" fmla="*/ 144 h 228"/>
                <a:gd name="T64" fmla="*/ 122 w 257"/>
                <a:gd name="T65" fmla="*/ 142 h 228"/>
                <a:gd name="T66" fmla="*/ 133 w 257"/>
                <a:gd name="T67" fmla="*/ 148 h 228"/>
                <a:gd name="T68" fmla="*/ 145 w 257"/>
                <a:gd name="T69" fmla="*/ 159 h 228"/>
                <a:gd name="T70" fmla="*/ 154 w 257"/>
                <a:gd name="T71" fmla="*/ 157 h 228"/>
                <a:gd name="T72" fmla="*/ 159 w 257"/>
                <a:gd name="T73" fmla="*/ 160 h 228"/>
                <a:gd name="T74" fmla="*/ 168 w 257"/>
                <a:gd name="T75" fmla="*/ 175 h 228"/>
                <a:gd name="T76" fmla="*/ 191 w 257"/>
                <a:gd name="T77" fmla="*/ 190 h 228"/>
                <a:gd name="T78" fmla="*/ 202 w 257"/>
                <a:gd name="T79" fmla="*/ 189 h 228"/>
                <a:gd name="T80" fmla="*/ 210 w 257"/>
                <a:gd name="T81" fmla="*/ 193 h 228"/>
                <a:gd name="T82" fmla="*/ 232 w 257"/>
                <a:gd name="T83" fmla="*/ 183 h 228"/>
                <a:gd name="T84" fmla="*/ 245 w 257"/>
                <a:gd name="T85" fmla="*/ 147 h 228"/>
                <a:gd name="T86" fmla="*/ 254 w 257"/>
                <a:gd name="T87" fmla="*/ 126 h 228"/>
                <a:gd name="T88" fmla="*/ 116 w 257"/>
                <a:gd name="T89" fmla="*/ 6 h 228"/>
                <a:gd name="T90" fmla="*/ 147 w 257"/>
                <a:gd name="T91" fmla="*/ 170 h 228"/>
                <a:gd name="T92" fmla="*/ 210 w 257"/>
                <a:gd name="T93" fmla="*/ 208 h 228"/>
                <a:gd name="T94" fmla="*/ 210 w 257"/>
                <a:gd name="T95" fmla="*/ 227 h 228"/>
                <a:gd name="T96" fmla="*/ 219 w 257"/>
                <a:gd name="T97" fmla="*/ 222 h 228"/>
                <a:gd name="T98" fmla="*/ 210 w 257"/>
                <a:gd name="T99" fmla="*/ 20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7" h="228">
                  <a:moveTo>
                    <a:pt x="255" y="114"/>
                  </a:moveTo>
                  <a:cubicBezTo>
                    <a:pt x="256" y="113"/>
                    <a:pt x="254" y="109"/>
                    <a:pt x="253" y="110"/>
                  </a:cubicBezTo>
                  <a:cubicBezTo>
                    <a:pt x="252" y="110"/>
                    <a:pt x="252" y="103"/>
                    <a:pt x="253" y="99"/>
                  </a:cubicBezTo>
                  <a:cubicBezTo>
                    <a:pt x="254" y="96"/>
                    <a:pt x="253" y="96"/>
                    <a:pt x="251" y="98"/>
                  </a:cubicBezTo>
                  <a:cubicBezTo>
                    <a:pt x="250" y="100"/>
                    <a:pt x="248" y="95"/>
                    <a:pt x="247" y="93"/>
                  </a:cubicBezTo>
                  <a:cubicBezTo>
                    <a:pt x="247" y="92"/>
                    <a:pt x="245" y="88"/>
                    <a:pt x="242" y="89"/>
                  </a:cubicBezTo>
                  <a:cubicBezTo>
                    <a:pt x="240" y="89"/>
                    <a:pt x="242" y="85"/>
                    <a:pt x="239" y="86"/>
                  </a:cubicBezTo>
                  <a:cubicBezTo>
                    <a:pt x="237" y="86"/>
                    <a:pt x="237" y="83"/>
                    <a:pt x="237" y="79"/>
                  </a:cubicBezTo>
                  <a:cubicBezTo>
                    <a:pt x="238" y="76"/>
                    <a:pt x="236" y="79"/>
                    <a:pt x="235" y="77"/>
                  </a:cubicBezTo>
                  <a:cubicBezTo>
                    <a:pt x="234" y="76"/>
                    <a:pt x="233" y="77"/>
                    <a:pt x="231" y="77"/>
                  </a:cubicBezTo>
                  <a:cubicBezTo>
                    <a:pt x="230" y="78"/>
                    <a:pt x="229" y="75"/>
                    <a:pt x="230" y="73"/>
                  </a:cubicBezTo>
                  <a:cubicBezTo>
                    <a:pt x="230" y="72"/>
                    <a:pt x="229" y="70"/>
                    <a:pt x="227" y="69"/>
                  </a:cubicBezTo>
                  <a:cubicBezTo>
                    <a:pt x="225" y="67"/>
                    <a:pt x="225" y="66"/>
                    <a:pt x="225" y="64"/>
                  </a:cubicBezTo>
                  <a:cubicBezTo>
                    <a:pt x="225" y="62"/>
                    <a:pt x="213" y="56"/>
                    <a:pt x="211" y="56"/>
                  </a:cubicBezTo>
                  <a:cubicBezTo>
                    <a:pt x="208" y="55"/>
                    <a:pt x="210" y="52"/>
                    <a:pt x="209" y="51"/>
                  </a:cubicBezTo>
                  <a:cubicBezTo>
                    <a:pt x="208" y="50"/>
                    <a:pt x="208" y="47"/>
                    <a:pt x="208" y="44"/>
                  </a:cubicBezTo>
                  <a:cubicBezTo>
                    <a:pt x="208" y="41"/>
                    <a:pt x="204" y="40"/>
                    <a:pt x="204" y="37"/>
                  </a:cubicBezTo>
                  <a:cubicBezTo>
                    <a:pt x="204" y="35"/>
                    <a:pt x="203" y="32"/>
                    <a:pt x="203" y="30"/>
                  </a:cubicBezTo>
                  <a:cubicBezTo>
                    <a:pt x="203" y="27"/>
                    <a:pt x="199" y="26"/>
                    <a:pt x="199" y="25"/>
                  </a:cubicBezTo>
                  <a:cubicBezTo>
                    <a:pt x="199" y="23"/>
                    <a:pt x="197" y="24"/>
                    <a:pt x="194" y="25"/>
                  </a:cubicBezTo>
                  <a:cubicBezTo>
                    <a:pt x="192" y="25"/>
                    <a:pt x="192" y="22"/>
                    <a:pt x="192" y="19"/>
                  </a:cubicBezTo>
                  <a:cubicBezTo>
                    <a:pt x="193" y="15"/>
                    <a:pt x="191" y="10"/>
                    <a:pt x="189" y="9"/>
                  </a:cubicBezTo>
                  <a:cubicBezTo>
                    <a:pt x="187" y="7"/>
                    <a:pt x="187" y="2"/>
                    <a:pt x="186" y="1"/>
                  </a:cubicBezTo>
                  <a:cubicBezTo>
                    <a:pt x="185" y="0"/>
                    <a:pt x="182" y="4"/>
                    <a:pt x="182" y="6"/>
                  </a:cubicBezTo>
                  <a:cubicBezTo>
                    <a:pt x="182" y="7"/>
                    <a:pt x="182" y="9"/>
                    <a:pt x="181" y="11"/>
                  </a:cubicBezTo>
                  <a:cubicBezTo>
                    <a:pt x="180" y="12"/>
                    <a:pt x="182" y="16"/>
                    <a:pt x="180" y="17"/>
                  </a:cubicBezTo>
                  <a:cubicBezTo>
                    <a:pt x="178" y="19"/>
                    <a:pt x="180" y="25"/>
                    <a:pt x="179" y="28"/>
                  </a:cubicBezTo>
                  <a:cubicBezTo>
                    <a:pt x="179" y="32"/>
                    <a:pt x="179" y="36"/>
                    <a:pt x="177" y="38"/>
                  </a:cubicBezTo>
                  <a:cubicBezTo>
                    <a:pt x="176" y="40"/>
                    <a:pt x="176" y="44"/>
                    <a:pt x="172" y="45"/>
                  </a:cubicBezTo>
                  <a:cubicBezTo>
                    <a:pt x="169" y="47"/>
                    <a:pt x="164" y="44"/>
                    <a:pt x="165" y="42"/>
                  </a:cubicBezTo>
                  <a:cubicBezTo>
                    <a:pt x="165" y="40"/>
                    <a:pt x="161" y="39"/>
                    <a:pt x="159" y="40"/>
                  </a:cubicBezTo>
                  <a:cubicBezTo>
                    <a:pt x="157" y="40"/>
                    <a:pt x="156" y="37"/>
                    <a:pt x="153" y="35"/>
                  </a:cubicBezTo>
                  <a:cubicBezTo>
                    <a:pt x="150" y="32"/>
                    <a:pt x="148" y="35"/>
                    <a:pt x="147" y="32"/>
                  </a:cubicBezTo>
                  <a:cubicBezTo>
                    <a:pt x="146" y="30"/>
                    <a:pt x="145" y="29"/>
                    <a:pt x="143" y="28"/>
                  </a:cubicBezTo>
                  <a:cubicBezTo>
                    <a:pt x="140" y="26"/>
                    <a:pt x="141" y="26"/>
                    <a:pt x="143" y="25"/>
                  </a:cubicBezTo>
                  <a:cubicBezTo>
                    <a:pt x="145" y="23"/>
                    <a:pt x="145" y="21"/>
                    <a:pt x="144" y="19"/>
                  </a:cubicBezTo>
                  <a:cubicBezTo>
                    <a:pt x="143" y="18"/>
                    <a:pt x="145" y="18"/>
                    <a:pt x="148" y="17"/>
                  </a:cubicBezTo>
                  <a:cubicBezTo>
                    <a:pt x="150" y="15"/>
                    <a:pt x="148" y="13"/>
                    <a:pt x="150" y="12"/>
                  </a:cubicBezTo>
                  <a:cubicBezTo>
                    <a:pt x="152" y="12"/>
                    <a:pt x="151" y="10"/>
                    <a:pt x="148" y="9"/>
                  </a:cubicBezTo>
                  <a:cubicBezTo>
                    <a:pt x="146" y="9"/>
                    <a:pt x="147" y="12"/>
                    <a:pt x="146" y="12"/>
                  </a:cubicBezTo>
                  <a:cubicBezTo>
                    <a:pt x="145" y="12"/>
                    <a:pt x="144" y="8"/>
                    <a:pt x="144" y="9"/>
                  </a:cubicBezTo>
                  <a:cubicBezTo>
                    <a:pt x="143" y="9"/>
                    <a:pt x="140" y="12"/>
                    <a:pt x="139" y="11"/>
                  </a:cubicBezTo>
                  <a:cubicBezTo>
                    <a:pt x="138" y="9"/>
                    <a:pt x="130" y="7"/>
                    <a:pt x="127" y="7"/>
                  </a:cubicBezTo>
                  <a:cubicBezTo>
                    <a:pt x="124" y="6"/>
                    <a:pt x="123" y="2"/>
                    <a:pt x="121" y="3"/>
                  </a:cubicBezTo>
                  <a:cubicBezTo>
                    <a:pt x="119" y="4"/>
                    <a:pt x="121" y="5"/>
                    <a:pt x="123" y="7"/>
                  </a:cubicBezTo>
                  <a:cubicBezTo>
                    <a:pt x="125" y="10"/>
                    <a:pt x="116" y="11"/>
                    <a:pt x="114" y="10"/>
                  </a:cubicBezTo>
                  <a:cubicBezTo>
                    <a:pt x="111" y="9"/>
                    <a:pt x="114" y="12"/>
                    <a:pt x="112" y="12"/>
                  </a:cubicBezTo>
                  <a:cubicBezTo>
                    <a:pt x="110" y="12"/>
                    <a:pt x="109" y="16"/>
                    <a:pt x="108" y="18"/>
                  </a:cubicBezTo>
                  <a:cubicBezTo>
                    <a:pt x="106" y="20"/>
                    <a:pt x="107" y="21"/>
                    <a:pt x="105" y="22"/>
                  </a:cubicBezTo>
                  <a:cubicBezTo>
                    <a:pt x="103" y="23"/>
                    <a:pt x="103" y="25"/>
                    <a:pt x="105" y="28"/>
                  </a:cubicBezTo>
                  <a:cubicBezTo>
                    <a:pt x="108" y="30"/>
                    <a:pt x="104" y="30"/>
                    <a:pt x="102" y="28"/>
                  </a:cubicBezTo>
                  <a:cubicBezTo>
                    <a:pt x="100" y="26"/>
                    <a:pt x="98" y="26"/>
                    <a:pt x="98" y="28"/>
                  </a:cubicBezTo>
                  <a:cubicBezTo>
                    <a:pt x="98" y="31"/>
                    <a:pt x="96" y="30"/>
                    <a:pt x="96" y="27"/>
                  </a:cubicBezTo>
                  <a:cubicBezTo>
                    <a:pt x="96" y="24"/>
                    <a:pt x="93" y="26"/>
                    <a:pt x="93" y="24"/>
                  </a:cubicBezTo>
                  <a:cubicBezTo>
                    <a:pt x="92" y="23"/>
                    <a:pt x="89" y="20"/>
                    <a:pt x="87" y="20"/>
                  </a:cubicBezTo>
                  <a:cubicBezTo>
                    <a:pt x="86" y="20"/>
                    <a:pt x="86" y="22"/>
                    <a:pt x="84" y="22"/>
                  </a:cubicBezTo>
                  <a:cubicBezTo>
                    <a:pt x="82" y="22"/>
                    <a:pt x="82" y="23"/>
                    <a:pt x="82" y="25"/>
                  </a:cubicBezTo>
                  <a:cubicBezTo>
                    <a:pt x="82" y="27"/>
                    <a:pt x="79" y="25"/>
                    <a:pt x="77" y="25"/>
                  </a:cubicBezTo>
                  <a:cubicBezTo>
                    <a:pt x="75" y="26"/>
                    <a:pt x="77" y="28"/>
                    <a:pt x="76" y="28"/>
                  </a:cubicBezTo>
                  <a:cubicBezTo>
                    <a:pt x="75" y="28"/>
                    <a:pt x="75" y="30"/>
                    <a:pt x="73" y="30"/>
                  </a:cubicBezTo>
                  <a:cubicBezTo>
                    <a:pt x="71" y="30"/>
                    <a:pt x="71" y="34"/>
                    <a:pt x="72" y="36"/>
                  </a:cubicBezTo>
                  <a:cubicBezTo>
                    <a:pt x="72" y="38"/>
                    <a:pt x="69" y="35"/>
                    <a:pt x="67" y="36"/>
                  </a:cubicBezTo>
                  <a:cubicBezTo>
                    <a:pt x="65" y="36"/>
                    <a:pt x="68" y="38"/>
                    <a:pt x="68" y="41"/>
                  </a:cubicBezTo>
                  <a:cubicBezTo>
                    <a:pt x="69" y="43"/>
                    <a:pt x="67" y="43"/>
                    <a:pt x="66" y="44"/>
                  </a:cubicBezTo>
                  <a:cubicBezTo>
                    <a:pt x="65" y="45"/>
                    <a:pt x="64" y="41"/>
                    <a:pt x="64" y="39"/>
                  </a:cubicBezTo>
                  <a:cubicBezTo>
                    <a:pt x="64" y="37"/>
                    <a:pt x="61" y="39"/>
                    <a:pt x="59" y="42"/>
                  </a:cubicBezTo>
                  <a:cubicBezTo>
                    <a:pt x="56" y="44"/>
                    <a:pt x="60" y="48"/>
                    <a:pt x="59" y="49"/>
                  </a:cubicBezTo>
                  <a:cubicBezTo>
                    <a:pt x="58" y="50"/>
                    <a:pt x="53" y="54"/>
                    <a:pt x="50" y="58"/>
                  </a:cubicBezTo>
                  <a:cubicBezTo>
                    <a:pt x="47" y="61"/>
                    <a:pt x="41" y="59"/>
                    <a:pt x="39" y="61"/>
                  </a:cubicBezTo>
                  <a:cubicBezTo>
                    <a:pt x="37" y="62"/>
                    <a:pt x="35" y="61"/>
                    <a:pt x="33" y="63"/>
                  </a:cubicBezTo>
                  <a:cubicBezTo>
                    <a:pt x="31" y="64"/>
                    <a:pt x="27" y="67"/>
                    <a:pt x="27" y="65"/>
                  </a:cubicBezTo>
                  <a:cubicBezTo>
                    <a:pt x="26" y="64"/>
                    <a:pt x="21" y="65"/>
                    <a:pt x="19" y="67"/>
                  </a:cubicBezTo>
                  <a:cubicBezTo>
                    <a:pt x="17" y="69"/>
                    <a:pt x="14" y="71"/>
                    <a:pt x="11" y="71"/>
                  </a:cubicBezTo>
                  <a:cubicBezTo>
                    <a:pt x="9" y="72"/>
                    <a:pt x="9" y="75"/>
                    <a:pt x="8" y="76"/>
                  </a:cubicBezTo>
                  <a:cubicBezTo>
                    <a:pt x="7" y="77"/>
                    <a:pt x="7" y="73"/>
                    <a:pt x="7" y="72"/>
                  </a:cubicBezTo>
                  <a:cubicBezTo>
                    <a:pt x="7" y="71"/>
                    <a:pt x="5" y="74"/>
                    <a:pt x="4" y="77"/>
                  </a:cubicBezTo>
                  <a:cubicBezTo>
                    <a:pt x="3" y="80"/>
                    <a:pt x="7" y="81"/>
                    <a:pt x="5" y="84"/>
                  </a:cubicBezTo>
                  <a:cubicBezTo>
                    <a:pt x="2" y="87"/>
                    <a:pt x="1" y="90"/>
                    <a:pt x="3" y="94"/>
                  </a:cubicBezTo>
                  <a:cubicBezTo>
                    <a:pt x="6" y="98"/>
                    <a:pt x="8" y="100"/>
                    <a:pt x="7" y="102"/>
                  </a:cubicBezTo>
                  <a:cubicBezTo>
                    <a:pt x="6" y="104"/>
                    <a:pt x="4" y="98"/>
                    <a:pt x="3" y="99"/>
                  </a:cubicBezTo>
                  <a:cubicBezTo>
                    <a:pt x="3" y="100"/>
                    <a:pt x="6" y="102"/>
                    <a:pt x="5" y="103"/>
                  </a:cubicBezTo>
                  <a:cubicBezTo>
                    <a:pt x="4" y="104"/>
                    <a:pt x="1" y="99"/>
                    <a:pt x="1" y="100"/>
                  </a:cubicBezTo>
                  <a:cubicBezTo>
                    <a:pt x="0" y="101"/>
                    <a:pt x="7" y="111"/>
                    <a:pt x="7" y="114"/>
                  </a:cubicBezTo>
                  <a:cubicBezTo>
                    <a:pt x="7" y="117"/>
                    <a:pt x="13" y="121"/>
                    <a:pt x="12" y="126"/>
                  </a:cubicBezTo>
                  <a:cubicBezTo>
                    <a:pt x="12" y="131"/>
                    <a:pt x="17" y="139"/>
                    <a:pt x="18" y="140"/>
                  </a:cubicBezTo>
                  <a:cubicBezTo>
                    <a:pt x="19" y="141"/>
                    <a:pt x="16" y="145"/>
                    <a:pt x="16" y="148"/>
                  </a:cubicBezTo>
                  <a:cubicBezTo>
                    <a:pt x="17" y="152"/>
                    <a:pt x="15" y="153"/>
                    <a:pt x="13" y="153"/>
                  </a:cubicBezTo>
                  <a:cubicBezTo>
                    <a:pt x="11" y="153"/>
                    <a:pt x="12" y="157"/>
                    <a:pt x="15" y="158"/>
                  </a:cubicBezTo>
                  <a:cubicBezTo>
                    <a:pt x="17" y="158"/>
                    <a:pt x="16" y="160"/>
                    <a:pt x="19" y="162"/>
                  </a:cubicBezTo>
                  <a:cubicBezTo>
                    <a:pt x="22" y="164"/>
                    <a:pt x="29" y="163"/>
                    <a:pt x="31" y="163"/>
                  </a:cubicBezTo>
                  <a:cubicBezTo>
                    <a:pt x="34" y="163"/>
                    <a:pt x="34" y="159"/>
                    <a:pt x="37" y="159"/>
                  </a:cubicBezTo>
                  <a:cubicBezTo>
                    <a:pt x="41" y="159"/>
                    <a:pt x="40" y="158"/>
                    <a:pt x="42" y="156"/>
                  </a:cubicBezTo>
                  <a:cubicBezTo>
                    <a:pt x="43" y="154"/>
                    <a:pt x="51" y="155"/>
                    <a:pt x="58" y="155"/>
                  </a:cubicBezTo>
                  <a:cubicBezTo>
                    <a:pt x="65" y="155"/>
                    <a:pt x="68" y="153"/>
                    <a:pt x="70" y="150"/>
                  </a:cubicBezTo>
                  <a:cubicBezTo>
                    <a:pt x="70" y="148"/>
                    <a:pt x="76" y="147"/>
                    <a:pt x="78" y="146"/>
                  </a:cubicBezTo>
                  <a:cubicBezTo>
                    <a:pt x="80" y="144"/>
                    <a:pt x="82" y="143"/>
                    <a:pt x="87" y="144"/>
                  </a:cubicBezTo>
                  <a:cubicBezTo>
                    <a:pt x="92" y="144"/>
                    <a:pt x="97" y="141"/>
                    <a:pt x="101" y="140"/>
                  </a:cubicBezTo>
                  <a:cubicBezTo>
                    <a:pt x="104" y="138"/>
                    <a:pt x="111" y="139"/>
                    <a:pt x="114" y="138"/>
                  </a:cubicBezTo>
                  <a:cubicBezTo>
                    <a:pt x="117" y="137"/>
                    <a:pt x="118" y="142"/>
                    <a:pt x="122" y="142"/>
                  </a:cubicBezTo>
                  <a:cubicBezTo>
                    <a:pt x="125" y="141"/>
                    <a:pt x="127" y="143"/>
                    <a:pt x="129" y="143"/>
                  </a:cubicBezTo>
                  <a:cubicBezTo>
                    <a:pt x="131" y="143"/>
                    <a:pt x="131" y="144"/>
                    <a:pt x="133" y="145"/>
                  </a:cubicBezTo>
                  <a:cubicBezTo>
                    <a:pt x="134" y="145"/>
                    <a:pt x="134" y="147"/>
                    <a:pt x="133" y="148"/>
                  </a:cubicBezTo>
                  <a:cubicBezTo>
                    <a:pt x="132" y="150"/>
                    <a:pt x="136" y="150"/>
                    <a:pt x="139" y="154"/>
                  </a:cubicBezTo>
                  <a:cubicBezTo>
                    <a:pt x="141" y="157"/>
                    <a:pt x="139" y="158"/>
                    <a:pt x="140" y="161"/>
                  </a:cubicBezTo>
                  <a:cubicBezTo>
                    <a:pt x="141" y="163"/>
                    <a:pt x="142" y="163"/>
                    <a:pt x="145" y="159"/>
                  </a:cubicBezTo>
                  <a:cubicBezTo>
                    <a:pt x="148" y="155"/>
                    <a:pt x="151" y="157"/>
                    <a:pt x="151" y="154"/>
                  </a:cubicBezTo>
                  <a:cubicBezTo>
                    <a:pt x="152" y="151"/>
                    <a:pt x="155" y="147"/>
                    <a:pt x="157" y="149"/>
                  </a:cubicBezTo>
                  <a:cubicBezTo>
                    <a:pt x="159" y="150"/>
                    <a:pt x="155" y="151"/>
                    <a:pt x="154" y="157"/>
                  </a:cubicBezTo>
                  <a:cubicBezTo>
                    <a:pt x="153" y="164"/>
                    <a:pt x="151" y="160"/>
                    <a:pt x="150" y="162"/>
                  </a:cubicBezTo>
                  <a:cubicBezTo>
                    <a:pt x="150" y="164"/>
                    <a:pt x="156" y="165"/>
                    <a:pt x="156" y="162"/>
                  </a:cubicBezTo>
                  <a:cubicBezTo>
                    <a:pt x="156" y="158"/>
                    <a:pt x="157" y="157"/>
                    <a:pt x="159" y="160"/>
                  </a:cubicBezTo>
                  <a:cubicBezTo>
                    <a:pt x="162" y="163"/>
                    <a:pt x="158" y="165"/>
                    <a:pt x="159" y="167"/>
                  </a:cubicBezTo>
                  <a:cubicBezTo>
                    <a:pt x="159" y="168"/>
                    <a:pt x="162" y="166"/>
                    <a:pt x="163" y="167"/>
                  </a:cubicBezTo>
                  <a:cubicBezTo>
                    <a:pt x="166" y="167"/>
                    <a:pt x="169" y="172"/>
                    <a:pt x="168" y="175"/>
                  </a:cubicBezTo>
                  <a:cubicBezTo>
                    <a:pt x="168" y="178"/>
                    <a:pt x="167" y="181"/>
                    <a:pt x="172" y="183"/>
                  </a:cubicBezTo>
                  <a:cubicBezTo>
                    <a:pt x="176" y="185"/>
                    <a:pt x="175" y="186"/>
                    <a:pt x="178" y="186"/>
                  </a:cubicBezTo>
                  <a:cubicBezTo>
                    <a:pt x="181" y="186"/>
                    <a:pt x="189" y="189"/>
                    <a:pt x="191" y="190"/>
                  </a:cubicBezTo>
                  <a:cubicBezTo>
                    <a:pt x="193" y="192"/>
                    <a:pt x="198" y="189"/>
                    <a:pt x="198" y="186"/>
                  </a:cubicBezTo>
                  <a:cubicBezTo>
                    <a:pt x="199" y="182"/>
                    <a:pt x="203" y="186"/>
                    <a:pt x="201" y="187"/>
                  </a:cubicBezTo>
                  <a:cubicBezTo>
                    <a:pt x="199" y="188"/>
                    <a:pt x="202" y="190"/>
                    <a:pt x="202" y="189"/>
                  </a:cubicBezTo>
                  <a:cubicBezTo>
                    <a:pt x="202" y="187"/>
                    <a:pt x="203" y="185"/>
                    <a:pt x="204" y="187"/>
                  </a:cubicBezTo>
                  <a:cubicBezTo>
                    <a:pt x="205" y="189"/>
                    <a:pt x="207" y="189"/>
                    <a:pt x="208" y="191"/>
                  </a:cubicBezTo>
                  <a:cubicBezTo>
                    <a:pt x="209" y="193"/>
                    <a:pt x="210" y="194"/>
                    <a:pt x="210" y="193"/>
                  </a:cubicBezTo>
                  <a:cubicBezTo>
                    <a:pt x="210" y="191"/>
                    <a:pt x="211" y="190"/>
                    <a:pt x="213" y="189"/>
                  </a:cubicBezTo>
                  <a:cubicBezTo>
                    <a:pt x="215" y="188"/>
                    <a:pt x="216" y="187"/>
                    <a:pt x="219" y="185"/>
                  </a:cubicBezTo>
                  <a:cubicBezTo>
                    <a:pt x="221" y="183"/>
                    <a:pt x="231" y="183"/>
                    <a:pt x="232" y="183"/>
                  </a:cubicBezTo>
                  <a:cubicBezTo>
                    <a:pt x="233" y="183"/>
                    <a:pt x="233" y="174"/>
                    <a:pt x="234" y="170"/>
                  </a:cubicBezTo>
                  <a:cubicBezTo>
                    <a:pt x="234" y="166"/>
                    <a:pt x="238" y="165"/>
                    <a:pt x="239" y="160"/>
                  </a:cubicBezTo>
                  <a:cubicBezTo>
                    <a:pt x="239" y="156"/>
                    <a:pt x="244" y="147"/>
                    <a:pt x="245" y="147"/>
                  </a:cubicBezTo>
                  <a:cubicBezTo>
                    <a:pt x="246" y="147"/>
                    <a:pt x="249" y="145"/>
                    <a:pt x="249" y="143"/>
                  </a:cubicBezTo>
                  <a:cubicBezTo>
                    <a:pt x="249" y="140"/>
                    <a:pt x="252" y="137"/>
                    <a:pt x="252" y="134"/>
                  </a:cubicBezTo>
                  <a:cubicBezTo>
                    <a:pt x="252" y="131"/>
                    <a:pt x="254" y="127"/>
                    <a:pt x="254" y="126"/>
                  </a:cubicBezTo>
                  <a:cubicBezTo>
                    <a:pt x="254" y="125"/>
                    <a:pt x="252" y="122"/>
                    <a:pt x="254" y="120"/>
                  </a:cubicBezTo>
                  <a:cubicBezTo>
                    <a:pt x="257" y="118"/>
                    <a:pt x="254" y="115"/>
                    <a:pt x="255" y="114"/>
                  </a:cubicBezTo>
                  <a:close/>
                  <a:moveTo>
                    <a:pt x="116" y="6"/>
                  </a:moveTo>
                  <a:cubicBezTo>
                    <a:pt x="116" y="4"/>
                    <a:pt x="106" y="6"/>
                    <a:pt x="108" y="8"/>
                  </a:cubicBezTo>
                  <a:cubicBezTo>
                    <a:pt x="110" y="9"/>
                    <a:pt x="117" y="8"/>
                    <a:pt x="116" y="6"/>
                  </a:cubicBezTo>
                  <a:close/>
                  <a:moveTo>
                    <a:pt x="147" y="170"/>
                  </a:moveTo>
                  <a:cubicBezTo>
                    <a:pt x="149" y="171"/>
                    <a:pt x="154" y="171"/>
                    <a:pt x="155" y="169"/>
                  </a:cubicBezTo>
                  <a:cubicBezTo>
                    <a:pt x="156" y="167"/>
                    <a:pt x="146" y="168"/>
                    <a:pt x="147" y="170"/>
                  </a:cubicBezTo>
                  <a:close/>
                  <a:moveTo>
                    <a:pt x="210" y="208"/>
                  </a:moveTo>
                  <a:cubicBezTo>
                    <a:pt x="206" y="209"/>
                    <a:pt x="200" y="205"/>
                    <a:pt x="199" y="205"/>
                  </a:cubicBezTo>
                  <a:cubicBezTo>
                    <a:pt x="198" y="206"/>
                    <a:pt x="204" y="215"/>
                    <a:pt x="202" y="218"/>
                  </a:cubicBezTo>
                  <a:cubicBezTo>
                    <a:pt x="200" y="220"/>
                    <a:pt x="208" y="227"/>
                    <a:pt x="210" y="227"/>
                  </a:cubicBezTo>
                  <a:cubicBezTo>
                    <a:pt x="213" y="228"/>
                    <a:pt x="212" y="225"/>
                    <a:pt x="214" y="225"/>
                  </a:cubicBezTo>
                  <a:cubicBezTo>
                    <a:pt x="216" y="225"/>
                    <a:pt x="215" y="223"/>
                    <a:pt x="215" y="222"/>
                  </a:cubicBezTo>
                  <a:cubicBezTo>
                    <a:pt x="215" y="220"/>
                    <a:pt x="217" y="223"/>
                    <a:pt x="219" y="222"/>
                  </a:cubicBezTo>
                  <a:cubicBezTo>
                    <a:pt x="220" y="221"/>
                    <a:pt x="218" y="215"/>
                    <a:pt x="221" y="215"/>
                  </a:cubicBezTo>
                  <a:cubicBezTo>
                    <a:pt x="223" y="215"/>
                    <a:pt x="221" y="208"/>
                    <a:pt x="220" y="206"/>
                  </a:cubicBezTo>
                  <a:cubicBezTo>
                    <a:pt x="220" y="204"/>
                    <a:pt x="214" y="208"/>
                    <a:pt x="210" y="20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68" name="Freeform 157"/>
            <p:cNvSpPr>
              <a:spLocks noEditPoints="1"/>
            </p:cNvSpPr>
            <p:nvPr/>
          </p:nvSpPr>
          <p:spPr bwMode="auto">
            <a:xfrm>
              <a:off x="7495019" y="5223001"/>
              <a:ext cx="236121" cy="282319"/>
            </a:xfrm>
            <a:custGeom>
              <a:avLst/>
              <a:gdLst>
                <a:gd name="T0" fmla="*/ 49 w 78"/>
                <a:gd name="T1" fmla="*/ 45 h 93"/>
                <a:gd name="T2" fmla="*/ 44 w 78"/>
                <a:gd name="T3" fmla="*/ 46 h 93"/>
                <a:gd name="T4" fmla="*/ 38 w 78"/>
                <a:gd name="T5" fmla="*/ 44 h 93"/>
                <a:gd name="T6" fmla="*/ 34 w 78"/>
                <a:gd name="T7" fmla="*/ 49 h 93"/>
                <a:gd name="T8" fmla="*/ 29 w 78"/>
                <a:gd name="T9" fmla="*/ 58 h 93"/>
                <a:gd name="T10" fmla="*/ 12 w 78"/>
                <a:gd name="T11" fmla="*/ 69 h 93"/>
                <a:gd name="T12" fmla="*/ 4 w 78"/>
                <a:gd name="T13" fmla="*/ 77 h 93"/>
                <a:gd name="T14" fmla="*/ 3 w 78"/>
                <a:gd name="T15" fmla="*/ 84 h 93"/>
                <a:gd name="T16" fmla="*/ 8 w 78"/>
                <a:gd name="T17" fmla="*/ 86 h 93"/>
                <a:gd name="T18" fmla="*/ 13 w 78"/>
                <a:gd name="T19" fmla="*/ 88 h 93"/>
                <a:gd name="T20" fmla="*/ 24 w 78"/>
                <a:gd name="T21" fmla="*/ 85 h 93"/>
                <a:gd name="T22" fmla="*/ 28 w 78"/>
                <a:gd name="T23" fmla="*/ 78 h 93"/>
                <a:gd name="T24" fmla="*/ 31 w 78"/>
                <a:gd name="T25" fmla="*/ 72 h 93"/>
                <a:gd name="T26" fmla="*/ 38 w 78"/>
                <a:gd name="T27" fmla="*/ 67 h 93"/>
                <a:gd name="T28" fmla="*/ 40 w 78"/>
                <a:gd name="T29" fmla="*/ 64 h 93"/>
                <a:gd name="T30" fmla="*/ 45 w 78"/>
                <a:gd name="T31" fmla="*/ 58 h 93"/>
                <a:gd name="T32" fmla="*/ 49 w 78"/>
                <a:gd name="T33" fmla="*/ 50 h 93"/>
                <a:gd name="T34" fmla="*/ 49 w 78"/>
                <a:gd name="T35" fmla="*/ 45 h 93"/>
                <a:gd name="T36" fmla="*/ 9 w 78"/>
                <a:gd name="T37" fmla="*/ 93 h 93"/>
                <a:gd name="T38" fmla="*/ 11 w 78"/>
                <a:gd name="T39" fmla="*/ 90 h 93"/>
                <a:gd name="T40" fmla="*/ 9 w 78"/>
                <a:gd name="T41" fmla="*/ 93 h 93"/>
                <a:gd name="T42" fmla="*/ 71 w 78"/>
                <a:gd name="T43" fmla="*/ 23 h 93"/>
                <a:gd name="T44" fmla="*/ 65 w 78"/>
                <a:gd name="T45" fmla="*/ 22 h 93"/>
                <a:gd name="T46" fmla="*/ 61 w 78"/>
                <a:gd name="T47" fmla="*/ 18 h 93"/>
                <a:gd name="T48" fmla="*/ 59 w 78"/>
                <a:gd name="T49" fmla="*/ 13 h 93"/>
                <a:gd name="T50" fmla="*/ 58 w 78"/>
                <a:gd name="T51" fmla="*/ 17 h 93"/>
                <a:gd name="T52" fmla="*/ 56 w 78"/>
                <a:gd name="T53" fmla="*/ 16 h 93"/>
                <a:gd name="T54" fmla="*/ 54 w 78"/>
                <a:gd name="T55" fmla="*/ 11 h 93"/>
                <a:gd name="T56" fmla="*/ 51 w 78"/>
                <a:gd name="T57" fmla="*/ 6 h 93"/>
                <a:gd name="T58" fmla="*/ 43 w 78"/>
                <a:gd name="T59" fmla="*/ 0 h 93"/>
                <a:gd name="T60" fmla="*/ 45 w 78"/>
                <a:gd name="T61" fmla="*/ 7 h 93"/>
                <a:gd name="T62" fmla="*/ 50 w 78"/>
                <a:gd name="T63" fmla="*/ 11 h 93"/>
                <a:gd name="T64" fmla="*/ 53 w 78"/>
                <a:gd name="T65" fmla="*/ 16 h 93"/>
                <a:gd name="T66" fmla="*/ 52 w 78"/>
                <a:gd name="T67" fmla="*/ 25 h 93"/>
                <a:gd name="T68" fmla="*/ 47 w 78"/>
                <a:gd name="T69" fmla="*/ 31 h 93"/>
                <a:gd name="T70" fmla="*/ 56 w 78"/>
                <a:gd name="T71" fmla="*/ 38 h 93"/>
                <a:gd name="T72" fmla="*/ 54 w 78"/>
                <a:gd name="T73" fmla="*/ 48 h 93"/>
                <a:gd name="T74" fmla="*/ 59 w 78"/>
                <a:gd name="T75" fmla="*/ 49 h 93"/>
                <a:gd name="T76" fmla="*/ 66 w 78"/>
                <a:gd name="T77" fmla="*/ 40 h 93"/>
                <a:gd name="T78" fmla="*/ 68 w 78"/>
                <a:gd name="T79" fmla="*/ 33 h 93"/>
                <a:gd name="T80" fmla="*/ 72 w 78"/>
                <a:gd name="T81" fmla="*/ 32 h 93"/>
                <a:gd name="T82" fmla="*/ 75 w 78"/>
                <a:gd name="T83" fmla="*/ 28 h 93"/>
                <a:gd name="T84" fmla="*/ 77 w 78"/>
                <a:gd name="T85" fmla="*/ 22 h 93"/>
                <a:gd name="T86" fmla="*/ 71 w 78"/>
                <a:gd name="T87" fmla="*/ 2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8" h="93">
                  <a:moveTo>
                    <a:pt x="49" y="45"/>
                  </a:moveTo>
                  <a:cubicBezTo>
                    <a:pt x="47" y="44"/>
                    <a:pt x="46" y="45"/>
                    <a:pt x="44" y="46"/>
                  </a:cubicBezTo>
                  <a:cubicBezTo>
                    <a:pt x="42" y="47"/>
                    <a:pt x="40" y="42"/>
                    <a:pt x="38" y="44"/>
                  </a:cubicBezTo>
                  <a:cubicBezTo>
                    <a:pt x="35" y="46"/>
                    <a:pt x="37" y="47"/>
                    <a:pt x="34" y="49"/>
                  </a:cubicBezTo>
                  <a:cubicBezTo>
                    <a:pt x="31" y="52"/>
                    <a:pt x="33" y="53"/>
                    <a:pt x="29" y="58"/>
                  </a:cubicBezTo>
                  <a:cubicBezTo>
                    <a:pt x="26" y="63"/>
                    <a:pt x="14" y="66"/>
                    <a:pt x="12" y="69"/>
                  </a:cubicBezTo>
                  <a:cubicBezTo>
                    <a:pt x="10" y="72"/>
                    <a:pt x="4" y="75"/>
                    <a:pt x="4" y="77"/>
                  </a:cubicBezTo>
                  <a:cubicBezTo>
                    <a:pt x="4" y="79"/>
                    <a:pt x="0" y="81"/>
                    <a:pt x="3" y="84"/>
                  </a:cubicBezTo>
                  <a:cubicBezTo>
                    <a:pt x="4" y="86"/>
                    <a:pt x="6" y="84"/>
                    <a:pt x="8" y="86"/>
                  </a:cubicBezTo>
                  <a:cubicBezTo>
                    <a:pt x="10" y="88"/>
                    <a:pt x="12" y="86"/>
                    <a:pt x="13" y="88"/>
                  </a:cubicBezTo>
                  <a:cubicBezTo>
                    <a:pt x="13" y="89"/>
                    <a:pt x="20" y="89"/>
                    <a:pt x="24" y="85"/>
                  </a:cubicBezTo>
                  <a:cubicBezTo>
                    <a:pt x="29" y="81"/>
                    <a:pt x="26" y="79"/>
                    <a:pt x="28" y="78"/>
                  </a:cubicBezTo>
                  <a:cubicBezTo>
                    <a:pt x="30" y="77"/>
                    <a:pt x="30" y="74"/>
                    <a:pt x="31" y="72"/>
                  </a:cubicBezTo>
                  <a:cubicBezTo>
                    <a:pt x="33" y="70"/>
                    <a:pt x="33" y="67"/>
                    <a:pt x="38" y="67"/>
                  </a:cubicBezTo>
                  <a:cubicBezTo>
                    <a:pt x="43" y="67"/>
                    <a:pt x="41" y="66"/>
                    <a:pt x="40" y="64"/>
                  </a:cubicBezTo>
                  <a:cubicBezTo>
                    <a:pt x="40" y="62"/>
                    <a:pt x="45" y="61"/>
                    <a:pt x="45" y="58"/>
                  </a:cubicBezTo>
                  <a:cubicBezTo>
                    <a:pt x="45" y="55"/>
                    <a:pt x="51" y="52"/>
                    <a:pt x="49" y="50"/>
                  </a:cubicBezTo>
                  <a:cubicBezTo>
                    <a:pt x="48" y="48"/>
                    <a:pt x="50" y="46"/>
                    <a:pt x="49" y="45"/>
                  </a:cubicBezTo>
                  <a:close/>
                  <a:moveTo>
                    <a:pt x="9" y="93"/>
                  </a:moveTo>
                  <a:cubicBezTo>
                    <a:pt x="10" y="93"/>
                    <a:pt x="13" y="92"/>
                    <a:pt x="11" y="90"/>
                  </a:cubicBezTo>
                  <a:cubicBezTo>
                    <a:pt x="9" y="88"/>
                    <a:pt x="6" y="92"/>
                    <a:pt x="9" y="93"/>
                  </a:cubicBezTo>
                  <a:close/>
                  <a:moveTo>
                    <a:pt x="71" y="23"/>
                  </a:moveTo>
                  <a:cubicBezTo>
                    <a:pt x="70" y="25"/>
                    <a:pt x="67" y="22"/>
                    <a:pt x="65" y="22"/>
                  </a:cubicBezTo>
                  <a:cubicBezTo>
                    <a:pt x="63" y="22"/>
                    <a:pt x="61" y="20"/>
                    <a:pt x="61" y="18"/>
                  </a:cubicBezTo>
                  <a:cubicBezTo>
                    <a:pt x="61" y="16"/>
                    <a:pt x="61" y="13"/>
                    <a:pt x="59" y="13"/>
                  </a:cubicBezTo>
                  <a:cubicBezTo>
                    <a:pt x="56" y="14"/>
                    <a:pt x="59" y="16"/>
                    <a:pt x="58" y="17"/>
                  </a:cubicBezTo>
                  <a:cubicBezTo>
                    <a:pt x="58" y="18"/>
                    <a:pt x="57" y="16"/>
                    <a:pt x="56" y="16"/>
                  </a:cubicBezTo>
                  <a:cubicBezTo>
                    <a:pt x="55" y="16"/>
                    <a:pt x="54" y="14"/>
                    <a:pt x="54" y="11"/>
                  </a:cubicBezTo>
                  <a:cubicBezTo>
                    <a:pt x="54" y="9"/>
                    <a:pt x="51" y="9"/>
                    <a:pt x="51" y="6"/>
                  </a:cubicBezTo>
                  <a:cubicBezTo>
                    <a:pt x="51" y="2"/>
                    <a:pt x="46" y="0"/>
                    <a:pt x="43" y="0"/>
                  </a:cubicBezTo>
                  <a:cubicBezTo>
                    <a:pt x="41" y="0"/>
                    <a:pt x="44" y="5"/>
                    <a:pt x="45" y="7"/>
                  </a:cubicBezTo>
                  <a:cubicBezTo>
                    <a:pt x="47" y="8"/>
                    <a:pt x="50" y="10"/>
                    <a:pt x="50" y="11"/>
                  </a:cubicBezTo>
                  <a:cubicBezTo>
                    <a:pt x="50" y="12"/>
                    <a:pt x="52" y="15"/>
                    <a:pt x="53" y="16"/>
                  </a:cubicBezTo>
                  <a:cubicBezTo>
                    <a:pt x="55" y="17"/>
                    <a:pt x="52" y="21"/>
                    <a:pt x="52" y="25"/>
                  </a:cubicBezTo>
                  <a:cubicBezTo>
                    <a:pt x="52" y="29"/>
                    <a:pt x="49" y="28"/>
                    <a:pt x="47" y="31"/>
                  </a:cubicBezTo>
                  <a:cubicBezTo>
                    <a:pt x="45" y="33"/>
                    <a:pt x="53" y="36"/>
                    <a:pt x="56" y="38"/>
                  </a:cubicBezTo>
                  <a:cubicBezTo>
                    <a:pt x="59" y="41"/>
                    <a:pt x="53" y="47"/>
                    <a:pt x="54" y="48"/>
                  </a:cubicBezTo>
                  <a:cubicBezTo>
                    <a:pt x="54" y="49"/>
                    <a:pt x="56" y="50"/>
                    <a:pt x="59" y="49"/>
                  </a:cubicBezTo>
                  <a:cubicBezTo>
                    <a:pt x="63" y="48"/>
                    <a:pt x="64" y="41"/>
                    <a:pt x="66" y="40"/>
                  </a:cubicBezTo>
                  <a:cubicBezTo>
                    <a:pt x="69" y="38"/>
                    <a:pt x="67" y="35"/>
                    <a:pt x="68" y="33"/>
                  </a:cubicBezTo>
                  <a:cubicBezTo>
                    <a:pt x="69" y="32"/>
                    <a:pt x="71" y="32"/>
                    <a:pt x="72" y="32"/>
                  </a:cubicBezTo>
                  <a:cubicBezTo>
                    <a:pt x="74" y="32"/>
                    <a:pt x="73" y="28"/>
                    <a:pt x="75" y="28"/>
                  </a:cubicBezTo>
                  <a:cubicBezTo>
                    <a:pt x="77" y="28"/>
                    <a:pt x="76" y="25"/>
                    <a:pt x="77" y="22"/>
                  </a:cubicBezTo>
                  <a:cubicBezTo>
                    <a:pt x="78" y="19"/>
                    <a:pt x="72" y="21"/>
                    <a:pt x="71" y="2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69" name="Freeform 158"/>
            <p:cNvSpPr>
              <a:spLocks noEditPoints="1"/>
            </p:cNvSpPr>
            <p:nvPr/>
          </p:nvSpPr>
          <p:spPr bwMode="auto">
            <a:xfrm>
              <a:off x="7704192" y="4841870"/>
              <a:ext cx="51331" cy="44914"/>
            </a:xfrm>
            <a:custGeom>
              <a:avLst/>
              <a:gdLst>
                <a:gd name="T0" fmla="*/ 2 w 17"/>
                <a:gd name="T1" fmla="*/ 13 h 15"/>
                <a:gd name="T2" fmla="*/ 9 w 17"/>
                <a:gd name="T3" fmla="*/ 11 h 15"/>
                <a:gd name="T4" fmla="*/ 2 w 17"/>
                <a:gd name="T5" fmla="*/ 13 h 15"/>
                <a:gd name="T6" fmla="*/ 10 w 17"/>
                <a:gd name="T7" fmla="*/ 6 h 15"/>
                <a:gd name="T8" fmla="*/ 17 w 17"/>
                <a:gd name="T9" fmla="*/ 2 h 15"/>
                <a:gd name="T10" fmla="*/ 10 w 17"/>
                <a:gd name="T11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5">
                  <a:moveTo>
                    <a:pt x="2" y="13"/>
                  </a:moveTo>
                  <a:cubicBezTo>
                    <a:pt x="4" y="15"/>
                    <a:pt x="9" y="15"/>
                    <a:pt x="9" y="11"/>
                  </a:cubicBezTo>
                  <a:cubicBezTo>
                    <a:pt x="9" y="7"/>
                    <a:pt x="0" y="11"/>
                    <a:pt x="2" y="13"/>
                  </a:cubicBezTo>
                  <a:close/>
                  <a:moveTo>
                    <a:pt x="10" y="6"/>
                  </a:moveTo>
                  <a:cubicBezTo>
                    <a:pt x="12" y="6"/>
                    <a:pt x="17" y="5"/>
                    <a:pt x="17" y="2"/>
                  </a:cubicBezTo>
                  <a:cubicBezTo>
                    <a:pt x="17" y="0"/>
                    <a:pt x="8" y="5"/>
                    <a:pt x="10" y="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70" name="Freeform 159"/>
            <p:cNvSpPr>
              <a:spLocks/>
            </p:cNvSpPr>
            <p:nvPr/>
          </p:nvSpPr>
          <p:spPr bwMode="auto">
            <a:xfrm>
              <a:off x="5358377" y="3659980"/>
              <a:ext cx="269486" cy="171958"/>
            </a:xfrm>
            <a:custGeom>
              <a:avLst/>
              <a:gdLst>
                <a:gd name="T0" fmla="*/ 89 w 89"/>
                <a:gd name="T1" fmla="*/ 36 h 57"/>
                <a:gd name="T2" fmla="*/ 83 w 89"/>
                <a:gd name="T3" fmla="*/ 34 h 57"/>
                <a:gd name="T4" fmla="*/ 77 w 89"/>
                <a:gd name="T5" fmla="*/ 30 h 57"/>
                <a:gd name="T6" fmla="*/ 70 w 89"/>
                <a:gd name="T7" fmla="*/ 25 h 57"/>
                <a:gd name="T8" fmla="*/ 63 w 89"/>
                <a:gd name="T9" fmla="*/ 21 h 57"/>
                <a:gd name="T10" fmla="*/ 61 w 89"/>
                <a:gd name="T11" fmla="*/ 16 h 57"/>
                <a:gd name="T12" fmla="*/ 58 w 89"/>
                <a:gd name="T13" fmla="*/ 11 h 57"/>
                <a:gd name="T14" fmla="*/ 49 w 89"/>
                <a:gd name="T15" fmla="*/ 10 h 57"/>
                <a:gd name="T16" fmla="*/ 47 w 89"/>
                <a:gd name="T17" fmla="*/ 4 h 57"/>
                <a:gd name="T18" fmla="*/ 42 w 89"/>
                <a:gd name="T19" fmla="*/ 2 h 57"/>
                <a:gd name="T20" fmla="*/ 37 w 89"/>
                <a:gd name="T21" fmla="*/ 1 h 57"/>
                <a:gd name="T22" fmla="*/ 35 w 89"/>
                <a:gd name="T23" fmla="*/ 2 h 57"/>
                <a:gd name="T24" fmla="*/ 33 w 89"/>
                <a:gd name="T25" fmla="*/ 5 h 57"/>
                <a:gd name="T26" fmla="*/ 28 w 89"/>
                <a:gd name="T27" fmla="*/ 8 h 57"/>
                <a:gd name="T28" fmla="*/ 26 w 89"/>
                <a:gd name="T29" fmla="*/ 11 h 57"/>
                <a:gd name="T30" fmla="*/ 22 w 89"/>
                <a:gd name="T31" fmla="*/ 10 h 57"/>
                <a:gd name="T32" fmla="*/ 17 w 89"/>
                <a:gd name="T33" fmla="*/ 9 h 57"/>
                <a:gd name="T34" fmla="*/ 10 w 89"/>
                <a:gd name="T35" fmla="*/ 3 h 57"/>
                <a:gd name="T36" fmla="*/ 3 w 89"/>
                <a:gd name="T37" fmla="*/ 6 h 57"/>
                <a:gd name="T38" fmla="*/ 6 w 89"/>
                <a:gd name="T39" fmla="*/ 5 h 57"/>
                <a:gd name="T40" fmla="*/ 11 w 89"/>
                <a:gd name="T41" fmla="*/ 11 h 57"/>
                <a:gd name="T42" fmla="*/ 14 w 89"/>
                <a:gd name="T43" fmla="*/ 15 h 57"/>
                <a:gd name="T44" fmla="*/ 8 w 89"/>
                <a:gd name="T45" fmla="*/ 16 h 57"/>
                <a:gd name="T46" fmla="*/ 2 w 89"/>
                <a:gd name="T47" fmla="*/ 16 h 57"/>
                <a:gd name="T48" fmla="*/ 3 w 89"/>
                <a:gd name="T49" fmla="*/ 21 h 57"/>
                <a:gd name="T50" fmla="*/ 3 w 89"/>
                <a:gd name="T51" fmla="*/ 25 h 57"/>
                <a:gd name="T52" fmla="*/ 7 w 89"/>
                <a:gd name="T53" fmla="*/ 26 h 57"/>
                <a:gd name="T54" fmla="*/ 8 w 89"/>
                <a:gd name="T55" fmla="*/ 31 h 57"/>
                <a:gd name="T56" fmla="*/ 8 w 89"/>
                <a:gd name="T57" fmla="*/ 40 h 57"/>
                <a:gd name="T58" fmla="*/ 13 w 89"/>
                <a:gd name="T59" fmla="*/ 39 h 57"/>
                <a:gd name="T60" fmla="*/ 19 w 89"/>
                <a:gd name="T61" fmla="*/ 35 h 57"/>
                <a:gd name="T62" fmla="*/ 23 w 89"/>
                <a:gd name="T63" fmla="*/ 34 h 57"/>
                <a:gd name="T64" fmla="*/ 31 w 89"/>
                <a:gd name="T65" fmla="*/ 34 h 57"/>
                <a:gd name="T66" fmla="*/ 35 w 89"/>
                <a:gd name="T67" fmla="*/ 37 h 57"/>
                <a:gd name="T68" fmla="*/ 38 w 89"/>
                <a:gd name="T69" fmla="*/ 38 h 57"/>
                <a:gd name="T70" fmla="*/ 43 w 89"/>
                <a:gd name="T71" fmla="*/ 40 h 57"/>
                <a:gd name="T72" fmla="*/ 46 w 89"/>
                <a:gd name="T73" fmla="*/ 42 h 57"/>
                <a:gd name="T74" fmla="*/ 50 w 89"/>
                <a:gd name="T75" fmla="*/ 45 h 57"/>
                <a:gd name="T76" fmla="*/ 55 w 89"/>
                <a:gd name="T77" fmla="*/ 46 h 57"/>
                <a:gd name="T78" fmla="*/ 56 w 89"/>
                <a:gd name="T79" fmla="*/ 54 h 57"/>
                <a:gd name="T80" fmla="*/ 57 w 89"/>
                <a:gd name="T81" fmla="*/ 54 h 57"/>
                <a:gd name="T82" fmla="*/ 62 w 89"/>
                <a:gd name="T83" fmla="*/ 55 h 57"/>
                <a:gd name="T84" fmla="*/ 67 w 89"/>
                <a:gd name="T85" fmla="*/ 53 h 57"/>
                <a:gd name="T86" fmla="*/ 76 w 89"/>
                <a:gd name="T87" fmla="*/ 48 h 57"/>
                <a:gd name="T88" fmla="*/ 80 w 89"/>
                <a:gd name="T89" fmla="*/ 42 h 57"/>
                <a:gd name="T90" fmla="*/ 85 w 89"/>
                <a:gd name="T91" fmla="*/ 39 h 57"/>
                <a:gd name="T92" fmla="*/ 89 w 89"/>
                <a:gd name="T93" fmla="*/ 40 h 57"/>
                <a:gd name="T94" fmla="*/ 89 w 89"/>
                <a:gd name="T95" fmla="*/ 3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9" h="57">
                  <a:moveTo>
                    <a:pt x="89" y="36"/>
                  </a:moveTo>
                  <a:cubicBezTo>
                    <a:pt x="89" y="36"/>
                    <a:pt x="85" y="34"/>
                    <a:pt x="83" y="34"/>
                  </a:cubicBezTo>
                  <a:cubicBezTo>
                    <a:pt x="82" y="34"/>
                    <a:pt x="79" y="30"/>
                    <a:pt x="77" y="30"/>
                  </a:cubicBezTo>
                  <a:cubicBezTo>
                    <a:pt x="74" y="29"/>
                    <a:pt x="71" y="27"/>
                    <a:pt x="70" y="25"/>
                  </a:cubicBezTo>
                  <a:cubicBezTo>
                    <a:pt x="69" y="24"/>
                    <a:pt x="64" y="22"/>
                    <a:pt x="63" y="21"/>
                  </a:cubicBezTo>
                  <a:cubicBezTo>
                    <a:pt x="63" y="19"/>
                    <a:pt x="62" y="17"/>
                    <a:pt x="61" y="16"/>
                  </a:cubicBezTo>
                  <a:cubicBezTo>
                    <a:pt x="59" y="14"/>
                    <a:pt x="59" y="12"/>
                    <a:pt x="58" y="11"/>
                  </a:cubicBezTo>
                  <a:cubicBezTo>
                    <a:pt x="57" y="11"/>
                    <a:pt x="49" y="11"/>
                    <a:pt x="49" y="10"/>
                  </a:cubicBezTo>
                  <a:cubicBezTo>
                    <a:pt x="49" y="9"/>
                    <a:pt x="48" y="4"/>
                    <a:pt x="47" y="4"/>
                  </a:cubicBezTo>
                  <a:cubicBezTo>
                    <a:pt x="45" y="3"/>
                    <a:pt x="43" y="3"/>
                    <a:pt x="42" y="2"/>
                  </a:cubicBezTo>
                  <a:cubicBezTo>
                    <a:pt x="41" y="1"/>
                    <a:pt x="38" y="0"/>
                    <a:pt x="37" y="1"/>
                  </a:cubicBezTo>
                  <a:cubicBezTo>
                    <a:pt x="37" y="2"/>
                    <a:pt x="35" y="2"/>
                    <a:pt x="35" y="2"/>
                  </a:cubicBezTo>
                  <a:cubicBezTo>
                    <a:pt x="34" y="2"/>
                    <a:pt x="34" y="5"/>
                    <a:pt x="33" y="5"/>
                  </a:cubicBezTo>
                  <a:cubicBezTo>
                    <a:pt x="31" y="4"/>
                    <a:pt x="28" y="7"/>
                    <a:pt x="28" y="8"/>
                  </a:cubicBezTo>
                  <a:cubicBezTo>
                    <a:pt x="28" y="9"/>
                    <a:pt x="28" y="11"/>
                    <a:pt x="26" y="11"/>
                  </a:cubicBezTo>
                  <a:cubicBezTo>
                    <a:pt x="25" y="11"/>
                    <a:pt x="23" y="11"/>
                    <a:pt x="22" y="10"/>
                  </a:cubicBezTo>
                  <a:cubicBezTo>
                    <a:pt x="21" y="10"/>
                    <a:pt x="19" y="12"/>
                    <a:pt x="17" y="9"/>
                  </a:cubicBezTo>
                  <a:cubicBezTo>
                    <a:pt x="15" y="6"/>
                    <a:pt x="12" y="3"/>
                    <a:pt x="10" y="3"/>
                  </a:cubicBezTo>
                  <a:cubicBezTo>
                    <a:pt x="8" y="3"/>
                    <a:pt x="2" y="3"/>
                    <a:pt x="3" y="6"/>
                  </a:cubicBezTo>
                  <a:cubicBezTo>
                    <a:pt x="4" y="6"/>
                    <a:pt x="4" y="5"/>
                    <a:pt x="6" y="5"/>
                  </a:cubicBezTo>
                  <a:cubicBezTo>
                    <a:pt x="10" y="6"/>
                    <a:pt x="8" y="11"/>
                    <a:pt x="11" y="11"/>
                  </a:cubicBezTo>
                  <a:cubicBezTo>
                    <a:pt x="13" y="11"/>
                    <a:pt x="16" y="15"/>
                    <a:pt x="14" y="15"/>
                  </a:cubicBezTo>
                  <a:cubicBezTo>
                    <a:pt x="12" y="14"/>
                    <a:pt x="10" y="17"/>
                    <a:pt x="8" y="16"/>
                  </a:cubicBezTo>
                  <a:cubicBezTo>
                    <a:pt x="5" y="15"/>
                    <a:pt x="3" y="13"/>
                    <a:pt x="2" y="16"/>
                  </a:cubicBezTo>
                  <a:cubicBezTo>
                    <a:pt x="1" y="18"/>
                    <a:pt x="0" y="21"/>
                    <a:pt x="3" y="21"/>
                  </a:cubicBezTo>
                  <a:cubicBezTo>
                    <a:pt x="6" y="21"/>
                    <a:pt x="5" y="23"/>
                    <a:pt x="3" y="25"/>
                  </a:cubicBezTo>
                  <a:cubicBezTo>
                    <a:pt x="1" y="27"/>
                    <a:pt x="7" y="25"/>
                    <a:pt x="7" y="26"/>
                  </a:cubicBezTo>
                  <a:cubicBezTo>
                    <a:pt x="7" y="28"/>
                    <a:pt x="9" y="28"/>
                    <a:pt x="8" y="31"/>
                  </a:cubicBezTo>
                  <a:cubicBezTo>
                    <a:pt x="8" y="33"/>
                    <a:pt x="8" y="37"/>
                    <a:pt x="8" y="40"/>
                  </a:cubicBezTo>
                  <a:cubicBezTo>
                    <a:pt x="10" y="40"/>
                    <a:pt x="13" y="40"/>
                    <a:pt x="13" y="39"/>
                  </a:cubicBezTo>
                  <a:cubicBezTo>
                    <a:pt x="14" y="37"/>
                    <a:pt x="17" y="35"/>
                    <a:pt x="19" y="35"/>
                  </a:cubicBezTo>
                  <a:cubicBezTo>
                    <a:pt x="21" y="35"/>
                    <a:pt x="22" y="36"/>
                    <a:pt x="23" y="34"/>
                  </a:cubicBezTo>
                  <a:cubicBezTo>
                    <a:pt x="24" y="33"/>
                    <a:pt x="30" y="33"/>
                    <a:pt x="31" y="34"/>
                  </a:cubicBezTo>
                  <a:cubicBezTo>
                    <a:pt x="31" y="36"/>
                    <a:pt x="34" y="37"/>
                    <a:pt x="35" y="37"/>
                  </a:cubicBezTo>
                  <a:cubicBezTo>
                    <a:pt x="36" y="37"/>
                    <a:pt x="36" y="38"/>
                    <a:pt x="38" y="38"/>
                  </a:cubicBezTo>
                  <a:cubicBezTo>
                    <a:pt x="40" y="38"/>
                    <a:pt x="43" y="39"/>
                    <a:pt x="43" y="40"/>
                  </a:cubicBezTo>
                  <a:cubicBezTo>
                    <a:pt x="43" y="41"/>
                    <a:pt x="45" y="42"/>
                    <a:pt x="46" y="42"/>
                  </a:cubicBezTo>
                  <a:cubicBezTo>
                    <a:pt x="48" y="42"/>
                    <a:pt x="49" y="46"/>
                    <a:pt x="50" y="45"/>
                  </a:cubicBezTo>
                  <a:cubicBezTo>
                    <a:pt x="52" y="45"/>
                    <a:pt x="55" y="45"/>
                    <a:pt x="55" y="46"/>
                  </a:cubicBezTo>
                  <a:cubicBezTo>
                    <a:pt x="55" y="47"/>
                    <a:pt x="55" y="51"/>
                    <a:pt x="56" y="54"/>
                  </a:cubicBezTo>
                  <a:cubicBezTo>
                    <a:pt x="56" y="53"/>
                    <a:pt x="57" y="53"/>
                    <a:pt x="57" y="54"/>
                  </a:cubicBezTo>
                  <a:cubicBezTo>
                    <a:pt x="58" y="54"/>
                    <a:pt x="61" y="53"/>
                    <a:pt x="62" y="55"/>
                  </a:cubicBezTo>
                  <a:cubicBezTo>
                    <a:pt x="62" y="57"/>
                    <a:pt x="67" y="56"/>
                    <a:pt x="67" y="53"/>
                  </a:cubicBezTo>
                  <a:cubicBezTo>
                    <a:pt x="67" y="50"/>
                    <a:pt x="75" y="50"/>
                    <a:pt x="76" y="48"/>
                  </a:cubicBezTo>
                  <a:cubicBezTo>
                    <a:pt x="77" y="45"/>
                    <a:pt x="78" y="41"/>
                    <a:pt x="80" y="42"/>
                  </a:cubicBezTo>
                  <a:cubicBezTo>
                    <a:pt x="82" y="42"/>
                    <a:pt x="83" y="38"/>
                    <a:pt x="85" y="39"/>
                  </a:cubicBezTo>
                  <a:cubicBezTo>
                    <a:pt x="86" y="39"/>
                    <a:pt x="87" y="40"/>
                    <a:pt x="89" y="40"/>
                  </a:cubicBezTo>
                  <a:lnTo>
                    <a:pt x="89" y="3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71" name="Freeform 160"/>
            <p:cNvSpPr>
              <a:spLocks/>
            </p:cNvSpPr>
            <p:nvPr/>
          </p:nvSpPr>
          <p:spPr bwMode="auto">
            <a:xfrm>
              <a:off x="5194118" y="3722860"/>
              <a:ext cx="373431" cy="315684"/>
            </a:xfrm>
            <a:custGeom>
              <a:avLst/>
              <a:gdLst>
                <a:gd name="T0" fmla="*/ 120 w 123"/>
                <a:gd name="T1" fmla="*/ 89 h 104"/>
                <a:gd name="T2" fmla="*/ 117 w 123"/>
                <a:gd name="T3" fmla="*/ 83 h 104"/>
                <a:gd name="T4" fmla="*/ 110 w 123"/>
                <a:gd name="T5" fmla="*/ 77 h 104"/>
                <a:gd name="T6" fmla="*/ 106 w 123"/>
                <a:gd name="T7" fmla="*/ 72 h 104"/>
                <a:gd name="T8" fmla="*/ 113 w 123"/>
                <a:gd name="T9" fmla="*/ 63 h 104"/>
                <a:gd name="T10" fmla="*/ 106 w 123"/>
                <a:gd name="T11" fmla="*/ 60 h 104"/>
                <a:gd name="T12" fmla="*/ 105 w 123"/>
                <a:gd name="T13" fmla="*/ 53 h 104"/>
                <a:gd name="T14" fmla="*/ 105 w 123"/>
                <a:gd name="T15" fmla="*/ 46 h 104"/>
                <a:gd name="T16" fmla="*/ 106 w 123"/>
                <a:gd name="T17" fmla="*/ 40 h 104"/>
                <a:gd name="T18" fmla="*/ 109 w 123"/>
                <a:gd name="T19" fmla="*/ 36 h 104"/>
                <a:gd name="T20" fmla="*/ 110 w 123"/>
                <a:gd name="T21" fmla="*/ 33 h 104"/>
                <a:gd name="T22" fmla="*/ 109 w 123"/>
                <a:gd name="T23" fmla="*/ 25 h 104"/>
                <a:gd name="T24" fmla="*/ 104 w 123"/>
                <a:gd name="T25" fmla="*/ 24 h 104"/>
                <a:gd name="T26" fmla="*/ 100 w 123"/>
                <a:gd name="T27" fmla="*/ 21 h 104"/>
                <a:gd name="T28" fmla="*/ 97 w 123"/>
                <a:gd name="T29" fmla="*/ 19 h 104"/>
                <a:gd name="T30" fmla="*/ 92 w 123"/>
                <a:gd name="T31" fmla="*/ 17 h 104"/>
                <a:gd name="T32" fmla="*/ 89 w 123"/>
                <a:gd name="T33" fmla="*/ 16 h 104"/>
                <a:gd name="T34" fmla="*/ 85 w 123"/>
                <a:gd name="T35" fmla="*/ 13 h 104"/>
                <a:gd name="T36" fmla="*/ 77 w 123"/>
                <a:gd name="T37" fmla="*/ 13 h 104"/>
                <a:gd name="T38" fmla="*/ 73 w 123"/>
                <a:gd name="T39" fmla="*/ 14 h 104"/>
                <a:gd name="T40" fmla="*/ 67 w 123"/>
                <a:gd name="T41" fmla="*/ 18 h 104"/>
                <a:gd name="T42" fmla="*/ 62 w 123"/>
                <a:gd name="T43" fmla="*/ 19 h 104"/>
                <a:gd name="T44" fmla="*/ 62 w 123"/>
                <a:gd name="T45" fmla="*/ 22 h 104"/>
                <a:gd name="T46" fmla="*/ 49 w 123"/>
                <a:gd name="T47" fmla="*/ 25 h 104"/>
                <a:gd name="T48" fmla="*/ 37 w 123"/>
                <a:gd name="T49" fmla="*/ 18 h 104"/>
                <a:gd name="T50" fmla="*/ 30 w 123"/>
                <a:gd name="T51" fmla="*/ 11 h 104"/>
                <a:gd name="T52" fmla="*/ 25 w 123"/>
                <a:gd name="T53" fmla="*/ 8 h 104"/>
                <a:gd name="T54" fmla="*/ 24 w 123"/>
                <a:gd name="T55" fmla="*/ 2 h 104"/>
                <a:gd name="T56" fmla="*/ 11 w 123"/>
                <a:gd name="T57" fmla="*/ 7 h 104"/>
                <a:gd name="T58" fmla="*/ 7 w 123"/>
                <a:gd name="T59" fmla="*/ 5 h 104"/>
                <a:gd name="T60" fmla="*/ 4 w 123"/>
                <a:gd name="T61" fmla="*/ 0 h 104"/>
                <a:gd name="T62" fmla="*/ 1 w 123"/>
                <a:gd name="T63" fmla="*/ 3 h 104"/>
                <a:gd name="T64" fmla="*/ 2 w 123"/>
                <a:gd name="T65" fmla="*/ 8 h 104"/>
                <a:gd name="T66" fmla="*/ 2 w 123"/>
                <a:gd name="T67" fmla="*/ 15 h 104"/>
                <a:gd name="T68" fmla="*/ 5 w 123"/>
                <a:gd name="T69" fmla="*/ 20 h 104"/>
                <a:gd name="T70" fmla="*/ 7 w 123"/>
                <a:gd name="T71" fmla="*/ 25 h 104"/>
                <a:gd name="T72" fmla="*/ 10 w 123"/>
                <a:gd name="T73" fmla="*/ 29 h 104"/>
                <a:gd name="T74" fmla="*/ 13 w 123"/>
                <a:gd name="T75" fmla="*/ 31 h 104"/>
                <a:gd name="T76" fmla="*/ 12 w 123"/>
                <a:gd name="T77" fmla="*/ 35 h 104"/>
                <a:gd name="T78" fmla="*/ 9 w 123"/>
                <a:gd name="T79" fmla="*/ 39 h 104"/>
                <a:gd name="T80" fmla="*/ 10 w 123"/>
                <a:gd name="T81" fmla="*/ 45 h 104"/>
                <a:gd name="T82" fmla="*/ 13 w 123"/>
                <a:gd name="T83" fmla="*/ 49 h 104"/>
                <a:gd name="T84" fmla="*/ 20 w 123"/>
                <a:gd name="T85" fmla="*/ 53 h 104"/>
                <a:gd name="T86" fmla="*/ 23 w 123"/>
                <a:gd name="T87" fmla="*/ 57 h 104"/>
                <a:gd name="T88" fmla="*/ 22 w 123"/>
                <a:gd name="T89" fmla="*/ 61 h 104"/>
                <a:gd name="T90" fmla="*/ 25 w 123"/>
                <a:gd name="T91" fmla="*/ 65 h 104"/>
                <a:gd name="T92" fmla="*/ 28 w 123"/>
                <a:gd name="T93" fmla="*/ 70 h 104"/>
                <a:gd name="T94" fmla="*/ 30 w 123"/>
                <a:gd name="T95" fmla="*/ 70 h 104"/>
                <a:gd name="T96" fmla="*/ 33 w 123"/>
                <a:gd name="T97" fmla="*/ 69 h 104"/>
                <a:gd name="T98" fmla="*/ 37 w 123"/>
                <a:gd name="T99" fmla="*/ 69 h 104"/>
                <a:gd name="T100" fmla="*/ 43 w 123"/>
                <a:gd name="T101" fmla="*/ 79 h 104"/>
                <a:gd name="T102" fmla="*/ 47 w 123"/>
                <a:gd name="T103" fmla="*/ 85 h 104"/>
                <a:gd name="T104" fmla="*/ 54 w 123"/>
                <a:gd name="T105" fmla="*/ 88 h 104"/>
                <a:gd name="T106" fmla="*/ 69 w 123"/>
                <a:gd name="T107" fmla="*/ 94 h 104"/>
                <a:gd name="T108" fmla="*/ 79 w 123"/>
                <a:gd name="T109" fmla="*/ 91 h 104"/>
                <a:gd name="T110" fmla="*/ 83 w 123"/>
                <a:gd name="T111" fmla="*/ 99 h 104"/>
                <a:gd name="T112" fmla="*/ 105 w 123"/>
                <a:gd name="T113" fmla="*/ 103 h 104"/>
                <a:gd name="T114" fmla="*/ 112 w 123"/>
                <a:gd name="T115" fmla="*/ 104 h 104"/>
                <a:gd name="T116" fmla="*/ 112 w 123"/>
                <a:gd name="T117" fmla="*/ 102 h 104"/>
                <a:gd name="T118" fmla="*/ 115 w 123"/>
                <a:gd name="T119" fmla="*/ 96 h 104"/>
                <a:gd name="T120" fmla="*/ 121 w 123"/>
                <a:gd name="T121" fmla="*/ 94 h 104"/>
                <a:gd name="T122" fmla="*/ 120 w 123"/>
                <a:gd name="T123" fmla="*/ 8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" h="104">
                  <a:moveTo>
                    <a:pt x="120" y="89"/>
                  </a:moveTo>
                  <a:cubicBezTo>
                    <a:pt x="118" y="89"/>
                    <a:pt x="120" y="84"/>
                    <a:pt x="117" y="83"/>
                  </a:cubicBezTo>
                  <a:cubicBezTo>
                    <a:pt x="114" y="81"/>
                    <a:pt x="111" y="79"/>
                    <a:pt x="110" y="77"/>
                  </a:cubicBezTo>
                  <a:cubicBezTo>
                    <a:pt x="110" y="75"/>
                    <a:pt x="106" y="73"/>
                    <a:pt x="106" y="72"/>
                  </a:cubicBezTo>
                  <a:cubicBezTo>
                    <a:pt x="106" y="70"/>
                    <a:pt x="114" y="66"/>
                    <a:pt x="113" y="63"/>
                  </a:cubicBezTo>
                  <a:cubicBezTo>
                    <a:pt x="112" y="60"/>
                    <a:pt x="107" y="61"/>
                    <a:pt x="106" y="60"/>
                  </a:cubicBezTo>
                  <a:cubicBezTo>
                    <a:pt x="106" y="59"/>
                    <a:pt x="107" y="55"/>
                    <a:pt x="105" y="53"/>
                  </a:cubicBezTo>
                  <a:cubicBezTo>
                    <a:pt x="104" y="50"/>
                    <a:pt x="106" y="47"/>
                    <a:pt x="105" y="46"/>
                  </a:cubicBezTo>
                  <a:cubicBezTo>
                    <a:pt x="104" y="44"/>
                    <a:pt x="106" y="41"/>
                    <a:pt x="106" y="40"/>
                  </a:cubicBezTo>
                  <a:cubicBezTo>
                    <a:pt x="106" y="39"/>
                    <a:pt x="109" y="38"/>
                    <a:pt x="109" y="36"/>
                  </a:cubicBezTo>
                  <a:cubicBezTo>
                    <a:pt x="108" y="34"/>
                    <a:pt x="109" y="33"/>
                    <a:pt x="110" y="33"/>
                  </a:cubicBezTo>
                  <a:cubicBezTo>
                    <a:pt x="109" y="30"/>
                    <a:pt x="109" y="26"/>
                    <a:pt x="109" y="25"/>
                  </a:cubicBezTo>
                  <a:cubicBezTo>
                    <a:pt x="109" y="24"/>
                    <a:pt x="106" y="24"/>
                    <a:pt x="104" y="24"/>
                  </a:cubicBezTo>
                  <a:cubicBezTo>
                    <a:pt x="103" y="25"/>
                    <a:pt x="102" y="21"/>
                    <a:pt x="100" y="21"/>
                  </a:cubicBezTo>
                  <a:cubicBezTo>
                    <a:pt x="99" y="21"/>
                    <a:pt x="97" y="20"/>
                    <a:pt x="97" y="19"/>
                  </a:cubicBezTo>
                  <a:cubicBezTo>
                    <a:pt x="97" y="18"/>
                    <a:pt x="94" y="17"/>
                    <a:pt x="92" y="17"/>
                  </a:cubicBezTo>
                  <a:cubicBezTo>
                    <a:pt x="90" y="17"/>
                    <a:pt x="90" y="16"/>
                    <a:pt x="89" y="16"/>
                  </a:cubicBezTo>
                  <a:cubicBezTo>
                    <a:pt x="88" y="16"/>
                    <a:pt x="85" y="15"/>
                    <a:pt x="85" y="13"/>
                  </a:cubicBezTo>
                  <a:cubicBezTo>
                    <a:pt x="84" y="12"/>
                    <a:pt x="78" y="12"/>
                    <a:pt x="77" y="13"/>
                  </a:cubicBezTo>
                  <a:cubicBezTo>
                    <a:pt x="76" y="15"/>
                    <a:pt x="75" y="14"/>
                    <a:pt x="73" y="14"/>
                  </a:cubicBezTo>
                  <a:cubicBezTo>
                    <a:pt x="71" y="14"/>
                    <a:pt x="68" y="16"/>
                    <a:pt x="67" y="18"/>
                  </a:cubicBezTo>
                  <a:cubicBezTo>
                    <a:pt x="67" y="19"/>
                    <a:pt x="64" y="19"/>
                    <a:pt x="62" y="19"/>
                  </a:cubicBezTo>
                  <a:cubicBezTo>
                    <a:pt x="62" y="20"/>
                    <a:pt x="62" y="22"/>
                    <a:pt x="62" y="22"/>
                  </a:cubicBezTo>
                  <a:cubicBezTo>
                    <a:pt x="61" y="23"/>
                    <a:pt x="54" y="25"/>
                    <a:pt x="49" y="25"/>
                  </a:cubicBezTo>
                  <a:cubicBezTo>
                    <a:pt x="43" y="25"/>
                    <a:pt x="43" y="18"/>
                    <a:pt x="37" y="18"/>
                  </a:cubicBezTo>
                  <a:cubicBezTo>
                    <a:pt x="33" y="18"/>
                    <a:pt x="30" y="14"/>
                    <a:pt x="30" y="11"/>
                  </a:cubicBezTo>
                  <a:cubicBezTo>
                    <a:pt x="27" y="10"/>
                    <a:pt x="25" y="8"/>
                    <a:pt x="25" y="8"/>
                  </a:cubicBezTo>
                  <a:cubicBezTo>
                    <a:pt x="26" y="7"/>
                    <a:pt x="27" y="0"/>
                    <a:pt x="24" y="2"/>
                  </a:cubicBezTo>
                  <a:cubicBezTo>
                    <a:pt x="21" y="3"/>
                    <a:pt x="17" y="8"/>
                    <a:pt x="11" y="7"/>
                  </a:cubicBezTo>
                  <a:cubicBezTo>
                    <a:pt x="6" y="7"/>
                    <a:pt x="10" y="6"/>
                    <a:pt x="7" y="5"/>
                  </a:cubicBezTo>
                  <a:cubicBezTo>
                    <a:pt x="5" y="4"/>
                    <a:pt x="6" y="1"/>
                    <a:pt x="4" y="0"/>
                  </a:cubicBezTo>
                  <a:cubicBezTo>
                    <a:pt x="1" y="0"/>
                    <a:pt x="3" y="3"/>
                    <a:pt x="1" y="3"/>
                  </a:cubicBezTo>
                  <a:cubicBezTo>
                    <a:pt x="0" y="3"/>
                    <a:pt x="1" y="8"/>
                    <a:pt x="2" y="8"/>
                  </a:cubicBezTo>
                  <a:cubicBezTo>
                    <a:pt x="2" y="9"/>
                    <a:pt x="1" y="15"/>
                    <a:pt x="2" y="15"/>
                  </a:cubicBezTo>
                  <a:cubicBezTo>
                    <a:pt x="3" y="15"/>
                    <a:pt x="5" y="19"/>
                    <a:pt x="5" y="20"/>
                  </a:cubicBezTo>
                  <a:cubicBezTo>
                    <a:pt x="4" y="21"/>
                    <a:pt x="7" y="23"/>
                    <a:pt x="7" y="25"/>
                  </a:cubicBezTo>
                  <a:cubicBezTo>
                    <a:pt x="7" y="27"/>
                    <a:pt x="9" y="29"/>
                    <a:pt x="10" y="29"/>
                  </a:cubicBezTo>
                  <a:cubicBezTo>
                    <a:pt x="11" y="29"/>
                    <a:pt x="13" y="29"/>
                    <a:pt x="13" y="31"/>
                  </a:cubicBezTo>
                  <a:cubicBezTo>
                    <a:pt x="12" y="32"/>
                    <a:pt x="13" y="35"/>
                    <a:pt x="12" y="35"/>
                  </a:cubicBezTo>
                  <a:cubicBezTo>
                    <a:pt x="10" y="35"/>
                    <a:pt x="11" y="39"/>
                    <a:pt x="9" y="39"/>
                  </a:cubicBezTo>
                  <a:cubicBezTo>
                    <a:pt x="8" y="40"/>
                    <a:pt x="9" y="45"/>
                    <a:pt x="10" y="45"/>
                  </a:cubicBezTo>
                  <a:cubicBezTo>
                    <a:pt x="11" y="46"/>
                    <a:pt x="13" y="47"/>
                    <a:pt x="13" y="49"/>
                  </a:cubicBezTo>
                  <a:cubicBezTo>
                    <a:pt x="13" y="50"/>
                    <a:pt x="18" y="53"/>
                    <a:pt x="20" y="53"/>
                  </a:cubicBezTo>
                  <a:cubicBezTo>
                    <a:pt x="22" y="54"/>
                    <a:pt x="22" y="56"/>
                    <a:pt x="23" y="57"/>
                  </a:cubicBezTo>
                  <a:cubicBezTo>
                    <a:pt x="24" y="58"/>
                    <a:pt x="22" y="60"/>
                    <a:pt x="22" y="61"/>
                  </a:cubicBezTo>
                  <a:cubicBezTo>
                    <a:pt x="23" y="62"/>
                    <a:pt x="25" y="63"/>
                    <a:pt x="25" y="65"/>
                  </a:cubicBezTo>
                  <a:cubicBezTo>
                    <a:pt x="25" y="67"/>
                    <a:pt x="27" y="69"/>
                    <a:pt x="28" y="70"/>
                  </a:cubicBezTo>
                  <a:cubicBezTo>
                    <a:pt x="29" y="70"/>
                    <a:pt x="29" y="70"/>
                    <a:pt x="30" y="70"/>
                  </a:cubicBezTo>
                  <a:cubicBezTo>
                    <a:pt x="31" y="70"/>
                    <a:pt x="31" y="68"/>
                    <a:pt x="33" y="69"/>
                  </a:cubicBezTo>
                  <a:cubicBezTo>
                    <a:pt x="34" y="70"/>
                    <a:pt x="36" y="69"/>
                    <a:pt x="37" y="69"/>
                  </a:cubicBezTo>
                  <a:cubicBezTo>
                    <a:pt x="38" y="69"/>
                    <a:pt x="42" y="76"/>
                    <a:pt x="43" y="79"/>
                  </a:cubicBezTo>
                  <a:cubicBezTo>
                    <a:pt x="45" y="82"/>
                    <a:pt x="45" y="83"/>
                    <a:pt x="47" y="85"/>
                  </a:cubicBezTo>
                  <a:cubicBezTo>
                    <a:pt x="49" y="86"/>
                    <a:pt x="51" y="85"/>
                    <a:pt x="54" y="88"/>
                  </a:cubicBezTo>
                  <a:cubicBezTo>
                    <a:pt x="57" y="91"/>
                    <a:pt x="65" y="94"/>
                    <a:pt x="69" y="94"/>
                  </a:cubicBezTo>
                  <a:cubicBezTo>
                    <a:pt x="72" y="94"/>
                    <a:pt x="74" y="90"/>
                    <a:pt x="79" y="91"/>
                  </a:cubicBezTo>
                  <a:cubicBezTo>
                    <a:pt x="83" y="92"/>
                    <a:pt x="82" y="97"/>
                    <a:pt x="83" y="99"/>
                  </a:cubicBezTo>
                  <a:cubicBezTo>
                    <a:pt x="85" y="101"/>
                    <a:pt x="102" y="102"/>
                    <a:pt x="105" y="103"/>
                  </a:cubicBezTo>
                  <a:cubicBezTo>
                    <a:pt x="106" y="104"/>
                    <a:pt x="109" y="104"/>
                    <a:pt x="112" y="104"/>
                  </a:cubicBezTo>
                  <a:cubicBezTo>
                    <a:pt x="112" y="103"/>
                    <a:pt x="112" y="103"/>
                    <a:pt x="112" y="102"/>
                  </a:cubicBezTo>
                  <a:cubicBezTo>
                    <a:pt x="111" y="99"/>
                    <a:pt x="114" y="97"/>
                    <a:pt x="115" y="96"/>
                  </a:cubicBezTo>
                  <a:cubicBezTo>
                    <a:pt x="117" y="95"/>
                    <a:pt x="119" y="94"/>
                    <a:pt x="121" y="94"/>
                  </a:cubicBezTo>
                  <a:cubicBezTo>
                    <a:pt x="123" y="94"/>
                    <a:pt x="121" y="90"/>
                    <a:pt x="120" y="8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72" name="Freeform 161"/>
            <p:cNvSpPr>
              <a:spLocks noEditPoints="1"/>
            </p:cNvSpPr>
            <p:nvPr/>
          </p:nvSpPr>
          <p:spPr bwMode="auto">
            <a:xfrm>
              <a:off x="5242883" y="3346862"/>
              <a:ext cx="769961" cy="364448"/>
            </a:xfrm>
            <a:custGeom>
              <a:avLst/>
              <a:gdLst>
                <a:gd name="T0" fmla="*/ 245 w 254"/>
                <a:gd name="T1" fmla="*/ 50 h 120"/>
                <a:gd name="T2" fmla="*/ 237 w 254"/>
                <a:gd name="T3" fmla="*/ 42 h 120"/>
                <a:gd name="T4" fmla="*/ 220 w 254"/>
                <a:gd name="T5" fmla="*/ 39 h 120"/>
                <a:gd name="T6" fmla="*/ 206 w 254"/>
                <a:gd name="T7" fmla="*/ 29 h 120"/>
                <a:gd name="T8" fmla="*/ 188 w 254"/>
                <a:gd name="T9" fmla="*/ 10 h 120"/>
                <a:gd name="T10" fmla="*/ 171 w 254"/>
                <a:gd name="T11" fmla="*/ 17 h 120"/>
                <a:gd name="T12" fmla="*/ 167 w 254"/>
                <a:gd name="T13" fmla="*/ 12 h 120"/>
                <a:gd name="T14" fmla="*/ 157 w 254"/>
                <a:gd name="T15" fmla="*/ 11 h 120"/>
                <a:gd name="T16" fmla="*/ 153 w 254"/>
                <a:gd name="T17" fmla="*/ 2 h 120"/>
                <a:gd name="T18" fmla="*/ 131 w 254"/>
                <a:gd name="T19" fmla="*/ 6 h 120"/>
                <a:gd name="T20" fmla="*/ 106 w 254"/>
                <a:gd name="T21" fmla="*/ 11 h 120"/>
                <a:gd name="T22" fmla="*/ 94 w 254"/>
                <a:gd name="T23" fmla="*/ 18 h 120"/>
                <a:gd name="T24" fmla="*/ 92 w 254"/>
                <a:gd name="T25" fmla="*/ 26 h 120"/>
                <a:gd name="T26" fmla="*/ 94 w 254"/>
                <a:gd name="T27" fmla="*/ 34 h 120"/>
                <a:gd name="T28" fmla="*/ 87 w 254"/>
                <a:gd name="T29" fmla="*/ 39 h 120"/>
                <a:gd name="T30" fmla="*/ 78 w 254"/>
                <a:gd name="T31" fmla="*/ 38 h 120"/>
                <a:gd name="T32" fmla="*/ 62 w 254"/>
                <a:gd name="T33" fmla="*/ 39 h 120"/>
                <a:gd name="T34" fmla="*/ 51 w 254"/>
                <a:gd name="T35" fmla="*/ 39 h 120"/>
                <a:gd name="T36" fmla="*/ 34 w 254"/>
                <a:gd name="T37" fmla="*/ 32 h 120"/>
                <a:gd name="T38" fmla="*/ 19 w 254"/>
                <a:gd name="T39" fmla="*/ 37 h 120"/>
                <a:gd name="T40" fmla="*/ 14 w 254"/>
                <a:gd name="T41" fmla="*/ 47 h 120"/>
                <a:gd name="T42" fmla="*/ 2 w 254"/>
                <a:gd name="T43" fmla="*/ 49 h 120"/>
                <a:gd name="T44" fmla="*/ 0 w 254"/>
                <a:gd name="T45" fmla="*/ 58 h 120"/>
                <a:gd name="T46" fmla="*/ 9 w 254"/>
                <a:gd name="T47" fmla="*/ 63 h 120"/>
                <a:gd name="T48" fmla="*/ 15 w 254"/>
                <a:gd name="T49" fmla="*/ 74 h 120"/>
                <a:gd name="T50" fmla="*/ 32 w 254"/>
                <a:gd name="T51" fmla="*/ 70 h 120"/>
                <a:gd name="T52" fmla="*/ 36 w 254"/>
                <a:gd name="T53" fmla="*/ 83 h 120"/>
                <a:gd name="T54" fmla="*/ 24 w 254"/>
                <a:gd name="T55" fmla="*/ 91 h 120"/>
                <a:gd name="T56" fmla="*/ 35 w 254"/>
                <a:gd name="T57" fmla="*/ 103 h 120"/>
                <a:gd name="T58" fmla="*/ 41 w 254"/>
                <a:gd name="T59" fmla="*/ 109 h 120"/>
                <a:gd name="T60" fmla="*/ 60 w 254"/>
                <a:gd name="T61" fmla="*/ 113 h 120"/>
                <a:gd name="T62" fmla="*/ 77 w 254"/>
                <a:gd name="T63" fmla="*/ 80 h 120"/>
                <a:gd name="T64" fmla="*/ 86 w 254"/>
                <a:gd name="T65" fmla="*/ 81 h 120"/>
                <a:gd name="T66" fmla="*/ 105 w 254"/>
                <a:gd name="T67" fmla="*/ 97 h 120"/>
                <a:gd name="T68" fmla="*/ 124 w 254"/>
                <a:gd name="T69" fmla="*/ 107 h 120"/>
                <a:gd name="T70" fmla="*/ 138 w 254"/>
                <a:gd name="T71" fmla="*/ 118 h 120"/>
                <a:gd name="T72" fmla="*/ 151 w 254"/>
                <a:gd name="T73" fmla="*/ 111 h 120"/>
                <a:gd name="T74" fmla="*/ 165 w 254"/>
                <a:gd name="T75" fmla="*/ 104 h 120"/>
                <a:gd name="T76" fmla="*/ 186 w 254"/>
                <a:gd name="T77" fmla="*/ 102 h 120"/>
                <a:gd name="T78" fmla="*/ 213 w 254"/>
                <a:gd name="T79" fmla="*/ 107 h 120"/>
                <a:gd name="T80" fmla="*/ 213 w 254"/>
                <a:gd name="T81" fmla="*/ 93 h 120"/>
                <a:gd name="T82" fmla="*/ 221 w 254"/>
                <a:gd name="T83" fmla="*/ 84 h 120"/>
                <a:gd name="T84" fmla="*/ 230 w 254"/>
                <a:gd name="T85" fmla="*/ 70 h 120"/>
                <a:gd name="T86" fmla="*/ 246 w 254"/>
                <a:gd name="T87" fmla="*/ 69 h 120"/>
                <a:gd name="T88" fmla="*/ 251 w 254"/>
                <a:gd name="T89" fmla="*/ 55 h 120"/>
                <a:gd name="T90" fmla="*/ 95 w 254"/>
                <a:gd name="T91" fmla="*/ 76 h 120"/>
                <a:gd name="T92" fmla="*/ 199 w 254"/>
                <a:gd name="T93" fmla="*/ 75 h 120"/>
                <a:gd name="T94" fmla="*/ 174 w 254"/>
                <a:gd name="T95" fmla="*/ 76 h 120"/>
                <a:gd name="T96" fmla="*/ 199 w 254"/>
                <a:gd name="T97" fmla="*/ 7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4" h="120">
                  <a:moveTo>
                    <a:pt x="252" y="49"/>
                  </a:moveTo>
                  <a:cubicBezTo>
                    <a:pt x="252" y="48"/>
                    <a:pt x="251" y="48"/>
                    <a:pt x="250" y="49"/>
                  </a:cubicBezTo>
                  <a:cubicBezTo>
                    <a:pt x="249" y="49"/>
                    <a:pt x="246" y="50"/>
                    <a:pt x="245" y="50"/>
                  </a:cubicBezTo>
                  <a:cubicBezTo>
                    <a:pt x="244" y="50"/>
                    <a:pt x="242" y="48"/>
                    <a:pt x="242" y="47"/>
                  </a:cubicBezTo>
                  <a:cubicBezTo>
                    <a:pt x="242" y="46"/>
                    <a:pt x="242" y="45"/>
                    <a:pt x="241" y="45"/>
                  </a:cubicBezTo>
                  <a:cubicBezTo>
                    <a:pt x="240" y="45"/>
                    <a:pt x="238" y="44"/>
                    <a:pt x="237" y="42"/>
                  </a:cubicBezTo>
                  <a:cubicBezTo>
                    <a:pt x="236" y="39"/>
                    <a:pt x="234" y="39"/>
                    <a:pt x="233" y="38"/>
                  </a:cubicBezTo>
                  <a:cubicBezTo>
                    <a:pt x="232" y="38"/>
                    <a:pt x="228" y="40"/>
                    <a:pt x="227" y="40"/>
                  </a:cubicBezTo>
                  <a:cubicBezTo>
                    <a:pt x="225" y="41"/>
                    <a:pt x="222" y="40"/>
                    <a:pt x="220" y="39"/>
                  </a:cubicBezTo>
                  <a:cubicBezTo>
                    <a:pt x="219" y="39"/>
                    <a:pt x="217" y="35"/>
                    <a:pt x="216" y="36"/>
                  </a:cubicBezTo>
                  <a:cubicBezTo>
                    <a:pt x="214" y="36"/>
                    <a:pt x="213" y="40"/>
                    <a:pt x="212" y="40"/>
                  </a:cubicBezTo>
                  <a:cubicBezTo>
                    <a:pt x="211" y="40"/>
                    <a:pt x="208" y="33"/>
                    <a:pt x="206" y="29"/>
                  </a:cubicBezTo>
                  <a:cubicBezTo>
                    <a:pt x="203" y="25"/>
                    <a:pt x="198" y="17"/>
                    <a:pt x="194" y="15"/>
                  </a:cubicBezTo>
                  <a:cubicBezTo>
                    <a:pt x="190" y="13"/>
                    <a:pt x="191" y="11"/>
                    <a:pt x="192" y="10"/>
                  </a:cubicBezTo>
                  <a:cubicBezTo>
                    <a:pt x="193" y="9"/>
                    <a:pt x="190" y="9"/>
                    <a:pt x="188" y="10"/>
                  </a:cubicBezTo>
                  <a:cubicBezTo>
                    <a:pt x="186" y="11"/>
                    <a:pt x="184" y="13"/>
                    <a:pt x="182" y="13"/>
                  </a:cubicBezTo>
                  <a:cubicBezTo>
                    <a:pt x="181" y="13"/>
                    <a:pt x="178" y="17"/>
                    <a:pt x="176" y="16"/>
                  </a:cubicBezTo>
                  <a:cubicBezTo>
                    <a:pt x="174" y="15"/>
                    <a:pt x="173" y="18"/>
                    <a:pt x="171" y="17"/>
                  </a:cubicBezTo>
                  <a:cubicBezTo>
                    <a:pt x="169" y="15"/>
                    <a:pt x="173" y="14"/>
                    <a:pt x="173" y="13"/>
                  </a:cubicBezTo>
                  <a:cubicBezTo>
                    <a:pt x="173" y="12"/>
                    <a:pt x="171" y="13"/>
                    <a:pt x="170" y="12"/>
                  </a:cubicBezTo>
                  <a:cubicBezTo>
                    <a:pt x="169" y="12"/>
                    <a:pt x="167" y="11"/>
                    <a:pt x="167" y="12"/>
                  </a:cubicBezTo>
                  <a:cubicBezTo>
                    <a:pt x="167" y="13"/>
                    <a:pt x="165" y="13"/>
                    <a:pt x="165" y="12"/>
                  </a:cubicBezTo>
                  <a:cubicBezTo>
                    <a:pt x="165" y="11"/>
                    <a:pt x="164" y="9"/>
                    <a:pt x="163" y="10"/>
                  </a:cubicBezTo>
                  <a:cubicBezTo>
                    <a:pt x="162" y="11"/>
                    <a:pt x="158" y="12"/>
                    <a:pt x="157" y="11"/>
                  </a:cubicBezTo>
                  <a:cubicBezTo>
                    <a:pt x="156" y="10"/>
                    <a:pt x="158" y="10"/>
                    <a:pt x="158" y="8"/>
                  </a:cubicBezTo>
                  <a:cubicBezTo>
                    <a:pt x="158" y="7"/>
                    <a:pt x="156" y="6"/>
                    <a:pt x="157" y="4"/>
                  </a:cubicBezTo>
                  <a:cubicBezTo>
                    <a:pt x="157" y="3"/>
                    <a:pt x="154" y="1"/>
                    <a:pt x="153" y="2"/>
                  </a:cubicBezTo>
                  <a:cubicBezTo>
                    <a:pt x="151" y="2"/>
                    <a:pt x="149" y="2"/>
                    <a:pt x="148" y="1"/>
                  </a:cubicBezTo>
                  <a:cubicBezTo>
                    <a:pt x="146" y="0"/>
                    <a:pt x="140" y="1"/>
                    <a:pt x="140" y="3"/>
                  </a:cubicBezTo>
                  <a:cubicBezTo>
                    <a:pt x="140" y="4"/>
                    <a:pt x="132" y="5"/>
                    <a:pt x="131" y="6"/>
                  </a:cubicBezTo>
                  <a:cubicBezTo>
                    <a:pt x="130" y="6"/>
                    <a:pt x="124" y="7"/>
                    <a:pt x="122" y="7"/>
                  </a:cubicBezTo>
                  <a:cubicBezTo>
                    <a:pt x="120" y="8"/>
                    <a:pt x="118" y="9"/>
                    <a:pt x="116" y="9"/>
                  </a:cubicBezTo>
                  <a:cubicBezTo>
                    <a:pt x="113" y="9"/>
                    <a:pt x="109" y="10"/>
                    <a:pt x="106" y="11"/>
                  </a:cubicBezTo>
                  <a:cubicBezTo>
                    <a:pt x="104" y="13"/>
                    <a:pt x="101" y="12"/>
                    <a:pt x="99" y="12"/>
                  </a:cubicBezTo>
                  <a:cubicBezTo>
                    <a:pt x="97" y="13"/>
                    <a:pt x="95" y="12"/>
                    <a:pt x="94" y="12"/>
                  </a:cubicBezTo>
                  <a:cubicBezTo>
                    <a:pt x="93" y="13"/>
                    <a:pt x="93" y="16"/>
                    <a:pt x="94" y="18"/>
                  </a:cubicBezTo>
                  <a:cubicBezTo>
                    <a:pt x="95" y="19"/>
                    <a:pt x="99" y="20"/>
                    <a:pt x="100" y="20"/>
                  </a:cubicBezTo>
                  <a:cubicBezTo>
                    <a:pt x="100" y="21"/>
                    <a:pt x="95" y="21"/>
                    <a:pt x="93" y="21"/>
                  </a:cubicBezTo>
                  <a:cubicBezTo>
                    <a:pt x="91" y="22"/>
                    <a:pt x="91" y="25"/>
                    <a:pt x="92" y="26"/>
                  </a:cubicBezTo>
                  <a:cubicBezTo>
                    <a:pt x="92" y="27"/>
                    <a:pt x="90" y="29"/>
                    <a:pt x="88" y="29"/>
                  </a:cubicBezTo>
                  <a:cubicBezTo>
                    <a:pt x="86" y="30"/>
                    <a:pt x="88" y="33"/>
                    <a:pt x="90" y="33"/>
                  </a:cubicBezTo>
                  <a:cubicBezTo>
                    <a:pt x="91" y="33"/>
                    <a:pt x="93" y="34"/>
                    <a:pt x="94" y="34"/>
                  </a:cubicBezTo>
                  <a:cubicBezTo>
                    <a:pt x="95" y="34"/>
                    <a:pt x="96" y="37"/>
                    <a:pt x="96" y="38"/>
                  </a:cubicBezTo>
                  <a:cubicBezTo>
                    <a:pt x="96" y="40"/>
                    <a:pt x="94" y="41"/>
                    <a:pt x="92" y="41"/>
                  </a:cubicBezTo>
                  <a:cubicBezTo>
                    <a:pt x="90" y="41"/>
                    <a:pt x="88" y="39"/>
                    <a:pt x="87" y="39"/>
                  </a:cubicBezTo>
                  <a:cubicBezTo>
                    <a:pt x="86" y="38"/>
                    <a:pt x="86" y="41"/>
                    <a:pt x="85" y="42"/>
                  </a:cubicBezTo>
                  <a:cubicBezTo>
                    <a:pt x="84" y="42"/>
                    <a:pt x="83" y="40"/>
                    <a:pt x="82" y="40"/>
                  </a:cubicBezTo>
                  <a:cubicBezTo>
                    <a:pt x="80" y="40"/>
                    <a:pt x="78" y="39"/>
                    <a:pt x="78" y="38"/>
                  </a:cubicBezTo>
                  <a:cubicBezTo>
                    <a:pt x="77" y="36"/>
                    <a:pt x="73" y="36"/>
                    <a:pt x="72" y="38"/>
                  </a:cubicBezTo>
                  <a:cubicBezTo>
                    <a:pt x="70" y="39"/>
                    <a:pt x="69" y="38"/>
                    <a:pt x="68" y="37"/>
                  </a:cubicBezTo>
                  <a:cubicBezTo>
                    <a:pt x="67" y="36"/>
                    <a:pt x="62" y="38"/>
                    <a:pt x="62" y="39"/>
                  </a:cubicBezTo>
                  <a:cubicBezTo>
                    <a:pt x="61" y="41"/>
                    <a:pt x="58" y="41"/>
                    <a:pt x="56" y="40"/>
                  </a:cubicBezTo>
                  <a:cubicBezTo>
                    <a:pt x="54" y="38"/>
                    <a:pt x="53" y="38"/>
                    <a:pt x="53" y="40"/>
                  </a:cubicBezTo>
                  <a:cubicBezTo>
                    <a:pt x="53" y="42"/>
                    <a:pt x="51" y="40"/>
                    <a:pt x="51" y="39"/>
                  </a:cubicBezTo>
                  <a:cubicBezTo>
                    <a:pt x="51" y="38"/>
                    <a:pt x="47" y="36"/>
                    <a:pt x="46" y="34"/>
                  </a:cubicBezTo>
                  <a:cubicBezTo>
                    <a:pt x="44" y="33"/>
                    <a:pt x="39" y="33"/>
                    <a:pt x="38" y="32"/>
                  </a:cubicBezTo>
                  <a:cubicBezTo>
                    <a:pt x="38" y="31"/>
                    <a:pt x="35" y="30"/>
                    <a:pt x="34" y="32"/>
                  </a:cubicBezTo>
                  <a:cubicBezTo>
                    <a:pt x="33" y="34"/>
                    <a:pt x="32" y="33"/>
                    <a:pt x="31" y="32"/>
                  </a:cubicBezTo>
                  <a:cubicBezTo>
                    <a:pt x="30" y="32"/>
                    <a:pt x="27" y="33"/>
                    <a:pt x="26" y="34"/>
                  </a:cubicBezTo>
                  <a:cubicBezTo>
                    <a:pt x="25" y="34"/>
                    <a:pt x="21" y="37"/>
                    <a:pt x="19" y="37"/>
                  </a:cubicBezTo>
                  <a:cubicBezTo>
                    <a:pt x="17" y="37"/>
                    <a:pt x="19" y="39"/>
                    <a:pt x="16" y="40"/>
                  </a:cubicBezTo>
                  <a:cubicBezTo>
                    <a:pt x="14" y="40"/>
                    <a:pt x="14" y="42"/>
                    <a:pt x="14" y="43"/>
                  </a:cubicBezTo>
                  <a:cubicBezTo>
                    <a:pt x="15" y="44"/>
                    <a:pt x="16" y="46"/>
                    <a:pt x="14" y="47"/>
                  </a:cubicBezTo>
                  <a:cubicBezTo>
                    <a:pt x="12" y="48"/>
                    <a:pt x="11" y="44"/>
                    <a:pt x="9" y="43"/>
                  </a:cubicBezTo>
                  <a:cubicBezTo>
                    <a:pt x="7" y="41"/>
                    <a:pt x="5" y="43"/>
                    <a:pt x="5" y="45"/>
                  </a:cubicBezTo>
                  <a:cubicBezTo>
                    <a:pt x="5" y="47"/>
                    <a:pt x="3" y="47"/>
                    <a:pt x="2" y="49"/>
                  </a:cubicBezTo>
                  <a:cubicBezTo>
                    <a:pt x="1" y="51"/>
                    <a:pt x="4" y="51"/>
                    <a:pt x="4" y="52"/>
                  </a:cubicBezTo>
                  <a:cubicBezTo>
                    <a:pt x="4" y="53"/>
                    <a:pt x="2" y="54"/>
                    <a:pt x="2" y="54"/>
                  </a:cubicBezTo>
                  <a:cubicBezTo>
                    <a:pt x="1" y="54"/>
                    <a:pt x="0" y="57"/>
                    <a:pt x="0" y="58"/>
                  </a:cubicBezTo>
                  <a:cubicBezTo>
                    <a:pt x="1" y="59"/>
                    <a:pt x="4" y="58"/>
                    <a:pt x="4" y="60"/>
                  </a:cubicBezTo>
                  <a:cubicBezTo>
                    <a:pt x="4" y="62"/>
                    <a:pt x="3" y="64"/>
                    <a:pt x="5" y="63"/>
                  </a:cubicBezTo>
                  <a:cubicBezTo>
                    <a:pt x="7" y="63"/>
                    <a:pt x="8" y="63"/>
                    <a:pt x="9" y="63"/>
                  </a:cubicBezTo>
                  <a:cubicBezTo>
                    <a:pt x="10" y="63"/>
                    <a:pt x="11" y="65"/>
                    <a:pt x="13" y="68"/>
                  </a:cubicBezTo>
                  <a:cubicBezTo>
                    <a:pt x="15" y="70"/>
                    <a:pt x="16" y="71"/>
                    <a:pt x="14" y="72"/>
                  </a:cubicBezTo>
                  <a:cubicBezTo>
                    <a:pt x="12" y="72"/>
                    <a:pt x="13" y="73"/>
                    <a:pt x="15" y="74"/>
                  </a:cubicBezTo>
                  <a:cubicBezTo>
                    <a:pt x="16" y="75"/>
                    <a:pt x="17" y="75"/>
                    <a:pt x="17" y="75"/>
                  </a:cubicBezTo>
                  <a:cubicBezTo>
                    <a:pt x="18" y="75"/>
                    <a:pt x="18" y="75"/>
                    <a:pt x="19" y="75"/>
                  </a:cubicBezTo>
                  <a:cubicBezTo>
                    <a:pt x="22" y="72"/>
                    <a:pt x="27" y="69"/>
                    <a:pt x="32" y="70"/>
                  </a:cubicBezTo>
                  <a:cubicBezTo>
                    <a:pt x="36" y="72"/>
                    <a:pt x="39" y="70"/>
                    <a:pt x="41" y="72"/>
                  </a:cubicBezTo>
                  <a:cubicBezTo>
                    <a:pt x="43" y="75"/>
                    <a:pt x="41" y="80"/>
                    <a:pt x="42" y="81"/>
                  </a:cubicBezTo>
                  <a:cubicBezTo>
                    <a:pt x="43" y="83"/>
                    <a:pt x="39" y="83"/>
                    <a:pt x="36" y="83"/>
                  </a:cubicBezTo>
                  <a:cubicBezTo>
                    <a:pt x="33" y="83"/>
                    <a:pt x="27" y="84"/>
                    <a:pt x="28" y="86"/>
                  </a:cubicBezTo>
                  <a:cubicBezTo>
                    <a:pt x="29" y="88"/>
                    <a:pt x="31" y="91"/>
                    <a:pt x="27" y="89"/>
                  </a:cubicBezTo>
                  <a:cubicBezTo>
                    <a:pt x="24" y="87"/>
                    <a:pt x="22" y="91"/>
                    <a:pt x="24" y="91"/>
                  </a:cubicBezTo>
                  <a:cubicBezTo>
                    <a:pt x="26" y="91"/>
                    <a:pt x="29" y="94"/>
                    <a:pt x="29" y="95"/>
                  </a:cubicBezTo>
                  <a:cubicBezTo>
                    <a:pt x="29" y="97"/>
                    <a:pt x="29" y="101"/>
                    <a:pt x="31" y="100"/>
                  </a:cubicBezTo>
                  <a:cubicBezTo>
                    <a:pt x="33" y="100"/>
                    <a:pt x="33" y="103"/>
                    <a:pt x="35" y="103"/>
                  </a:cubicBezTo>
                  <a:cubicBezTo>
                    <a:pt x="38" y="103"/>
                    <a:pt x="40" y="104"/>
                    <a:pt x="38" y="106"/>
                  </a:cubicBezTo>
                  <a:cubicBezTo>
                    <a:pt x="36" y="108"/>
                    <a:pt x="40" y="115"/>
                    <a:pt x="40" y="114"/>
                  </a:cubicBezTo>
                  <a:cubicBezTo>
                    <a:pt x="41" y="113"/>
                    <a:pt x="40" y="111"/>
                    <a:pt x="41" y="109"/>
                  </a:cubicBezTo>
                  <a:cubicBezTo>
                    <a:pt x="40" y="106"/>
                    <a:pt x="46" y="106"/>
                    <a:pt x="48" y="106"/>
                  </a:cubicBezTo>
                  <a:cubicBezTo>
                    <a:pt x="50" y="106"/>
                    <a:pt x="53" y="109"/>
                    <a:pt x="55" y="112"/>
                  </a:cubicBezTo>
                  <a:cubicBezTo>
                    <a:pt x="57" y="115"/>
                    <a:pt x="60" y="113"/>
                    <a:pt x="60" y="113"/>
                  </a:cubicBezTo>
                  <a:cubicBezTo>
                    <a:pt x="60" y="85"/>
                    <a:pt x="60" y="85"/>
                    <a:pt x="60" y="85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0"/>
                    <a:pt x="77" y="80"/>
                  </a:cubicBezTo>
                  <a:cubicBezTo>
                    <a:pt x="79" y="77"/>
                    <a:pt x="81" y="79"/>
                    <a:pt x="82" y="80"/>
                  </a:cubicBezTo>
                  <a:cubicBezTo>
                    <a:pt x="83" y="81"/>
                    <a:pt x="83" y="77"/>
                    <a:pt x="85" y="77"/>
                  </a:cubicBezTo>
                  <a:cubicBezTo>
                    <a:pt x="87" y="77"/>
                    <a:pt x="85" y="81"/>
                    <a:pt x="86" y="81"/>
                  </a:cubicBezTo>
                  <a:cubicBezTo>
                    <a:pt x="88" y="81"/>
                    <a:pt x="91" y="85"/>
                    <a:pt x="90" y="89"/>
                  </a:cubicBezTo>
                  <a:cubicBezTo>
                    <a:pt x="92" y="91"/>
                    <a:pt x="97" y="96"/>
                    <a:pt x="97" y="97"/>
                  </a:cubicBezTo>
                  <a:cubicBezTo>
                    <a:pt x="98" y="99"/>
                    <a:pt x="104" y="96"/>
                    <a:pt x="105" y="97"/>
                  </a:cubicBezTo>
                  <a:cubicBezTo>
                    <a:pt x="106" y="97"/>
                    <a:pt x="116" y="97"/>
                    <a:pt x="118" y="97"/>
                  </a:cubicBezTo>
                  <a:cubicBezTo>
                    <a:pt x="119" y="97"/>
                    <a:pt x="121" y="100"/>
                    <a:pt x="123" y="101"/>
                  </a:cubicBezTo>
                  <a:cubicBezTo>
                    <a:pt x="125" y="101"/>
                    <a:pt x="124" y="104"/>
                    <a:pt x="124" y="107"/>
                  </a:cubicBezTo>
                  <a:cubicBezTo>
                    <a:pt x="124" y="109"/>
                    <a:pt x="127" y="111"/>
                    <a:pt x="128" y="113"/>
                  </a:cubicBezTo>
                  <a:cubicBezTo>
                    <a:pt x="128" y="115"/>
                    <a:pt x="131" y="114"/>
                    <a:pt x="133" y="115"/>
                  </a:cubicBezTo>
                  <a:cubicBezTo>
                    <a:pt x="135" y="115"/>
                    <a:pt x="138" y="116"/>
                    <a:pt x="138" y="118"/>
                  </a:cubicBezTo>
                  <a:cubicBezTo>
                    <a:pt x="138" y="120"/>
                    <a:pt x="141" y="118"/>
                    <a:pt x="141" y="117"/>
                  </a:cubicBezTo>
                  <a:cubicBezTo>
                    <a:pt x="141" y="115"/>
                    <a:pt x="144" y="113"/>
                    <a:pt x="147" y="112"/>
                  </a:cubicBezTo>
                  <a:cubicBezTo>
                    <a:pt x="149" y="111"/>
                    <a:pt x="150" y="111"/>
                    <a:pt x="151" y="111"/>
                  </a:cubicBezTo>
                  <a:cubicBezTo>
                    <a:pt x="152" y="110"/>
                    <a:pt x="152" y="108"/>
                    <a:pt x="153" y="108"/>
                  </a:cubicBezTo>
                  <a:cubicBezTo>
                    <a:pt x="154" y="107"/>
                    <a:pt x="157" y="106"/>
                    <a:pt x="157" y="104"/>
                  </a:cubicBezTo>
                  <a:cubicBezTo>
                    <a:pt x="157" y="102"/>
                    <a:pt x="162" y="102"/>
                    <a:pt x="165" y="104"/>
                  </a:cubicBezTo>
                  <a:cubicBezTo>
                    <a:pt x="169" y="105"/>
                    <a:pt x="171" y="105"/>
                    <a:pt x="171" y="103"/>
                  </a:cubicBezTo>
                  <a:cubicBezTo>
                    <a:pt x="171" y="100"/>
                    <a:pt x="176" y="99"/>
                    <a:pt x="177" y="100"/>
                  </a:cubicBezTo>
                  <a:cubicBezTo>
                    <a:pt x="179" y="101"/>
                    <a:pt x="183" y="103"/>
                    <a:pt x="186" y="102"/>
                  </a:cubicBezTo>
                  <a:cubicBezTo>
                    <a:pt x="188" y="102"/>
                    <a:pt x="199" y="103"/>
                    <a:pt x="202" y="103"/>
                  </a:cubicBezTo>
                  <a:cubicBezTo>
                    <a:pt x="204" y="104"/>
                    <a:pt x="205" y="102"/>
                    <a:pt x="208" y="105"/>
                  </a:cubicBezTo>
                  <a:cubicBezTo>
                    <a:pt x="210" y="107"/>
                    <a:pt x="210" y="105"/>
                    <a:pt x="213" y="107"/>
                  </a:cubicBezTo>
                  <a:cubicBezTo>
                    <a:pt x="213" y="106"/>
                    <a:pt x="213" y="105"/>
                    <a:pt x="213" y="105"/>
                  </a:cubicBezTo>
                  <a:cubicBezTo>
                    <a:pt x="213" y="103"/>
                    <a:pt x="215" y="101"/>
                    <a:pt x="216" y="100"/>
                  </a:cubicBezTo>
                  <a:cubicBezTo>
                    <a:pt x="216" y="98"/>
                    <a:pt x="213" y="94"/>
                    <a:pt x="213" y="93"/>
                  </a:cubicBezTo>
                  <a:cubicBezTo>
                    <a:pt x="213" y="92"/>
                    <a:pt x="213" y="88"/>
                    <a:pt x="212" y="88"/>
                  </a:cubicBezTo>
                  <a:cubicBezTo>
                    <a:pt x="211" y="87"/>
                    <a:pt x="215" y="85"/>
                    <a:pt x="216" y="85"/>
                  </a:cubicBezTo>
                  <a:cubicBezTo>
                    <a:pt x="218" y="85"/>
                    <a:pt x="221" y="83"/>
                    <a:pt x="221" y="84"/>
                  </a:cubicBezTo>
                  <a:cubicBezTo>
                    <a:pt x="222" y="85"/>
                    <a:pt x="224" y="85"/>
                    <a:pt x="226" y="85"/>
                  </a:cubicBezTo>
                  <a:cubicBezTo>
                    <a:pt x="228" y="85"/>
                    <a:pt x="227" y="83"/>
                    <a:pt x="226" y="82"/>
                  </a:cubicBezTo>
                  <a:cubicBezTo>
                    <a:pt x="225" y="81"/>
                    <a:pt x="229" y="73"/>
                    <a:pt x="230" y="70"/>
                  </a:cubicBezTo>
                  <a:cubicBezTo>
                    <a:pt x="230" y="67"/>
                    <a:pt x="232" y="70"/>
                    <a:pt x="234" y="70"/>
                  </a:cubicBezTo>
                  <a:cubicBezTo>
                    <a:pt x="236" y="70"/>
                    <a:pt x="238" y="70"/>
                    <a:pt x="240" y="71"/>
                  </a:cubicBezTo>
                  <a:cubicBezTo>
                    <a:pt x="241" y="71"/>
                    <a:pt x="245" y="70"/>
                    <a:pt x="246" y="69"/>
                  </a:cubicBezTo>
                  <a:cubicBezTo>
                    <a:pt x="246" y="67"/>
                    <a:pt x="245" y="67"/>
                    <a:pt x="245" y="64"/>
                  </a:cubicBezTo>
                  <a:cubicBezTo>
                    <a:pt x="245" y="60"/>
                    <a:pt x="247" y="59"/>
                    <a:pt x="249" y="59"/>
                  </a:cubicBezTo>
                  <a:cubicBezTo>
                    <a:pt x="251" y="59"/>
                    <a:pt x="251" y="57"/>
                    <a:pt x="251" y="55"/>
                  </a:cubicBezTo>
                  <a:cubicBezTo>
                    <a:pt x="251" y="54"/>
                    <a:pt x="253" y="53"/>
                    <a:pt x="254" y="51"/>
                  </a:cubicBezTo>
                  <a:cubicBezTo>
                    <a:pt x="253" y="51"/>
                    <a:pt x="252" y="50"/>
                    <a:pt x="252" y="49"/>
                  </a:cubicBezTo>
                  <a:close/>
                  <a:moveTo>
                    <a:pt x="95" y="76"/>
                  </a:moveTo>
                  <a:cubicBezTo>
                    <a:pt x="94" y="77"/>
                    <a:pt x="87" y="75"/>
                    <a:pt x="86" y="74"/>
                  </a:cubicBezTo>
                  <a:cubicBezTo>
                    <a:pt x="85" y="72"/>
                    <a:pt x="96" y="74"/>
                    <a:pt x="95" y="76"/>
                  </a:cubicBezTo>
                  <a:close/>
                  <a:moveTo>
                    <a:pt x="199" y="75"/>
                  </a:moveTo>
                  <a:cubicBezTo>
                    <a:pt x="194" y="75"/>
                    <a:pt x="183" y="73"/>
                    <a:pt x="178" y="78"/>
                  </a:cubicBezTo>
                  <a:cubicBezTo>
                    <a:pt x="173" y="83"/>
                    <a:pt x="177" y="85"/>
                    <a:pt x="175" y="86"/>
                  </a:cubicBezTo>
                  <a:cubicBezTo>
                    <a:pt x="173" y="86"/>
                    <a:pt x="171" y="78"/>
                    <a:pt x="174" y="76"/>
                  </a:cubicBezTo>
                  <a:cubicBezTo>
                    <a:pt x="177" y="73"/>
                    <a:pt x="185" y="72"/>
                    <a:pt x="190" y="73"/>
                  </a:cubicBezTo>
                  <a:cubicBezTo>
                    <a:pt x="195" y="74"/>
                    <a:pt x="204" y="72"/>
                    <a:pt x="206" y="72"/>
                  </a:cubicBezTo>
                  <a:cubicBezTo>
                    <a:pt x="207" y="73"/>
                    <a:pt x="204" y="75"/>
                    <a:pt x="199" y="7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73" name="Freeform 162"/>
            <p:cNvSpPr>
              <a:spLocks/>
            </p:cNvSpPr>
            <p:nvPr/>
          </p:nvSpPr>
          <p:spPr bwMode="auto">
            <a:xfrm>
              <a:off x="4599965" y="4417108"/>
              <a:ext cx="346483" cy="363165"/>
            </a:xfrm>
            <a:custGeom>
              <a:avLst/>
              <a:gdLst>
                <a:gd name="T0" fmla="*/ 102 w 114"/>
                <a:gd name="T1" fmla="*/ 57 h 120"/>
                <a:gd name="T2" fmla="*/ 102 w 114"/>
                <a:gd name="T3" fmla="*/ 52 h 120"/>
                <a:gd name="T4" fmla="*/ 100 w 114"/>
                <a:gd name="T5" fmla="*/ 51 h 120"/>
                <a:gd name="T6" fmla="*/ 103 w 114"/>
                <a:gd name="T7" fmla="*/ 45 h 120"/>
                <a:gd name="T8" fmla="*/ 105 w 114"/>
                <a:gd name="T9" fmla="*/ 40 h 120"/>
                <a:gd name="T10" fmla="*/ 107 w 114"/>
                <a:gd name="T11" fmla="*/ 30 h 120"/>
                <a:gd name="T12" fmla="*/ 112 w 114"/>
                <a:gd name="T13" fmla="*/ 25 h 120"/>
                <a:gd name="T14" fmla="*/ 112 w 114"/>
                <a:gd name="T15" fmla="*/ 18 h 120"/>
                <a:gd name="T16" fmla="*/ 113 w 114"/>
                <a:gd name="T17" fmla="*/ 13 h 120"/>
                <a:gd name="T18" fmla="*/ 102 w 114"/>
                <a:gd name="T19" fmla="*/ 8 h 120"/>
                <a:gd name="T20" fmla="*/ 95 w 114"/>
                <a:gd name="T21" fmla="*/ 7 h 120"/>
                <a:gd name="T22" fmla="*/ 91 w 114"/>
                <a:gd name="T23" fmla="*/ 2 h 120"/>
                <a:gd name="T24" fmla="*/ 86 w 114"/>
                <a:gd name="T25" fmla="*/ 4 h 120"/>
                <a:gd name="T26" fmla="*/ 74 w 114"/>
                <a:gd name="T27" fmla="*/ 4 h 120"/>
                <a:gd name="T28" fmla="*/ 63 w 114"/>
                <a:gd name="T29" fmla="*/ 5 h 120"/>
                <a:gd name="T30" fmla="*/ 49 w 114"/>
                <a:gd name="T31" fmla="*/ 7 h 120"/>
                <a:gd name="T32" fmla="*/ 37 w 114"/>
                <a:gd name="T33" fmla="*/ 9 h 120"/>
                <a:gd name="T34" fmla="*/ 37 w 114"/>
                <a:gd name="T35" fmla="*/ 20 h 120"/>
                <a:gd name="T36" fmla="*/ 30 w 114"/>
                <a:gd name="T37" fmla="*/ 39 h 120"/>
                <a:gd name="T38" fmla="*/ 24 w 114"/>
                <a:gd name="T39" fmla="*/ 57 h 120"/>
                <a:gd name="T40" fmla="*/ 18 w 114"/>
                <a:gd name="T41" fmla="*/ 65 h 120"/>
                <a:gd name="T42" fmla="*/ 10 w 114"/>
                <a:gd name="T43" fmla="*/ 65 h 120"/>
                <a:gd name="T44" fmla="*/ 0 w 114"/>
                <a:gd name="T45" fmla="*/ 67 h 120"/>
                <a:gd name="T46" fmla="*/ 2 w 114"/>
                <a:gd name="T47" fmla="*/ 75 h 120"/>
                <a:gd name="T48" fmla="*/ 26 w 114"/>
                <a:gd name="T49" fmla="*/ 73 h 120"/>
                <a:gd name="T50" fmla="*/ 30 w 114"/>
                <a:gd name="T51" fmla="*/ 83 h 120"/>
                <a:gd name="T52" fmla="*/ 42 w 114"/>
                <a:gd name="T53" fmla="*/ 86 h 120"/>
                <a:gd name="T54" fmla="*/ 49 w 114"/>
                <a:gd name="T55" fmla="*/ 80 h 120"/>
                <a:gd name="T56" fmla="*/ 57 w 114"/>
                <a:gd name="T57" fmla="*/ 82 h 120"/>
                <a:gd name="T58" fmla="*/ 57 w 114"/>
                <a:gd name="T59" fmla="*/ 96 h 120"/>
                <a:gd name="T60" fmla="*/ 60 w 114"/>
                <a:gd name="T61" fmla="*/ 106 h 120"/>
                <a:gd name="T62" fmla="*/ 69 w 114"/>
                <a:gd name="T63" fmla="*/ 104 h 120"/>
                <a:gd name="T64" fmla="*/ 72 w 114"/>
                <a:gd name="T65" fmla="*/ 106 h 120"/>
                <a:gd name="T66" fmla="*/ 78 w 114"/>
                <a:gd name="T67" fmla="*/ 107 h 120"/>
                <a:gd name="T68" fmla="*/ 85 w 114"/>
                <a:gd name="T69" fmla="*/ 111 h 120"/>
                <a:gd name="T70" fmla="*/ 90 w 114"/>
                <a:gd name="T71" fmla="*/ 109 h 120"/>
                <a:gd name="T72" fmla="*/ 98 w 114"/>
                <a:gd name="T73" fmla="*/ 114 h 120"/>
                <a:gd name="T74" fmla="*/ 105 w 114"/>
                <a:gd name="T75" fmla="*/ 119 h 120"/>
                <a:gd name="T76" fmla="*/ 105 w 114"/>
                <a:gd name="T77" fmla="*/ 112 h 120"/>
                <a:gd name="T78" fmla="*/ 97 w 114"/>
                <a:gd name="T79" fmla="*/ 109 h 120"/>
                <a:gd name="T80" fmla="*/ 98 w 114"/>
                <a:gd name="T81" fmla="*/ 96 h 120"/>
                <a:gd name="T82" fmla="*/ 101 w 114"/>
                <a:gd name="T83" fmla="*/ 88 h 120"/>
                <a:gd name="T84" fmla="*/ 109 w 114"/>
                <a:gd name="T85" fmla="*/ 87 h 120"/>
                <a:gd name="T86" fmla="*/ 104 w 114"/>
                <a:gd name="T87" fmla="*/ 8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4" h="120">
                  <a:moveTo>
                    <a:pt x="104" y="80"/>
                  </a:moveTo>
                  <a:cubicBezTo>
                    <a:pt x="101" y="78"/>
                    <a:pt x="100" y="57"/>
                    <a:pt x="102" y="57"/>
                  </a:cubicBezTo>
                  <a:cubicBezTo>
                    <a:pt x="102" y="57"/>
                    <a:pt x="102" y="57"/>
                    <a:pt x="102" y="57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1" y="52"/>
                    <a:pt x="100" y="52"/>
                    <a:pt x="100" y="51"/>
                  </a:cubicBezTo>
                  <a:cubicBezTo>
                    <a:pt x="100" y="49"/>
                    <a:pt x="102" y="49"/>
                    <a:pt x="102" y="49"/>
                  </a:cubicBezTo>
                  <a:cubicBezTo>
                    <a:pt x="102" y="49"/>
                    <a:pt x="101" y="45"/>
                    <a:pt x="103" y="45"/>
                  </a:cubicBezTo>
                  <a:cubicBezTo>
                    <a:pt x="103" y="45"/>
                    <a:pt x="103" y="44"/>
                    <a:pt x="104" y="44"/>
                  </a:cubicBezTo>
                  <a:cubicBezTo>
                    <a:pt x="105" y="43"/>
                    <a:pt x="105" y="41"/>
                    <a:pt x="105" y="40"/>
                  </a:cubicBezTo>
                  <a:cubicBezTo>
                    <a:pt x="105" y="38"/>
                    <a:pt x="105" y="36"/>
                    <a:pt x="106" y="34"/>
                  </a:cubicBezTo>
                  <a:cubicBezTo>
                    <a:pt x="107" y="33"/>
                    <a:pt x="106" y="31"/>
                    <a:pt x="107" y="30"/>
                  </a:cubicBezTo>
                  <a:cubicBezTo>
                    <a:pt x="108" y="29"/>
                    <a:pt x="108" y="27"/>
                    <a:pt x="110" y="26"/>
                  </a:cubicBezTo>
                  <a:cubicBezTo>
                    <a:pt x="111" y="26"/>
                    <a:pt x="112" y="25"/>
                    <a:pt x="112" y="25"/>
                  </a:cubicBezTo>
                  <a:cubicBezTo>
                    <a:pt x="112" y="24"/>
                    <a:pt x="114" y="23"/>
                    <a:pt x="114" y="21"/>
                  </a:cubicBezTo>
                  <a:cubicBezTo>
                    <a:pt x="114" y="20"/>
                    <a:pt x="112" y="20"/>
                    <a:pt x="112" y="18"/>
                  </a:cubicBezTo>
                  <a:cubicBezTo>
                    <a:pt x="112" y="17"/>
                    <a:pt x="113" y="13"/>
                    <a:pt x="113" y="13"/>
                  </a:cubicBezTo>
                  <a:cubicBezTo>
                    <a:pt x="113" y="13"/>
                    <a:pt x="113" y="13"/>
                    <a:pt x="113" y="13"/>
                  </a:cubicBezTo>
                  <a:cubicBezTo>
                    <a:pt x="110" y="10"/>
                    <a:pt x="106" y="7"/>
                    <a:pt x="106" y="7"/>
                  </a:cubicBezTo>
                  <a:cubicBezTo>
                    <a:pt x="104" y="6"/>
                    <a:pt x="102" y="8"/>
                    <a:pt x="102" y="8"/>
                  </a:cubicBezTo>
                  <a:cubicBezTo>
                    <a:pt x="102" y="8"/>
                    <a:pt x="100" y="6"/>
                    <a:pt x="99" y="7"/>
                  </a:cubicBezTo>
                  <a:cubicBezTo>
                    <a:pt x="97" y="9"/>
                    <a:pt x="95" y="7"/>
                    <a:pt x="95" y="7"/>
                  </a:cubicBezTo>
                  <a:cubicBezTo>
                    <a:pt x="95" y="7"/>
                    <a:pt x="93" y="6"/>
                    <a:pt x="92" y="4"/>
                  </a:cubicBezTo>
                  <a:cubicBezTo>
                    <a:pt x="92" y="3"/>
                    <a:pt x="92" y="3"/>
                    <a:pt x="91" y="2"/>
                  </a:cubicBezTo>
                  <a:cubicBezTo>
                    <a:pt x="91" y="3"/>
                    <a:pt x="91" y="3"/>
                    <a:pt x="91" y="3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6" y="4"/>
                    <a:pt x="81" y="0"/>
                    <a:pt x="79" y="3"/>
                  </a:cubicBezTo>
                  <a:cubicBezTo>
                    <a:pt x="78" y="5"/>
                    <a:pt x="77" y="4"/>
                    <a:pt x="74" y="4"/>
                  </a:cubicBezTo>
                  <a:cubicBezTo>
                    <a:pt x="72" y="4"/>
                    <a:pt x="69" y="5"/>
                    <a:pt x="68" y="5"/>
                  </a:cubicBezTo>
                  <a:cubicBezTo>
                    <a:pt x="66" y="6"/>
                    <a:pt x="64" y="5"/>
                    <a:pt x="63" y="5"/>
                  </a:cubicBezTo>
                  <a:cubicBezTo>
                    <a:pt x="62" y="6"/>
                    <a:pt x="61" y="10"/>
                    <a:pt x="61" y="10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7" y="4"/>
                    <a:pt x="44" y="4"/>
                  </a:cubicBezTo>
                  <a:cubicBezTo>
                    <a:pt x="41" y="4"/>
                    <a:pt x="37" y="9"/>
                    <a:pt x="37" y="9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8" y="16"/>
                    <a:pt x="37" y="18"/>
                    <a:pt x="37" y="20"/>
                  </a:cubicBezTo>
                  <a:cubicBezTo>
                    <a:pt x="35" y="21"/>
                    <a:pt x="34" y="22"/>
                    <a:pt x="34" y="26"/>
                  </a:cubicBezTo>
                  <a:cubicBezTo>
                    <a:pt x="34" y="30"/>
                    <a:pt x="30" y="36"/>
                    <a:pt x="30" y="39"/>
                  </a:cubicBezTo>
                  <a:cubicBezTo>
                    <a:pt x="30" y="42"/>
                    <a:pt x="24" y="44"/>
                    <a:pt x="24" y="46"/>
                  </a:cubicBezTo>
                  <a:cubicBezTo>
                    <a:pt x="24" y="48"/>
                    <a:pt x="24" y="52"/>
                    <a:pt x="24" y="57"/>
                  </a:cubicBezTo>
                  <a:cubicBezTo>
                    <a:pt x="24" y="61"/>
                    <a:pt x="22" y="57"/>
                    <a:pt x="22" y="61"/>
                  </a:cubicBezTo>
                  <a:cubicBezTo>
                    <a:pt x="22" y="65"/>
                    <a:pt x="20" y="63"/>
                    <a:pt x="18" y="65"/>
                  </a:cubicBezTo>
                  <a:cubicBezTo>
                    <a:pt x="16" y="67"/>
                    <a:pt x="15" y="67"/>
                    <a:pt x="15" y="65"/>
                  </a:cubicBezTo>
                  <a:cubicBezTo>
                    <a:pt x="15" y="63"/>
                    <a:pt x="12" y="63"/>
                    <a:pt x="10" y="65"/>
                  </a:cubicBezTo>
                  <a:cubicBezTo>
                    <a:pt x="8" y="67"/>
                    <a:pt x="7" y="65"/>
                    <a:pt x="6" y="64"/>
                  </a:cubicBezTo>
                  <a:cubicBezTo>
                    <a:pt x="5" y="64"/>
                    <a:pt x="2" y="66"/>
                    <a:pt x="0" y="67"/>
                  </a:cubicBezTo>
                  <a:cubicBezTo>
                    <a:pt x="1" y="70"/>
                    <a:pt x="2" y="72"/>
                    <a:pt x="2" y="74"/>
                  </a:cubicBezTo>
                  <a:cubicBezTo>
                    <a:pt x="2" y="74"/>
                    <a:pt x="2" y="75"/>
                    <a:pt x="2" y="75"/>
                  </a:cubicBezTo>
                  <a:cubicBezTo>
                    <a:pt x="4" y="74"/>
                    <a:pt x="5" y="73"/>
                    <a:pt x="6" y="73"/>
                  </a:cubicBezTo>
                  <a:cubicBezTo>
                    <a:pt x="8" y="73"/>
                    <a:pt x="26" y="73"/>
                    <a:pt x="26" y="73"/>
                  </a:cubicBezTo>
                  <a:cubicBezTo>
                    <a:pt x="26" y="73"/>
                    <a:pt x="28" y="76"/>
                    <a:pt x="27" y="78"/>
                  </a:cubicBezTo>
                  <a:cubicBezTo>
                    <a:pt x="27" y="81"/>
                    <a:pt x="28" y="80"/>
                    <a:pt x="30" y="83"/>
                  </a:cubicBezTo>
                  <a:cubicBezTo>
                    <a:pt x="31" y="86"/>
                    <a:pt x="32" y="88"/>
                    <a:pt x="35" y="87"/>
                  </a:cubicBezTo>
                  <a:cubicBezTo>
                    <a:pt x="38" y="86"/>
                    <a:pt x="41" y="85"/>
                    <a:pt x="42" y="86"/>
                  </a:cubicBezTo>
                  <a:cubicBezTo>
                    <a:pt x="43" y="86"/>
                    <a:pt x="43" y="81"/>
                    <a:pt x="44" y="80"/>
                  </a:cubicBezTo>
                  <a:cubicBezTo>
                    <a:pt x="46" y="79"/>
                    <a:pt x="49" y="80"/>
                    <a:pt x="49" y="80"/>
                  </a:cubicBezTo>
                  <a:cubicBezTo>
                    <a:pt x="49" y="80"/>
                    <a:pt x="50" y="81"/>
                    <a:pt x="52" y="81"/>
                  </a:cubicBezTo>
                  <a:cubicBezTo>
                    <a:pt x="55" y="81"/>
                    <a:pt x="57" y="80"/>
                    <a:pt x="57" y="82"/>
                  </a:cubicBezTo>
                  <a:cubicBezTo>
                    <a:pt x="57" y="84"/>
                    <a:pt x="57" y="86"/>
                    <a:pt x="58" y="87"/>
                  </a:cubicBezTo>
                  <a:cubicBezTo>
                    <a:pt x="59" y="88"/>
                    <a:pt x="56" y="95"/>
                    <a:pt x="57" y="96"/>
                  </a:cubicBezTo>
                  <a:cubicBezTo>
                    <a:pt x="58" y="97"/>
                    <a:pt x="60" y="100"/>
                    <a:pt x="60" y="101"/>
                  </a:cubicBezTo>
                  <a:cubicBezTo>
                    <a:pt x="60" y="102"/>
                    <a:pt x="59" y="106"/>
                    <a:pt x="60" y="106"/>
                  </a:cubicBezTo>
                  <a:cubicBezTo>
                    <a:pt x="61" y="106"/>
                    <a:pt x="61" y="104"/>
                    <a:pt x="63" y="104"/>
                  </a:cubicBezTo>
                  <a:cubicBezTo>
                    <a:pt x="65" y="104"/>
                    <a:pt x="67" y="105"/>
                    <a:pt x="69" y="104"/>
                  </a:cubicBezTo>
                  <a:cubicBezTo>
                    <a:pt x="69" y="104"/>
                    <a:pt x="70" y="104"/>
                    <a:pt x="70" y="104"/>
                  </a:cubicBezTo>
                  <a:cubicBezTo>
                    <a:pt x="71" y="104"/>
                    <a:pt x="72" y="106"/>
                    <a:pt x="72" y="106"/>
                  </a:cubicBezTo>
                  <a:cubicBezTo>
                    <a:pt x="72" y="106"/>
                    <a:pt x="73" y="107"/>
                    <a:pt x="74" y="107"/>
                  </a:cubicBezTo>
                  <a:cubicBezTo>
                    <a:pt x="75" y="106"/>
                    <a:pt x="78" y="106"/>
                    <a:pt x="78" y="107"/>
                  </a:cubicBezTo>
                  <a:cubicBezTo>
                    <a:pt x="77" y="108"/>
                    <a:pt x="78" y="110"/>
                    <a:pt x="80" y="110"/>
                  </a:cubicBezTo>
                  <a:cubicBezTo>
                    <a:pt x="81" y="109"/>
                    <a:pt x="83" y="111"/>
                    <a:pt x="85" y="111"/>
                  </a:cubicBezTo>
                  <a:cubicBezTo>
                    <a:pt x="86" y="111"/>
                    <a:pt x="88" y="111"/>
                    <a:pt x="88" y="110"/>
                  </a:cubicBezTo>
                  <a:cubicBezTo>
                    <a:pt x="88" y="110"/>
                    <a:pt x="89" y="108"/>
                    <a:pt x="90" y="109"/>
                  </a:cubicBezTo>
                  <a:cubicBezTo>
                    <a:pt x="90" y="110"/>
                    <a:pt x="92" y="113"/>
                    <a:pt x="93" y="113"/>
                  </a:cubicBezTo>
                  <a:cubicBezTo>
                    <a:pt x="95" y="113"/>
                    <a:pt x="98" y="113"/>
                    <a:pt x="98" y="114"/>
                  </a:cubicBezTo>
                  <a:cubicBezTo>
                    <a:pt x="98" y="115"/>
                    <a:pt x="99" y="118"/>
                    <a:pt x="100" y="119"/>
                  </a:cubicBezTo>
                  <a:cubicBezTo>
                    <a:pt x="102" y="120"/>
                    <a:pt x="105" y="119"/>
                    <a:pt x="105" y="119"/>
                  </a:cubicBezTo>
                  <a:cubicBezTo>
                    <a:pt x="105" y="119"/>
                    <a:pt x="106" y="119"/>
                    <a:pt x="106" y="117"/>
                  </a:cubicBezTo>
                  <a:cubicBezTo>
                    <a:pt x="106" y="115"/>
                    <a:pt x="106" y="112"/>
                    <a:pt x="105" y="112"/>
                  </a:cubicBezTo>
                  <a:cubicBezTo>
                    <a:pt x="104" y="112"/>
                    <a:pt x="103" y="114"/>
                    <a:pt x="101" y="114"/>
                  </a:cubicBezTo>
                  <a:cubicBezTo>
                    <a:pt x="99" y="113"/>
                    <a:pt x="98" y="109"/>
                    <a:pt x="97" y="109"/>
                  </a:cubicBezTo>
                  <a:cubicBezTo>
                    <a:pt x="96" y="108"/>
                    <a:pt x="98" y="104"/>
                    <a:pt x="98" y="103"/>
                  </a:cubicBezTo>
                  <a:cubicBezTo>
                    <a:pt x="98" y="101"/>
                    <a:pt x="99" y="96"/>
                    <a:pt x="98" y="96"/>
                  </a:cubicBezTo>
                  <a:cubicBezTo>
                    <a:pt x="97" y="95"/>
                    <a:pt x="98" y="94"/>
                    <a:pt x="99" y="93"/>
                  </a:cubicBezTo>
                  <a:cubicBezTo>
                    <a:pt x="101" y="91"/>
                    <a:pt x="99" y="88"/>
                    <a:pt x="101" y="88"/>
                  </a:cubicBezTo>
                  <a:cubicBezTo>
                    <a:pt x="103" y="88"/>
                    <a:pt x="107" y="89"/>
                    <a:pt x="108" y="87"/>
                  </a:cubicBezTo>
                  <a:cubicBezTo>
                    <a:pt x="108" y="87"/>
                    <a:pt x="109" y="87"/>
                    <a:pt x="109" y="87"/>
                  </a:cubicBezTo>
                  <a:cubicBezTo>
                    <a:pt x="109" y="87"/>
                    <a:pt x="109" y="86"/>
                    <a:pt x="109" y="86"/>
                  </a:cubicBezTo>
                  <a:cubicBezTo>
                    <a:pt x="108" y="84"/>
                    <a:pt x="106" y="81"/>
                    <a:pt x="104" y="8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74" name="Freeform 163"/>
            <p:cNvSpPr>
              <a:spLocks/>
            </p:cNvSpPr>
            <p:nvPr/>
          </p:nvSpPr>
          <p:spPr bwMode="auto">
            <a:xfrm>
              <a:off x="4909233" y="4572384"/>
              <a:ext cx="30798" cy="38498"/>
            </a:xfrm>
            <a:custGeom>
              <a:avLst/>
              <a:gdLst>
                <a:gd name="T0" fmla="*/ 0 w 10"/>
                <a:gd name="T1" fmla="*/ 6 h 13"/>
                <a:gd name="T2" fmla="*/ 2 w 10"/>
                <a:gd name="T3" fmla="*/ 13 h 13"/>
                <a:gd name="T4" fmla="*/ 4 w 10"/>
                <a:gd name="T5" fmla="*/ 11 h 13"/>
                <a:gd name="T6" fmla="*/ 10 w 10"/>
                <a:gd name="T7" fmla="*/ 4 h 13"/>
                <a:gd name="T8" fmla="*/ 8 w 10"/>
                <a:gd name="T9" fmla="*/ 3 h 13"/>
                <a:gd name="T10" fmla="*/ 8 w 10"/>
                <a:gd name="T11" fmla="*/ 0 h 13"/>
                <a:gd name="T12" fmla="*/ 5 w 10"/>
                <a:gd name="T13" fmla="*/ 0 h 13"/>
                <a:gd name="T14" fmla="*/ 2 w 10"/>
                <a:gd name="T15" fmla="*/ 2 h 13"/>
                <a:gd name="T16" fmla="*/ 0 w 10"/>
                <a:gd name="T17" fmla="*/ 1 h 13"/>
                <a:gd name="T18" fmla="*/ 0 w 10"/>
                <a:gd name="T19" fmla="*/ 1 h 13"/>
                <a:gd name="T20" fmla="*/ 0 w 10"/>
                <a:gd name="T21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3">
                  <a:moveTo>
                    <a:pt x="0" y="6"/>
                  </a:moveTo>
                  <a:cubicBezTo>
                    <a:pt x="1" y="7"/>
                    <a:pt x="1" y="10"/>
                    <a:pt x="2" y="13"/>
                  </a:cubicBezTo>
                  <a:cubicBezTo>
                    <a:pt x="3" y="12"/>
                    <a:pt x="4" y="11"/>
                    <a:pt x="4" y="11"/>
                  </a:cubicBezTo>
                  <a:cubicBezTo>
                    <a:pt x="6" y="10"/>
                    <a:pt x="10" y="4"/>
                    <a:pt x="10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1"/>
                    <a:pt x="8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2"/>
                    <a:pt x="2" y="2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75" name="Freeform 164"/>
            <p:cNvSpPr>
              <a:spLocks/>
            </p:cNvSpPr>
            <p:nvPr/>
          </p:nvSpPr>
          <p:spPr bwMode="auto">
            <a:xfrm>
              <a:off x="4927199" y="4726376"/>
              <a:ext cx="200190" cy="324667"/>
            </a:xfrm>
            <a:custGeom>
              <a:avLst/>
              <a:gdLst>
                <a:gd name="T0" fmla="*/ 66 w 66"/>
                <a:gd name="T1" fmla="*/ 27 h 107"/>
                <a:gd name="T2" fmla="*/ 64 w 66"/>
                <a:gd name="T3" fmla="*/ 15 h 107"/>
                <a:gd name="T4" fmla="*/ 64 w 66"/>
                <a:gd name="T5" fmla="*/ 0 h 107"/>
                <a:gd name="T6" fmla="*/ 64 w 66"/>
                <a:gd name="T7" fmla="*/ 0 h 107"/>
                <a:gd name="T8" fmla="*/ 57 w 66"/>
                <a:gd name="T9" fmla="*/ 4 h 107"/>
                <a:gd name="T10" fmla="*/ 53 w 66"/>
                <a:gd name="T11" fmla="*/ 5 h 107"/>
                <a:gd name="T12" fmla="*/ 49 w 66"/>
                <a:gd name="T13" fmla="*/ 4 h 107"/>
                <a:gd name="T14" fmla="*/ 47 w 66"/>
                <a:gd name="T15" fmla="*/ 7 h 107"/>
                <a:gd name="T16" fmla="*/ 43 w 66"/>
                <a:gd name="T17" fmla="*/ 7 h 107"/>
                <a:gd name="T18" fmla="*/ 38 w 66"/>
                <a:gd name="T19" fmla="*/ 8 h 107"/>
                <a:gd name="T20" fmla="*/ 36 w 66"/>
                <a:gd name="T21" fmla="*/ 6 h 107"/>
                <a:gd name="T22" fmla="*/ 32 w 66"/>
                <a:gd name="T23" fmla="*/ 7 h 107"/>
                <a:gd name="T24" fmla="*/ 29 w 66"/>
                <a:gd name="T25" fmla="*/ 6 h 107"/>
                <a:gd name="T26" fmla="*/ 28 w 66"/>
                <a:gd name="T27" fmla="*/ 9 h 107"/>
                <a:gd name="T28" fmla="*/ 31 w 66"/>
                <a:gd name="T29" fmla="*/ 22 h 107"/>
                <a:gd name="T30" fmla="*/ 35 w 66"/>
                <a:gd name="T31" fmla="*/ 25 h 107"/>
                <a:gd name="T32" fmla="*/ 35 w 66"/>
                <a:gd name="T33" fmla="*/ 32 h 107"/>
                <a:gd name="T34" fmla="*/ 31 w 66"/>
                <a:gd name="T35" fmla="*/ 36 h 107"/>
                <a:gd name="T36" fmla="*/ 31 w 66"/>
                <a:gd name="T37" fmla="*/ 41 h 107"/>
                <a:gd name="T38" fmla="*/ 25 w 66"/>
                <a:gd name="T39" fmla="*/ 34 h 107"/>
                <a:gd name="T40" fmla="*/ 26 w 66"/>
                <a:gd name="T41" fmla="*/ 26 h 107"/>
                <a:gd name="T42" fmla="*/ 21 w 66"/>
                <a:gd name="T43" fmla="*/ 25 h 107"/>
                <a:gd name="T44" fmla="*/ 17 w 66"/>
                <a:gd name="T45" fmla="*/ 22 h 107"/>
                <a:gd name="T46" fmla="*/ 0 w 66"/>
                <a:gd name="T47" fmla="*/ 28 h 107"/>
                <a:gd name="T48" fmla="*/ 1 w 66"/>
                <a:gd name="T49" fmla="*/ 33 h 107"/>
                <a:gd name="T50" fmla="*/ 1 w 66"/>
                <a:gd name="T51" fmla="*/ 33 h 107"/>
                <a:gd name="T52" fmla="*/ 2 w 66"/>
                <a:gd name="T53" fmla="*/ 35 h 107"/>
                <a:gd name="T54" fmla="*/ 10 w 66"/>
                <a:gd name="T55" fmla="*/ 37 h 107"/>
                <a:gd name="T56" fmla="*/ 17 w 66"/>
                <a:gd name="T57" fmla="*/ 39 h 107"/>
                <a:gd name="T58" fmla="*/ 17 w 66"/>
                <a:gd name="T59" fmla="*/ 49 h 107"/>
                <a:gd name="T60" fmla="*/ 16 w 66"/>
                <a:gd name="T61" fmla="*/ 55 h 107"/>
                <a:gd name="T62" fmla="*/ 17 w 66"/>
                <a:gd name="T63" fmla="*/ 59 h 107"/>
                <a:gd name="T64" fmla="*/ 14 w 66"/>
                <a:gd name="T65" fmla="*/ 64 h 107"/>
                <a:gd name="T66" fmla="*/ 12 w 66"/>
                <a:gd name="T67" fmla="*/ 70 h 107"/>
                <a:gd name="T68" fmla="*/ 6 w 66"/>
                <a:gd name="T69" fmla="*/ 76 h 107"/>
                <a:gd name="T70" fmla="*/ 6 w 66"/>
                <a:gd name="T71" fmla="*/ 77 h 107"/>
                <a:gd name="T72" fmla="*/ 10 w 66"/>
                <a:gd name="T73" fmla="*/ 88 h 107"/>
                <a:gd name="T74" fmla="*/ 11 w 66"/>
                <a:gd name="T75" fmla="*/ 100 h 107"/>
                <a:gd name="T76" fmla="*/ 12 w 66"/>
                <a:gd name="T77" fmla="*/ 107 h 107"/>
                <a:gd name="T78" fmla="*/ 16 w 66"/>
                <a:gd name="T79" fmla="*/ 106 h 107"/>
                <a:gd name="T80" fmla="*/ 16 w 66"/>
                <a:gd name="T81" fmla="*/ 103 h 107"/>
                <a:gd name="T82" fmla="*/ 14 w 66"/>
                <a:gd name="T83" fmla="*/ 101 h 107"/>
                <a:gd name="T84" fmla="*/ 24 w 66"/>
                <a:gd name="T85" fmla="*/ 94 h 107"/>
                <a:gd name="T86" fmla="*/ 32 w 66"/>
                <a:gd name="T87" fmla="*/ 89 h 107"/>
                <a:gd name="T88" fmla="*/ 32 w 66"/>
                <a:gd name="T89" fmla="*/ 80 h 107"/>
                <a:gd name="T90" fmla="*/ 31 w 66"/>
                <a:gd name="T91" fmla="*/ 72 h 107"/>
                <a:gd name="T92" fmla="*/ 28 w 66"/>
                <a:gd name="T93" fmla="*/ 64 h 107"/>
                <a:gd name="T94" fmla="*/ 29 w 66"/>
                <a:gd name="T95" fmla="*/ 59 h 107"/>
                <a:gd name="T96" fmla="*/ 32 w 66"/>
                <a:gd name="T97" fmla="*/ 56 h 107"/>
                <a:gd name="T98" fmla="*/ 37 w 66"/>
                <a:gd name="T99" fmla="*/ 53 h 107"/>
                <a:gd name="T100" fmla="*/ 44 w 66"/>
                <a:gd name="T101" fmla="*/ 46 h 107"/>
                <a:gd name="T102" fmla="*/ 56 w 66"/>
                <a:gd name="T103" fmla="*/ 40 h 107"/>
                <a:gd name="T104" fmla="*/ 66 w 66"/>
                <a:gd name="T105" fmla="*/ 2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6" h="107">
                  <a:moveTo>
                    <a:pt x="66" y="27"/>
                  </a:moveTo>
                  <a:cubicBezTo>
                    <a:pt x="65" y="26"/>
                    <a:pt x="64" y="18"/>
                    <a:pt x="64" y="15"/>
                  </a:cubicBezTo>
                  <a:cubicBezTo>
                    <a:pt x="65" y="12"/>
                    <a:pt x="64" y="4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1" y="1"/>
                    <a:pt x="57" y="3"/>
                    <a:pt x="57" y="4"/>
                  </a:cubicBezTo>
                  <a:cubicBezTo>
                    <a:pt x="56" y="5"/>
                    <a:pt x="54" y="3"/>
                    <a:pt x="53" y="5"/>
                  </a:cubicBezTo>
                  <a:cubicBezTo>
                    <a:pt x="51" y="6"/>
                    <a:pt x="50" y="5"/>
                    <a:pt x="49" y="4"/>
                  </a:cubicBezTo>
                  <a:cubicBezTo>
                    <a:pt x="48" y="4"/>
                    <a:pt x="47" y="6"/>
                    <a:pt x="47" y="7"/>
                  </a:cubicBezTo>
                  <a:cubicBezTo>
                    <a:pt x="47" y="8"/>
                    <a:pt x="44" y="7"/>
                    <a:pt x="43" y="7"/>
                  </a:cubicBezTo>
                  <a:cubicBezTo>
                    <a:pt x="42" y="7"/>
                    <a:pt x="39" y="8"/>
                    <a:pt x="38" y="8"/>
                  </a:cubicBezTo>
                  <a:cubicBezTo>
                    <a:pt x="36" y="8"/>
                    <a:pt x="37" y="7"/>
                    <a:pt x="36" y="6"/>
                  </a:cubicBezTo>
                  <a:cubicBezTo>
                    <a:pt x="34" y="6"/>
                    <a:pt x="33" y="7"/>
                    <a:pt x="32" y="7"/>
                  </a:cubicBezTo>
                  <a:cubicBezTo>
                    <a:pt x="32" y="7"/>
                    <a:pt x="30" y="7"/>
                    <a:pt x="29" y="6"/>
                  </a:cubicBezTo>
                  <a:cubicBezTo>
                    <a:pt x="29" y="7"/>
                    <a:pt x="28" y="8"/>
                    <a:pt x="28" y="9"/>
                  </a:cubicBezTo>
                  <a:cubicBezTo>
                    <a:pt x="27" y="12"/>
                    <a:pt x="31" y="19"/>
                    <a:pt x="31" y="22"/>
                  </a:cubicBezTo>
                  <a:cubicBezTo>
                    <a:pt x="32" y="23"/>
                    <a:pt x="34" y="24"/>
                    <a:pt x="35" y="25"/>
                  </a:cubicBezTo>
                  <a:cubicBezTo>
                    <a:pt x="36" y="27"/>
                    <a:pt x="35" y="27"/>
                    <a:pt x="35" y="32"/>
                  </a:cubicBezTo>
                  <a:cubicBezTo>
                    <a:pt x="35" y="36"/>
                    <a:pt x="33" y="34"/>
                    <a:pt x="31" y="36"/>
                  </a:cubicBezTo>
                  <a:cubicBezTo>
                    <a:pt x="30" y="37"/>
                    <a:pt x="31" y="41"/>
                    <a:pt x="31" y="41"/>
                  </a:cubicBezTo>
                  <a:cubicBezTo>
                    <a:pt x="30" y="42"/>
                    <a:pt x="25" y="35"/>
                    <a:pt x="25" y="34"/>
                  </a:cubicBezTo>
                  <a:cubicBezTo>
                    <a:pt x="25" y="33"/>
                    <a:pt x="27" y="28"/>
                    <a:pt x="26" y="26"/>
                  </a:cubicBezTo>
                  <a:cubicBezTo>
                    <a:pt x="26" y="23"/>
                    <a:pt x="23" y="25"/>
                    <a:pt x="21" y="25"/>
                  </a:cubicBezTo>
                  <a:cubicBezTo>
                    <a:pt x="20" y="25"/>
                    <a:pt x="18" y="22"/>
                    <a:pt x="17" y="22"/>
                  </a:cubicBezTo>
                  <a:cubicBezTo>
                    <a:pt x="17" y="22"/>
                    <a:pt x="0" y="28"/>
                    <a:pt x="0" y="28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7" y="35"/>
                    <a:pt x="10" y="37"/>
                  </a:cubicBezTo>
                  <a:cubicBezTo>
                    <a:pt x="12" y="39"/>
                    <a:pt x="16" y="39"/>
                    <a:pt x="17" y="39"/>
                  </a:cubicBezTo>
                  <a:cubicBezTo>
                    <a:pt x="18" y="40"/>
                    <a:pt x="17" y="46"/>
                    <a:pt x="17" y="49"/>
                  </a:cubicBezTo>
                  <a:cubicBezTo>
                    <a:pt x="17" y="52"/>
                    <a:pt x="14" y="53"/>
                    <a:pt x="16" y="55"/>
                  </a:cubicBezTo>
                  <a:cubicBezTo>
                    <a:pt x="17" y="56"/>
                    <a:pt x="16" y="59"/>
                    <a:pt x="17" y="59"/>
                  </a:cubicBezTo>
                  <a:cubicBezTo>
                    <a:pt x="19" y="60"/>
                    <a:pt x="16" y="63"/>
                    <a:pt x="14" y="64"/>
                  </a:cubicBezTo>
                  <a:cubicBezTo>
                    <a:pt x="13" y="65"/>
                    <a:pt x="14" y="68"/>
                    <a:pt x="12" y="70"/>
                  </a:cubicBezTo>
                  <a:cubicBezTo>
                    <a:pt x="11" y="72"/>
                    <a:pt x="8" y="74"/>
                    <a:pt x="6" y="76"/>
                  </a:cubicBezTo>
                  <a:cubicBezTo>
                    <a:pt x="6" y="76"/>
                    <a:pt x="6" y="77"/>
                    <a:pt x="6" y="77"/>
                  </a:cubicBezTo>
                  <a:cubicBezTo>
                    <a:pt x="7" y="78"/>
                    <a:pt x="9" y="87"/>
                    <a:pt x="10" y="88"/>
                  </a:cubicBezTo>
                  <a:cubicBezTo>
                    <a:pt x="12" y="89"/>
                    <a:pt x="11" y="99"/>
                    <a:pt x="11" y="100"/>
                  </a:cubicBezTo>
                  <a:cubicBezTo>
                    <a:pt x="11" y="100"/>
                    <a:pt x="12" y="107"/>
                    <a:pt x="12" y="107"/>
                  </a:cubicBezTo>
                  <a:cubicBezTo>
                    <a:pt x="12" y="107"/>
                    <a:pt x="14" y="106"/>
                    <a:pt x="16" y="106"/>
                  </a:cubicBezTo>
                  <a:cubicBezTo>
                    <a:pt x="16" y="105"/>
                    <a:pt x="16" y="104"/>
                    <a:pt x="16" y="103"/>
                  </a:cubicBezTo>
                  <a:cubicBezTo>
                    <a:pt x="17" y="100"/>
                    <a:pt x="15" y="103"/>
                    <a:pt x="14" y="101"/>
                  </a:cubicBezTo>
                  <a:cubicBezTo>
                    <a:pt x="13" y="99"/>
                    <a:pt x="18" y="96"/>
                    <a:pt x="24" y="94"/>
                  </a:cubicBezTo>
                  <a:cubicBezTo>
                    <a:pt x="29" y="92"/>
                    <a:pt x="31" y="91"/>
                    <a:pt x="32" y="89"/>
                  </a:cubicBezTo>
                  <a:cubicBezTo>
                    <a:pt x="32" y="87"/>
                    <a:pt x="31" y="82"/>
                    <a:pt x="32" y="80"/>
                  </a:cubicBezTo>
                  <a:cubicBezTo>
                    <a:pt x="33" y="78"/>
                    <a:pt x="32" y="77"/>
                    <a:pt x="31" y="72"/>
                  </a:cubicBezTo>
                  <a:cubicBezTo>
                    <a:pt x="30" y="67"/>
                    <a:pt x="29" y="67"/>
                    <a:pt x="28" y="64"/>
                  </a:cubicBezTo>
                  <a:cubicBezTo>
                    <a:pt x="27" y="61"/>
                    <a:pt x="28" y="59"/>
                    <a:pt x="29" y="59"/>
                  </a:cubicBezTo>
                  <a:cubicBezTo>
                    <a:pt x="31" y="59"/>
                    <a:pt x="31" y="59"/>
                    <a:pt x="32" y="56"/>
                  </a:cubicBezTo>
                  <a:cubicBezTo>
                    <a:pt x="33" y="54"/>
                    <a:pt x="35" y="55"/>
                    <a:pt x="37" y="53"/>
                  </a:cubicBezTo>
                  <a:cubicBezTo>
                    <a:pt x="40" y="51"/>
                    <a:pt x="40" y="49"/>
                    <a:pt x="44" y="46"/>
                  </a:cubicBezTo>
                  <a:cubicBezTo>
                    <a:pt x="48" y="42"/>
                    <a:pt x="52" y="43"/>
                    <a:pt x="56" y="40"/>
                  </a:cubicBezTo>
                  <a:cubicBezTo>
                    <a:pt x="60" y="38"/>
                    <a:pt x="66" y="29"/>
                    <a:pt x="66" y="2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76" name="Freeform 165"/>
            <p:cNvSpPr>
              <a:spLocks/>
            </p:cNvSpPr>
            <p:nvPr/>
          </p:nvSpPr>
          <p:spPr bwMode="auto">
            <a:xfrm>
              <a:off x="4915649" y="4541585"/>
              <a:ext cx="206606" cy="209173"/>
            </a:xfrm>
            <a:custGeom>
              <a:avLst/>
              <a:gdLst>
                <a:gd name="T0" fmla="*/ 63 w 68"/>
                <a:gd name="T1" fmla="*/ 55 h 69"/>
                <a:gd name="T2" fmla="*/ 61 w 68"/>
                <a:gd name="T3" fmla="*/ 49 h 69"/>
                <a:gd name="T4" fmla="*/ 60 w 68"/>
                <a:gd name="T5" fmla="*/ 44 h 69"/>
                <a:gd name="T6" fmla="*/ 61 w 68"/>
                <a:gd name="T7" fmla="*/ 39 h 69"/>
                <a:gd name="T8" fmla="*/ 58 w 68"/>
                <a:gd name="T9" fmla="*/ 34 h 69"/>
                <a:gd name="T10" fmla="*/ 61 w 68"/>
                <a:gd name="T11" fmla="*/ 24 h 69"/>
                <a:gd name="T12" fmla="*/ 50 w 68"/>
                <a:gd name="T13" fmla="*/ 17 h 69"/>
                <a:gd name="T14" fmla="*/ 51 w 68"/>
                <a:gd name="T15" fmla="*/ 13 h 69"/>
                <a:gd name="T16" fmla="*/ 27 w 68"/>
                <a:gd name="T17" fmla="*/ 1 h 69"/>
                <a:gd name="T18" fmla="*/ 24 w 68"/>
                <a:gd name="T19" fmla="*/ 6 h 69"/>
                <a:gd name="T20" fmla="*/ 25 w 68"/>
                <a:gd name="T21" fmla="*/ 10 h 69"/>
                <a:gd name="T22" fmla="*/ 14 w 68"/>
                <a:gd name="T23" fmla="*/ 10 h 69"/>
                <a:gd name="T24" fmla="*/ 14 w 68"/>
                <a:gd name="T25" fmla="*/ 0 h 69"/>
                <a:gd name="T26" fmla="*/ 9 w 68"/>
                <a:gd name="T27" fmla="*/ 1 h 69"/>
                <a:gd name="T28" fmla="*/ 6 w 68"/>
                <a:gd name="T29" fmla="*/ 1 h 69"/>
                <a:gd name="T30" fmla="*/ 7 w 68"/>
                <a:gd name="T31" fmla="*/ 4 h 69"/>
                <a:gd name="T32" fmla="*/ 8 w 68"/>
                <a:gd name="T33" fmla="*/ 8 h 69"/>
                <a:gd name="T34" fmla="*/ 6 w 68"/>
                <a:gd name="T35" fmla="*/ 10 h 69"/>
                <a:gd name="T36" fmla="*/ 6 w 68"/>
                <a:gd name="T37" fmla="*/ 13 h 69"/>
                <a:gd name="T38" fmla="*/ 8 w 68"/>
                <a:gd name="T39" fmla="*/ 14 h 69"/>
                <a:gd name="T40" fmla="*/ 2 w 68"/>
                <a:gd name="T41" fmla="*/ 21 h 69"/>
                <a:gd name="T42" fmla="*/ 0 w 68"/>
                <a:gd name="T43" fmla="*/ 23 h 69"/>
                <a:gd name="T44" fmla="*/ 4 w 68"/>
                <a:gd name="T45" fmla="*/ 35 h 69"/>
                <a:gd name="T46" fmla="*/ 7 w 68"/>
                <a:gd name="T47" fmla="*/ 43 h 69"/>
                <a:gd name="T48" fmla="*/ 8 w 68"/>
                <a:gd name="T49" fmla="*/ 48 h 69"/>
                <a:gd name="T50" fmla="*/ 5 w 68"/>
                <a:gd name="T51" fmla="*/ 45 h 69"/>
                <a:gd name="T52" fmla="*/ 5 w 68"/>
                <a:gd name="T53" fmla="*/ 46 h 69"/>
                <a:gd name="T54" fmla="*/ 4 w 68"/>
                <a:gd name="T55" fmla="*/ 46 h 69"/>
                <a:gd name="T56" fmla="*/ 9 w 68"/>
                <a:gd name="T57" fmla="*/ 49 h 69"/>
                <a:gd name="T58" fmla="*/ 15 w 68"/>
                <a:gd name="T59" fmla="*/ 51 h 69"/>
                <a:gd name="T60" fmla="*/ 23 w 68"/>
                <a:gd name="T61" fmla="*/ 55 h 69"/>
                <a:gd name="T62" fmla="*/ 23 w 68"/>
                <a:gd name="T63" fmla="*/ 55 h 69"/>
                <a:gd name="T64" fmla="*/ 27 w 68"/>
                <a:gd name="T65" fmla="*/ 55 h 69"/>
                <a:gd name="T66" fmla="*/ 28 w 68"/>
                <a:gd name="T67" fmla="*/ 55 h 69"/>
                <a:gd name="T68" fmla="*/ 33 w 68"/>
                <a:gd name="T69" fmla="*/ 67 h 69"/>
                <a:gd name="T70" fmla="*/ 36 w 68"/>
                <a:gd name="T71" fmla="*/ 68 h 69"/>
                <a:gd name="T72" fmla="*/ 40 w 68"/>
                <a:gd name="T73" fmla="*/ 67 h 69"/>
                <a:gd name="T74" fmla="*/ 42 w 68"/>
                <a:gd name="T75" fmla="*/ 69 h 69"/>
                <a:gd name="T76" fmla="*/ 47 w 68"/>
                <a:gd name="T77" fmla="*/ 68 h 69"/>
                <a:gd name="T78" fmla="*/ 51 w 68"/>
                <a:gd name="T79" fmla="*/ 68 h 69"/>
                <a:gd name="T80" fmla="*/ 53 w 68"/>
                <a:gd name="T81" fmla="*/ 65 h 69"/>
                <a:gd name="T82" fmla="*/ 57 w 68"/>
                <a:gd name="T83" fmla="*/ 66 h 69"/>
                <a:gd name="T84" fmla="*/ 61 w 68"/>
                <a:gd name="T85" fmla="*/ 65 h 69"/>
                <a:gd name="T86" fmla="*/ 68 w 68"/>
                <a:gd name="T87" fmla="*/ 61 h 69"/>
                <a:gd name="T88" fmla="*/ 63 w 68"/>
                <a:gd name="T89" fmla="*/ 5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8" h="69">
                  <a:moveTo>
                    <a:pt x="63" y="55"/>
                  </a:moveTo>
                  <a:cubicBezTo>
                    <a:pt x="63" y="52"/>
                    <a:pt x="61" y="52"/>
                    <a:pt x="61" y="49"/>
                  </a:cubicBezTo>
                  <a:cubicBezTo>
                    <a:pt x="61" y="46"/>
                    <a:pt x="61" y="44"/>
                    <a:pt x="60" y="44"/>
                  </a:cubicBezTo>
                  <a:cubicBezTo>
                    <a:pt x="59" y="44"/>
                    <a:pt x="60" y="41"/>
                    <a:pt x="61" y="39"/>
                  </a:cubicBezTo>
                  <a:cubicBezTo>
                    <a:pt x="63" y="37"/>
                    <a:pt x="59" y="37"/>
                    <a:pt x="58" y="34"/>
                  </a:cubicBezTo>
                  <a:cubicBezTo>
                    <a:pt x="58" y="33"/>
                    <a:pt x="59" y="29"/>
                    <a:pt x="61" y="24"/>
                  </a:cubicBezTo>
                  <a:cubicBezTo>
                    <a:pt x="56" y="21"/>
                    <a:pt x="50" y="17"/>
                    <a:pt x="50" y="17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3"/>
                    <a:pt x="26" y="6"/>
                    <a:pt x="24" y="6"/>
                  </a:cubicBezTo>
                  <a:cubicBezTo>
                    <a:pt x="22" y="7"/>
                    <a:pt x="27" y="10"/>
                    <a:pt x="25" y="10"/>
                  </a:cubicBezTo>
                  <a:cubicBezTo>
                    <a:pt x="22" y="11"/>
                    <a:pt x="18" y="8"/>
                    <a:pt x="14" y="10"/>
                  </a:cubicBezTo>
                  <a:cubicBezTo>
                    <a:pt x="12" y="11"/>
                    <a:pt x="13" y="5"/>
                    <a:pt x="14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6" y="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9" y="7"/>
                    <a:pt x="8" y="8"/>
                  </a:cubicBezTo>
                  <a:cubicBezTo>
                    <a:pt x="8" y="9"/>
                    <a:pt x="7" y="9"/>
                    <a:pt x="6" y="10"/>
                  </a:cubicBezTo>
                  <a:cubicBezTo>
                    <a:pt x="6" y="11"/>
                    <a:pt x="6" y="13"/>
                    <a:pt x="6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4" y="20"/>
                    <a:pt x="2" y="21"/>
                  </a:cubicBezTo>
                  <a:cubicBezTo>
                    <a:pt x="2" y="21"/>
                    <a:pt x="1" y="22"/>
                    <a:pt x="0" y="23"/>
                  </a:cubicBezTo>
                  <a:cubicBezTo>
                    <a:pt x="1" y="27"/>
                    <a:pt x="2" y="33"/>
                    <a:pt x="4" y="35"/>
                  </a:cubicBezTo>
                  <a:cubicBezTo>
                    <a:pt x="7" y="37"/>
                    <a:pt x="6" y="41"/>
                    <a:pt x="7" y="43"/>
                  </a:cubicBezTo>
                  <a:cubicBezTo>
                    <a:pt x="8" y="45"/>
                    <a:pt x="10" y="47"/>
                    <a:pt x="8" y="48"/>
                  </a:cubicBezTo>
                  <a:cubicBezTo>
                    <a:pt x="7" y="48"/>
                    <a:pt x="6" y="47"/>
                    <a:pt x="5" y="45"/>
                  </a:cubicBezTo>
                  <a:cubicBezTo>
                    <a:pt x="5" y="45"/>
                    <a:pt x="5" y="46"/>
                    <a:pt x="5" y="46"/>
                  </a:cubicBezTo>
                  <a:cubicBezTo>
                    <a:pt x="5" y="46"/>
                    <a:pt x="4" y="46"/>
                    <a:pt x="4" y="46"/>
                  </a:cubicBezTo>
                  <a:cubicBezTo>
                    <a:pt x="6" y="48"/>
                    <a:pt x="8" y="49"/>
                    <a:pt x="9" y="49"/>
                  </a:cubicBezTo>
                  <a:cubicBezTo>
                    <a:pt x="10" y="49"/>
                    <a:pt x="13" y="51"/>
                    <a:pt x="15" y="51"/>
                  </a:cubicBezTo>
                  <a:cubicBezTo>
                    <a:pt x="16" y="51"/>
                    <a:pt x="22" y="54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4" y="55"/>
                    <a:pt x="26" y="55"/>
                    <a:pt x="27" y="55"/>
                  </a:cubicBezTo>
                  <a:cubicBezTo>
                    <a:pt x="27" y="55"/>
                    <a:pt x="28" y="55"/>
                    <a:pt x="28" y="55"/>
                  </a:cubicBezTo>
                  <a:cubicBezTo>
                    <a:pt x="30" y="55"/>
                    <a:pt x="33" y="63"/>
                    <a:pt x="33" y="67"/>
                  </a:cubicBezTo>
                  <a:cubicBezTo>
                    <a:pt x="34" y="68"/>
                    <a:pt x="36" y="68"/>
                    <a:pt x="36" y="68"/>
                  </a:cubicBezTo>
                  <a:cubicBezTo>
                    <a:pt x="37" y="68"/>
                    <a:pt x="38" y="67"/>
                    <a:pt x="40" y="67"/>
                  </a:cubicBezTo>
                  <a:cubicBezTo>
                    <a:pt x="41" y="68"/>
                    <a:pt x="40" y="69"/>
                    <a:pt x="42" y="69"/>
                  </a:cubicBezTo>
                  <a:cubicBezTo>
                    <a:pt x="43" y="69"/>
                    <a:pt x="46" y="68"/>
                    <a:pt x="47" y="68"/>
                  </a:cubicBezTo>
                  <a:cubicBezTo>
                    <a:pt x="48" y="68"/>
                    <a:pt x="51" y="69"/>
                    <a:pt x="51" y="68"/>
                  </a:cubicBezTo>
                  <a:cubicBezTo>
                    <a:pt x="51" y="67"/>
                    <a:pt x="52" y="65"/>
                    <a:pt x="53" y="65"/>
                  </a:cubicBezTo>
                  <a:cubicBezTo>
                    <a:pt x="54" y="66"/>
                    <a:pt x="55" y="67"/>
                    <a:pt x="57" y="66"/>
                  </a:cubicBezTo>
                  <a:cubicBezTo>
                    <a:pt x="58" y="64"/>
                    <a:pt x="60" y="66"/>
                    <a:pt x="61" y="65"/>
                  </a:cubicBezTo>
                  <a:cubicBezTo>
                    <a:pt x="61" y="64"/>
                    <a:pt x="65" y="62"/>
                    <a:pt x="68" y="61"/>
                  </a:cubicBezTo>
                  <a:cubicBezTo>
                    <a:pt x="67" y="57"/>
                    <a:pt x="63" y="59"/>
                    <a:pt x="63" y="5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77" name="Freeform 166"/>
            <p:cNvSpPr>
              <a:spLocks/>
            </p:cNvSpPr>
            <p:nvPr/>
          </p:nvSpPr>
          <p:spPr bwMode="auto">
            <a:xfrm>
              <a:off x="4975963" y="4708410"/>
              <a:ext cx="60314" cy="145009"/>
            </a:xfrm>
            <a:custGeom>
              <a:avLst/>
              <a:gdLst>
                <a:gd name="T0" fmla="*/ 19 w 20"/>
                <a:gd name="T1" fmla="*/ 31 h 48"/>
                <a:gd name="T2" fmla="*/ 15 w 20"/>
                <a:gd name="T3" fmla="*/ 28 h 48"/>
                <a:gd name="T4" fmla="*/ 15 w 20"/>
                <a:gd name="T5" fmla="*/ 29 h 48"/>
                <a:gd name="T6" fmla="*/ 8 w 20"/>
                <a:gd name="T7" fmla="*/ 19 h 48"/>
                <a:gd name="T8" fmla="*/ 9 w 20"/>
                <a:gd name="T9" fmla="*/ 8 h 48"/>
                <a:gd name="T10" fmla="*/ 7 w 20"/>
                <a:gd name="T11" fmla="*/ 0 h 48"/>
                <a:gd name="T12" fmla="*/ 3 w 20"/>
                <a:gd name="T13" fmla="*/ 0 h 48"/>
                <a:gd name="T14" fmla="*/ 5 w 20"/>
                <a:gd name="T15" fmla="*/ 6 h 48"/>
                <a:gd name="T16" fmla="*/ 3 w 20"/>
                <a:gd name="T17" fmla="*/ 8 h 48"/>
                <a:gd name="T18" fmla="*/ 4 w 20"/>
                <a:gd name="T19" fmla="*/ 18 h 48"/>
                <a:gd name="T20" fmla="*/ 1 w 20"/>
                <a:gd name="T21" fmla="*/ 19 h 48"/>
                <a:gd name="T22" fmla="*/ 0 w 20"/>
                <a:gd name="T23" fmla="*/ 25 h 48"/>
                <a:gd name="T24" fmla="*/ 1 w 20"/>
                <a:gd name="T25" fmla="*/ 28 h 48"/>
                <a:gd name="T26" fmla="*/ 1 w 20"/>
                <a:gd name="T27" fmla="*/ 28 h 48"/>
                <a:gd name="T28" fmla="*/ 5 w 20"/>
                <a:gd name="T29" fmla="*/ 31 h 48"/>
                <a:gd name="T30" fmla="*/ 10 w 20"/>
                <a:gd name="T31" fmla="*/ 32 h 48"/>
                <a:gd name="T32" fmla="*/ 9 w 20"/>
                <a:gd name="T33" fmla="*/ 40 h 48"/>
                <a:gd name="T34" fmla="*/ 15 w 20"/>
                <a:gd name="T35" fmla="*/ 47 h 48"/>
                <a:gd name="T36" fmla="*/ 15 w 20"/>
                <a:gd name="T37" fmla="*/ 42 h 48"/>
                <a:gd name="T38" fmla="*/ 19 w 20"/>
                <a:gd name="T39" fmla="*/ 38 h 48"/>
                <a:gd name="T40" fmla="*/ 19 w 20"/>
                <a:gd name="T41" fmla="*/ 3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" h="48">
                  <a:moveTo>
                    <a:pt x="19" y="31"/>
                  </a:moveTo>
                  <a:cubicBezTo>
                    <a:pt x="18" y="30"/>
                    <a:pt x="16" y="29"/>
                    <a:pt x="15" y="28"/>
                  </a:cubicBezTo>
                  <a:cubicBezTo>
                    <a:pt x="15" y="28"/>
                    <a:pt x="15" y="29"/>
                    <a:pt x="15" y="29"/>
                  </a:cubicBezTo>
                  <a:cubicBezTo>
                    <a:pt x="13" y="31"/>
                    <a:pt x="9" y="24"/>
                    <a:pt x="8" y="19"/>
                  </a:cubicBezTo>
                  <a:cubicBezTo>
                    <a:pt x="7" y="15"/>
                    <a:pt x="11" y="13"/>
                    <a:pt x="9" y="8"/>
                  </a:cubicBezTo>
                  <a:cubicBezTo>
                    <a:pt x="7" y="5"/>
                    <a:pt x="6" y="1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4" y="2"/>
                    <a:pt x="5" y="5"/>
                    <a:pt x="5" y="6"/>
                  </a:cubicBezTo>
                  <a:cubicBezTo>
                    <a:pt x="5" y="8"/>
                    <a:pt x="4" y="6"/>
                    <a:pt x="3" y="8"/>
                  </a:cubicBezTo>
                  <a:cubicBezTo>
                    <a:pt x="3" y="9"/>
                    <a:pt x="2" y="16"/>
                    <a:pt x="4" y="18"/>
                  </a:cubicBezTo>
                  <a:cubicBezTo>
                    <a:pt x="5" y="19"/>
                    <a:pt x="1" y="18"/>
                    <a:pt x="1" y="19"/>
                  </a:cubicBezTo>
                  <a:cubicBezTo>
                    <a:pt x="1" y="21"/>
                    <a:pt x="1" y="25"/>
                    <a:pt x="0" y="25"/>
                  </a:cubicBezTo>
                  <a:cubicBezTo>
                    <a:pt x="0" y="26"/>
                    <a:pt x="0" y="27"/>
                    <a:pt x="1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2" y="28"/>
                    <a:pt x="4" y="31"/>
                    <a:pt x="5" y="31"/>
                  </a:cubicBezTo>
                  <a:cubicBezTo>
                    <a:pt x="7" y="31"/>
                    <a:pt x="10" y="29"/>
                    <a:pt x="10" y="32"/>
                  </a:cubicBezTo>
                  <a:cubicBezTo>
                    <a:pt x="11" y="34"/>
                    <a:pt x="9" y="39"/>
                    <a:pt x="9" y="40"/>
                  </a:cubicBezTo>
                  <a:cubicBezTo>
                    <a:pt x="9" y="41"/>
                    <a:pt x="14" y="48"/>
                    <a:pt x="15" y="47"/>
                  </a:cubicBezTo>
                  <a:cubicBezTo>
                    <a:pt x="15" y="47"/>
                    <a:pt x="14" y="43"/>
                    <a:pt x="15" y="42"/>
                  </a:cubicBezTo>
                  <a:cubicBezTo>
                    <a:pt x="17" y="40"/>
                    <a:pt x="19" y="42"/>
                    <a:pt x="19" y="38"/>
                  </a:cubicBezTo>
                  <a:cubicBezTo>
                    <a:pt x="19" y="33"/>
                    <a:pt x="20" y="33"/>
                    <a:pt x="19" y="3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78" name="Freeform 167"/>
            <p:cNvSpPr>
              <a:spLocks/>
            </p:cNvSpPr>
            <p:nvPr/>
          </p:nvSpPr>
          <p:spPr bwMode="auto">
            <a:xfrm>
              <a:off x="7455238" y="4920150"/>
              <a:ext cx="61597" cy="48764"/>
            </a:xfrm>
            <a:custGeom>
              <a:avLst/>
              <a:gdLst>
                <a:gd name="T0" fmla="*/ 0 w 20"/>
                <a:gd name="T1" fmla="*/ 2 h 16"/>
                <a:gd name="T2" fmla="*/ 18 w 20"/>
                <a:gd name="T3" fmla="*/ 15 h 16"/>
                <a:gd name="T4" fmla="*/ 0 w 20"/>
                <a:gd name="T5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6">
                  <a:moveTo>
                    <a:pt x="0" y="2"/>
                  </a:moveTo>
                  <a:cubicBezTo>
                    <a:pt x="0" y="0"/>
                    <a:pt x="20" y="13"/>
                    <a:pt x="18" y="15"/>
                  </a:cubicBezTo>
                  <a:cubicBezTo>
                    <a:pt x="16" y="16"/>
                    <a:pt x="1" y="4"/>
                    <a:pt x="0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79" name="Freeform 168"/>
            <p:cNvSpPr>
              <a:spLocks/>
            </p:cNvSpPr>
            <p:nvPr/>
          </p:nvSpPr>
          <p:spPr bwMode="auto">
            <a:xfrm>
              <a:off x="5645829" y="3702327"/>
              <a:ext cx="146293" cy="96245"/>
            </a:xfrm>
            <a:custGeom>
              <a:avLst/>
              <a:gdLst>
                <a:gd name="T0" fmla="*/ 39 w 48"/>
                <a:gd name="T1" fmla="*/ 26 h 32"/>
                <a:gd name="T2" fmla="*/ 42 w 48"/>
                <a:gd name="T3" fmla="*/ 28 h 32"/>
                <a:gd name="T4" fmla="*/ 46 w 48"/>
                <a:gd name="T5" fmla="*/ 29 h 32"/>
                <a:gd name="T6" fmla="*/ 48 w 48"/>
                <a:gd name="T7" fmla="*/ 29 h 32"/>
                <a:gd name="T8" fmla="*/ 47 w 48"/>
                <a:gd name="T9" fmla="*/ 20 h 32"/>
                <a:gd name="T10" fmla="*/ 41 w 48"/>
                <a:gd name="T11" fmla="*/ 16 h 32"/>
                <a:gd name="T12" fmla="*/ 40 w 48"/>
                <a:gd name="T13" fmla="*/ 11 h 32"/>
                <a:gd name="T14" fmla="*/ 31 w 48"/>
                <a:gd name="T15" fmla="*/ 11 h 32"/>
                <a:gd name="T16" fmla="*/ 26 w 48"/>
                <a:gd name="T17" fmla="*/ 10 h 32"/>
                <a:gd name="T18" fmla="*/ 21 w 48"/>
                <a:gd name="T19" fmla="*/ 10 h 32"/>
                <a:gd name="T20" fmla="*/ 12 w 48"/>
                <a:gd name="T21" fmla="*/ 9 h 32"/>
                <a:gd name="T22" fmla="*/ 16 w 48"/>
                <a:gd name="T23" fmla="*/ 6 h 32"/>
                <a:gd name="T24" fmla="*/ 18 w 48"/>
                <a:gd name="T25" fmla="*/ 6 h 32"/>
                <a:gd name="T26" fmla="*/ 20 w 48"/>
                <a:gd name="T27" fmla="*/ 1 h 32"/>
                <a:gd name="T28" fmla="*/ 16 w 48"/>
                <a:gd name="T29" fmla="*/ 2 h 32"/>
                <a:gd name="T30" fmla="*/ 11 w 48"/>
                <a:gd name="T31" fmla="*/ 3 h 32"/>
                <a:gd name="T32" fmla="*/ 8 w 48"/>
                <a:gd name="T33" fmla="*/ 6 h 32"/>
                <a:gd name="T34" fmla="*/ 6 w 48"/>
                <a:gd name="T35" fmla="*/ 9 h 32"/>
                <a:gd name="T36" fmla="*/ 0 w 48"/>
                <a:gd name="T37" fmla="*/ 12 h 32"/>
                <a:gd name="T38" fmla="*/ 4 w 48"/>
                <a:gd name="T39" fmla="*/ 16 h 32"/>
                <a:gd name="T40" fmla="*/ 5 w 48"/>
                <a:gd name="T41" fmla="*/ 22 h 32"/>
                <a:gd name="T42" fmla="*/ 2 w 48"/>
                <a:gd name="T43" fmla="*/ 28 h 32"/>
                <a:gd name="T44" fmla="*/ 5 w 48"/>
                <a:gd name="T45" fmla="*/ 29 h 32"/>
                <a:gd name="T46" fmla="*/ 12 w 48"/>
                <a:gd name="T47" fmla="*/ 27 h 32"/>
                <a:gd name="T48" fmla="*/ 18 w 48"/>
                <a:gd name="T49" fmla="*/ 24 h 32"/>
                <a:gd name="T50" fmla="*/ 23 w 48"/>
                <a:gd name="T51" fmla="*/ 19 h 32"/>
                <a:gd name="T52" fmla="*/ 26 w 48"/>
                <a:gd name="T53" fmla="*/ 24 h 32"/>
                <a:gd name="T54" fmla="*/ 26 w 48"/>
                <a:gd name="T55" fmla="*/ 31 h 32"/>
                <a:gd name="T56" fmla="*/ 29 w 48"/>
                <a:gd name="T57" fmla="*/ 31 h 32"/>
                <a:gd name="T58" fmla="*/ 32 w 48"/>
                <a:gd name="T59" fmla="*/ 30 h 32"/>
                <a:gd name="T60" fmla="*/ 39 w 48"/>
                <a:gd name="T61" fmla="*/ 2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" h="32">
                  <a:moveTo>
                    <a:pt x="39" y="26"/>
                  </a:moveTo>
                  <a:cubicBezTo>
                    <a:pt x="41" y="27"/>
                    <a:pt x="40" y="28"/>
                    <a:pt x="42" y="28"/>
                  </a:cubicBezTo>
                  <a:cubicBezTo>
                    <a:pt x="43" y="27"/>
                    <a:pt x="45" y="28"/>
                    <a:pt x="46" y="29"/>
                  </a:cubicBezTo>
                  <a:cubicBezTo>
                    <a:pt x="47" y="29"/>
                    <a:pt x="48" y="29"/>
                    <a:pt x="48" y="29"/>
                  </a:cubicBezTo>
                  <a:cubicBezTo>
                    <a:pt x="48" y="29"/>
                    <a:pt x="47" y="22"/>
                    <a:pt x="47" y="20"/>
                  </a:cubicBezTo>
                  <a:cubicBezTo>
                    <a:pt x="46" y="18"/>
                    <a:pt x="41" y="16"/>
                    <a:pt x="41" y="16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33" y="12"/>
                    <a:pt x="31" y="11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5" y="9"/>
                    <a:pt x="23" y="12"/>
                    <a:pt x="21" y="10"/>
                  </a:cubicBezTo>
                  <a:cubicBezTo>
                    <a:pt x="18" y="9"/>
                    <a:pt x="12" y="11"/>
                    <a:pt x="12" y="9"/>
                  </a:cubicBezTo>
                  <a:cubicBezTo>
                    <a:pt x="12" y="8"/>
                    <a:pt x="14" y="5"/>
                    <a:pt x="16" y="6"/>
                  </a:cubicBezTo>
                  <a:cubicBezTo>
                    <a:pt x="17" y="6"/>
                    <a:pt x="17" y="6"/>
                    <a:pt x="18" y="6"/>
                  </a:cubicBezTo>
                  <a:cubicBezTo>
                    <a:pt x="19" y="4"/>
                    <a:pt x="21" y="1"/>
                    <a:pt x="20" y="1"/>
                  </a:cubicBezTo>
                  <a:cubicBezTo>
                    <a:pt x="20" y="0"/>
                    <a:pt x="18" y="0"/>
                    <a:pt x="16" y="2"/>
                  </a:cubicBezTo>
                  <a:cubicBezTo>
                    <a:pt x="15" y="3"/>
                    <a:pt x="12" y="1"/>
                    <a:pt x="11" y="3"/>
                  </a:cubicBezTo>
                  <a:cubicBezTo>
                    <a:pt x="11" y="4"/>
                    <a:pt x="10" y="6"/>
                    <a:pt x="8" y="6"/>
                  </a:cubicBezTo>
                  <a:cubicBezTo>
                    <a:pt x="7" y="6"/>
                    <a:pt x="8" y="9"/>
                    <a:pt x="6" y="9"/>
                  </a:cubicBezTo>
                  <a:cubicBezTo>
                    <a:pt x="5" y="10"/>
                    <a:pt x="1" y="10"/>
                    <a:pt x="0" y="12"/>
                  </a:cubicBezTo>
                  <a:cubicBezTo>
                    <a:pt x="0" y="13"/>
                    <a:pt x="5" y="14"/>
                    <a:pt x="4" y="16"/>
                  </a:cubicBezTo>
                  <a:cubicBezTo>
                    <a:pt x="4" y="18"/>
                    <a:pt x="7" y="21"/>
                    <a:pt x="5" y="22"/>
                  </a:cubicBezTo>
                  <a:cubicBezTo>
                    <a:pt x="4" y="23"/>
                    <a:pt x="2" y="25"/>
                    <a:pt x="2" y="28"/>
                  </a:cubicBezTo>
                  <a:cubicBezTo>
                    <a:pt x="4" y="29"/>
                    <a:pt x="5" y="30"/>
                    <a:pt x="5" y="29"/>
                  </a:cubicBezTo>
                  <a:cubicBezTo>
                    <a:pt x="6" y="27"/>
                    <a:pt x="12" y="29"/>
                    <a:pt x="12" y="27"/>
                  </a:cubicBezTo>
                  <a:cubicBezTo>
                    <a:pt x="12" y="25"/>
                    <a:pt x="18" y="26"/>
                    <a:pt x="18" y="24"/>
                  </a:cubicBezTo>
                  <a:cubicBezTo>
                    <a:pt x="18" y="22"/>
                    <a:pt x="21" y="18"/>
                    <a:pt x="23" y="19"/>
                  </a:cubicBezTo>
                  <a:cubicBezTo>
                    <a:pt x="26" y="19"/>
                    <a:pt x="23" y="23"/>
                    <a:pt x="26" y="24"/>
                  </a:cubicBezTo>
                  <a:cubicBezTo>
                    <a:pt x="29" y="25"/>
                    <a:pt x="25" y="30"/>
                    <a:pt x="26" y="31"/>
                  </a:cubicBezTo>
                  <a:cubicBezTo>
                    <a:pt x="27" y="32"/>
                    <a:pt x="28" y="32"/>
                    <a:pt x="29" y="31"/>
                  </a:cubicBezTo>
                  <a:cubicBezTo>
                    <a:pt x="30" y="31"/>
                    <a:pt x="31" y="31"/>
                    <a:pt x="32" y="30"/>
                  </a:cubicBezTo>
                  <a:cubicBezTo>
                    <a:pt x="35" y="28"/>
                    <a:pt x="38" y="25"/>
                    <a:pt x="39" y="2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80" name="Freeform 169"/>
            <p:cNvSpPr>
              <a:spLocks/>
            </p:cNvSpPr>
            <p:nvPr/>
          </p:nvSpPr>
          <p:spPr bwMode="auto">
            <a:xfrm>
              <a:off x="2879102" y="4032128"/>
              <a:ext cx="14116" cy="33365"/>
            </a:xfrm>
            <a:custGeom>
              <a:avLst/>
              <a:gdLst>
                <a:gd name="T0" fmla="*/ 4 w 5"/>
                <a:gd name="T1" fmla="*/ 11 h 11"/>
                <a:gd name="T2" fmla="*/ 2 w 5"/>
                <a:gd name="T3" fmla="*/ 8 h 11"/>
                <a:gd name="T4" fmla="*/ 0 w 5"/>
                <a:gd name="T5" fmla="*/ 4 h 11"/>
                <a:gd name="T6" fmla="*/ 2 w 5"/>
                <a:gd name="T7" fmla="*/ 2 h 11"/>
                <a:gd name="T8" fmla="*/ 3 w 5"/>
                <a:gd name="T9" fmla="*/ 7 h 11"/>
                <a:gd name="T10" fmla="*/ 4 w 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1">
                  <a:moveTo>
                    <a:pt x="4" y="11"/>
                  </a:moveTo>
                  <a:cubicBezTo>
                    <a:pt x="4" y="11"/>
                    <a:pt x="2" y="10"/>
                    <a:pt x="2" y="8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1"/>
                    <a:pt x="1" y="0"/>
                    <a:pt x="2" y="2"/>
                  </a:cubicBezTo>
                  <a:cubicBezTo>
                    <a:pt x="3" y="4"/>
                    <a:pt x="2" y="6"/>
                    <a:pt x="3" y="7"/>
                  </a:cubicBezTo>
                  <a:cubicBezTo>
                    <a:pt x="3" y="8"/>
                    <a:pt x="5" y="9"/>
                    <a:pt x="4" y="1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81" name="Freeform 170"/>
            <p:cNvSpPr>
              <a:spLocks/>
            </p:cNvSpPr>
            <p:nvPr/>
          </p:nvSpPr>
          <p:spPr bwMode="auto">
            <a:xfrm>
              <a:off x="3188370" y="4317013"/>
              <a:ext cx="23099" cy="21816"/>
            </a:xfrm>
            <a:custGeom>
              <a:avLst/>
              <a:gdLst>
                <a:gd name="T0" fmla="*/ 2 w 8"/>
                <a:gd name="T1" fmla="*/ 6 h 7"/>
                <a:gd name="T2" fmla="*/ 2 w 8"/>
                <a:gd name="T3" fmla="*/ 3 h 7"/>
                <a:gd name="T4" fmla="*/ 6 w 8"/>
                <a:gd name="T5" fmla="*/ 2 h 7"/>
                <a:gd name="T6" fmla="*/ 7 w 8"/>
                <a:gd name="T7" fmla="*/ 5 h 7"/>
                <a:gd name="T8" fmla="*/ 2 w 8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2" y="6"/>
                  </a:moveTo>
                  <a:cubicBezTo>
                    <a:pt x="1" y="5"/>
                    <a:pt x="3" y="4"/>
                    <a:pt x="2" y="3"/>
                  </a:cubicBezTo>
                  <a:cubicBezTo>
                    <a:pt x="0" y="2"/>
                    <a:pt x="5" y="0"/>
                    <a:pt x="6" y="2"/>
                  </a:cubicBezTo>
                  <a:cubicBezTo>
                    <a:pt x="8" y="3"/>
                    <a:pt x="8" y="5"/>
                    <a:pt x="7" y="5"/>
                  </a:cubicBezTo>
                  <a:cubicBezTo>
                    <a:pt x="5" y="6"/>
                    <a:pt x="3" y="7"/>
                    <a:pt x="2" y="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82" name="Freeform 171"/>
            <p:cNvSpPr>
              <a:spLocks/>
            </p:cNvSpPr>
            <p:nvPr/>
          </p:nvSpPr>
          <p:spPr bwMode="auto">
            <a:xfrm>
              <a:off x="5182569" y="3689495"/>
              <a:ext cx="60314" cy="55181"/>
            </a:xfrm>
            <a:custGeom>
              <a:avLst/>
              <a:gdLst>
                <a:gd name="T0" fmla="*/ 19 w 20"/>
                <a:gd name="T1" fmla="*/ 14 h 18"/>
                <a:gd name="T2" fmla="*/ 15 w 20"/>
                <a:gd name="T3" fmla="*/ 10 h 18"/>
                <a:gd name="T4" fmla="*/ 13 w 20"/>
                <a:gd name="T5" fmla="*/ 5 h 18"/>
                <a:gd name="T6" fmla="*/ 11 w 20"/>
                <a:gd name="T7" fmla="*/ 1 h 18"/>
                <a:gd name="T8" fmla="*/ 6 w 20"/>
                <a:gd name="T9" fmla="*/ 1 h 18"/>
                <a:gd name="T10" fmla="*/ 0 w 20"/>
                <a:gd name="T11" fmla="*/ 2 h 18"/>
                <a:gd name="T12" fmla="*/ 1 w 20"/>
                <a:gd name="T13" fmla="*/ 7 h 18"/>
                <a:gd name="T14" fmla="*/ 6 w 20"/>
                <a:gd name="T15" fmla="*/ 9 h 18"/>
                <a:gd name="T16" fmla="*/ 7 w 20"/>
                <a:gd name="T17" fmla="*/ 11 h 18"/>
                <a:gd name="T18" fmla="*/ 8 w 20"/>
                <a:gd name="T19" fmla="*/ 11 h 18"/>
                <a:gd name="T20" fmla="*/ 9 w 20"/>
                <a:gd name="T21" fmla="*/ 12 h 18"/>
                <a:gd name="T22" fmla="*/ 12 w 20"/>
                <a:gd name="T23" fmla="*/ 14 h 18"/>
                <a:gd name="T24" fmla="*/ 15 w 20"/>
                <a:gd name="T25" fmla="*/ 15 h 18"/>
                <a:gd name="T26" fmla="*/ 16 w 20"/>
                <a:gd name="T27" fmla="*/ 18 h 18"/>
                <a:gd name="T28" fmla="*/ 20 w 20"/>
                <a:gd name="T29" fmla="*/ 17 h 18"/>
                <a:gd name="T30" fmla="*/ 19 w 20"/>
                <a:gd name="T31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18">
                  <a:moveTo>
                    <a:pt x="19" y="14"/>
                  </a:moveTo>
                  <a:cubicBezTo>
                    <a:pt x="19" y="13"/>
                    <a:pt x="15" y="12"/>
                    <a:pt x="15" y="10"/>
                  </a:cubicBezTo>
                  <a:cubicBezTo>
                    <a:pt x="15" y="8"/>
                    <a:pt x="13" y="6"/>
                    <a:pt x="13" y="5"/>
                  </a:cubicBezTo>
                  <a:cubicBezTo>
                    <a:pt x="13" y="4"/>
                    <a:pt x="12" y="2"/>
                    <a:pt x="11" y="1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0" y="2"/>
                  </a:cubicBezTo>
                  <a:cubicBezTo>
                    <a:pt x="1" y="4"/>
                    <a:pt x="0" y="4"/>
                    <a:pt x="1" y="7"/>
                  </a:cubicBezTo>
                  <a:cubicBezTo>
                    <a:pt x="2" y="10"/>
                    <a:pt x="5" y="8"/>
                    <a:pt x="6" y="9"/>
                  </a:cubicBezTo>
                  <a:cubicBezTo>
                    <a:pt x="6" y="9"/>
                    <a:pt x="7" y="10"/>
                    <a:pt x="7" y="11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9" y="11"/>
                    <a:pt x="9" y="12"/>
                    <a:pt x="9" y="12"/>
                  </a:cubicBezTo>
                  <a:cubicBezTo>
                    <a:pt x="10" y="13"/>
                    <a:pt x="12" y="14"/>
                    <a:pt x="12" y="14"/>
                  </a:cubicBezTo>
                  <a:cubicBezTo>
                    <a:pt x="13" y="14"/>
                    <a:pt x="14" y="13"/>
                    <a:pt x="15" y="15"/>
                  </a:cubicBezTo>
                  <a:cubicBezTo>
                    <a:pt x="17" y="17"/>
                    <a:pt x="17" y="17"/>
                    <a:pt x="16" y="18"/>
                  </a:cubicBezTo>
                  <a:cubicBezTo>
                    <a:pt x="18" y="18"/>
                    <a:pt x="19" y="18"/>
                    <a:pt x="20" y="17"/>
                  </a:cubicBezTo>
                  <a:cubicBezTo>
                    <a:pt x="20" y="16"/>
                    <a:pt x="19" y="15"/>
                    <a:pt x="19" y="1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83" name="Freeform 172"/>
            <p:cNvSpPr>
              <a:spLocks noEditPoints="1"/>
            </p:cNvSpPr>
            <p:nvPr/>
          </p:nvSpPr>
          <p:spPr bwMode="auto">
            <a:xfrm>
              <a:off x="5209518" y="3677945"/>
              <a:ext cx="93679" cy="78279"/>
            </a:xfrm>
            <a:custGeom>
              <a:avLst/>
              <a:gdLst>
                <a:gd name="T0" fmla="*/ 29 w 31"/>
                <a:gd name="T1" fmla="*/ 9 h 26"/>
                <a:gd name="T2" fmla="*/ 24 w 31"/>
                <a:gd name="T3" fmla="*/ 2 h 26"/>
                <a:gd name="T4" fmla="*/ 20 w 31"/>
                <a:gd name="T5" fmla="*/ 5 h 26"/>
                <a:gd name="T6" fmla="*/ 17 w 31"/>
                <a:gd name="T7" fmla="*/ 5 h 26"/>
                <a:gd name="T8" fmla="*/ 12 w 31"/>
                <a:gd name="T9" fmla="*/ 1 h 26"/>
                <a:gd name="T10" fmla="*/ 10 w 31"/>
                <a:gd name="T11" fmla="*/ 0 h 26"/>
                <a:gd name="T12" fmla="*/ 9 w 31"/>
                <a:gd name="T13" fmla="*/ 3 h 26"/>
                <a:gd name="T14" fmla="*/ 11 w 31"/>
                <a:gd name="T15" fmla="*/ 5 h 26"/>
                <a:gd name="T16" fmla="*/ 6 w 31"/>
                <a:gd name="T17" fmla="*/ 5 h 26"/>
                <a:gd name="T18" fmla="*/ 2 w 31"/>
                <a:gd name="T19" fmla="*/ 4 h 26"/>
                <a:gd name="T20" fmla="*/ 4 w 31"/>
                <a:gd name="T21" fmla="*/ 9 h 26"/>
                <a:gd name="T22" fmla="*/ 6 w 31"/>
                <a:gd name="T23" fmla="*/ 14 h 26"/>
                <a:gd name="T24" fmla="*/ 10 w 31"/>
                <a:gd name="T25" fmla="*/ 18 h 26"/>
                <a:gd name="T26" fmla="*/ 11 w 31"/>
                <a:gd name="T27" fmla="*/ 21 h 26"/>
                <a:gd name="T28" fmla="*/ 19 w 31"/>
                <a:gd name="T29" fmla="*/ 17 h 26"/>
                <a:gd name="T30" fmla="*/ 20 w 31"/>
                <a:gd name="T31" fmla="*/ 23 h 26"/>
                <a:gd name="T32" fmla="*/ 25 w 31"/>
                <a:gd name="T33" fmla="*/ 26 h 26"/>
                <a:gd name="T34" fmla="*/ 26 w 31"/>
                <a:gd name="T35" fmla="*/ 22 h 26"/>
                <a:gd name="T36" fmla="*/ 29 w 31"/>
                <a:gd name="T37" fmla="*/ 9 h 26"/>
                <a:gd name="T38" fmla="*/ 3 w 31"/>
                <a:gd name="T39" fmla="*/ 18 h 26"/>
                <a:gd name="T40" fmla="*/ 0 w 31"/>
                <a:gd name="T41" fmla="*/ 16 h 26"/>
                <a:gd name="T42" fmla="*/ 2 w 31"/>
                <a:gd name="T43" fmla="*/ 20 h 26"/>
                <a:gd name="T44" fmla="*/ 6 w 31"/>
                <a:gd name="T45" fmla="*/ 22 h 26"/>
                <a:gd name="T46" fmla="*/ 7 w 31"/>
                <a:gd name="T47" fmla="*/ 22 h 26"/>
                <a:gd name="T48" fmla="*/ 6 w 31"/>
                <a:gd name="T49" fmla="*/ 19 h 26"/>
                <a:gd name="T50" fmla="*/ 3 w 31"/>
                <a:gd name="T51" fmla="*/ 1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" h="26">
                  <a:moveTo>
                    <a:pt x="29" y="9"/>
                  </a:moveTo>
                  <a:cubicBezTo>
                    <a:pt x="29" y="7"/>
                    <a:pt x="26" y="5"/>
                    <a:pt x="24" y="2"/>
                  </a:cubicBezTo>
                  <a:cubicBezTo>
                    <a:pt x="23" y="4"/>
                    <a:pt x="20" y="3"/>
                    <a:pt x="20" y="5"/>
                  </a:cubicBezTo>
                  <a:cubicBezTo>
                    <a:pt x="19" y="6"/>
                    <a:pt x="18" y="4"/>
                    <a:pt x="17" y="5"/>
                  </a:cubicBezTo>
                  <a:cubicBezTo>
                    <a:pt x="16" y="5"/>
                    <a:pt x="14" y="1"/>
                    <a:pt x="12" y="1"/>
                  </a:cubicBezTo>
                  <a:cubicBezTo>
                    <a:pt x="12" y="1"/>
                    <a:pt x="11" y="1"/>
                    <a:pt x="10" y="0"/>
                  </a:cubicBezTo>
                  <a:cubicBezTo>
                    <a:pt x="10" y="1"/>
                    <a:pt x="9" y="2"/>
                    <a:pt x="9" y="3"/>
                  </a:cubicBezTo>
                  <a:cubicBezTo>
                    <a:pt x="10" y="4"/>
                    <a:pt x="12" y="5"/>
                    <a:pt x="11" y="5"/>
                  </a:cubicBezTo>
                  <a:cubicBezTo>
                    <a:pt x="10" y="6"/>
                    <a:pt x="7" y="6"/>
                    <a:pt x="6" y="5"/>
                  </a:cubicBezTo>
                  <a:cubicBezTo>
                    <a:pt x="5" y="4"/>
                    <a:pt x="3" y="3"/>
                    <a:pt x="2" y="4"/>
                  </a:cubicBezTo>
                  <a:cubicBezTo>
                    <a:pt x="2" y="5"/>
                    <a:pt x="5" y="7"/>
                    <a:pt x="4" y="9"/>
                  </a:cubicBezTo>
                  <a:cubicBezTo>
                    <a:pt x="4" y="10"/>
                    <a:pt x="6" y="12"/>
                    <a:pt x="6" y="14"/>
                  </a:cubicBezTo>
                  <a:cubicBezTo>
                    <a:pt x="6" y="16"/>
                    <a:pt x="10" y="17"/>
                    <a:pt x="10" y="18"/>
                  </a:cubicBezTo>
                  <a:cubicBezTo>
                    <a:pt x="10" y="19"/>
                    <a:pt x="11" y="20"/>
                    <a:pt x="11" y="21"/>
                  </a:cubicBezTo>
                  <a:cubicBezTo>
                    <a:pt x="15" y="20"/>
                    <a:pt x="17" y="18"/>
                    <a:pt x="19" y="17"/>
                  </a:cubicBezTo>
                  <a:cubicBezTo>
                    <a:pt x="22" y="15"/>
                    <a:pt x="21" y="22"/>
                    <a:pt x="20" y="23"/>
                  </a:cubicBezTo>
                  <a:cubicBezTo>
                    <a:pt x="20" y="23"/>
                    <a:pt x="22" y="25"/>
                    <a:pt x="25" y="26"/>
                  </a:cubicBezTo>
                  <a:cubicBezTo>
                    <a:pt x="25" y="24"/>
                    <a:pt x="25" y="23"/>
                    <a:pt x="26" y="22"/>
                  </a:cubicBezTo>
                  <a:cubicBezTo>
                    <a:pt x="29" y="18"/>
                    <a:pt x="31" y="12"/>
                    <a:pt x="29" y="9"/>
                  </a:cubicBezTo>
                  <a:close/>
                  <a:moveTo>
                    <a:pt x="3" y="18"/>
                  </a:moveTo>
                  <a:cubicBezTo>
                    <a:pt x="3" y="18"/>
                    <a:pt x="1" y="17"/>
                    <a:pt x="0" y="16"/>
                  </a:cubicBezTo>
                  <a:cubicBezTo>
                    <a:pt x="1" y="18"/>
                    <a:pt x="1" y="19"/>
                    <a:pt x="2" y="20"/>
                  </a:cubicBezTo>
                  <a:cubicBezTo>
                    <a:pt x="5" y="21"/>
                    <a:pt x="1" y="22"/>
                    <a:pt x="6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1"/>
                    <a:pt x="8" y="21"/>
                    <a:pt x="6" y="19"/>
                  </a:cubicBezTo>
                  <a:cubicBezTo>
                    <a:pt x="5" y="17"/>
                    <a:pt x="4" y="18"/>
                    <a:pt x="3" y="1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84" name="Freeform 173"/>
            <p:cNvSpPr>
              <a:spLocks/>
            </p:cNvSpPr>
            <p:nvPr/>
          </p:nvSpPr>
          <p:spPr bwMode="auto">
            <a:xfrm>
              <a:off x="5509803" y="3756225"/>
              <a:ext cx="273336" cy="197623"/>
            </a:xfrm>
            <a:custGeom>
              <a:avLst/>
              <a:gdLst>
                <a:gd name="T0" fmla="*/ 87 w 90"/>
                <a:gd name="T1" fmla="*/ 10 h 65"/>
                <a:gd name="T2" fmla="*/ 84 w 90"/>
                <a:gd name="T3" fmla="*/ 8 h 65"/>
                <a:gd name="T4" fmla="*/ 77 w 90"/>
                <a:gd name="T5" fmla="*/ 12 h 65"/>
                <a:gd name="T6" fmla="*/ 74 w 90"/>
                <a:gd name="T7" fmla="*/ 13 h 65"/>
                <a:gd name="T8" fmla="*/ 71 w 90"/>
                <a:gd name="T9" fmla="*/ 13 h 65"/>
                <a:gd name="T10" fmla="*/ 71 w 90"/>
                <a:gd name="T11" fmla="*/ 6 h 65"/>
                <a:gd name="T12" fmla="*/ 68 w 90"/>
                <a:gd name="T13" fmla="*/ 1 h 65"/>
                <a:gd name="T14" fmla="*/ 63 w 90"/>
                <a:gd name="T15" fmla="*/ 6 h 65"/>
                <a:gd name="T16" fmla="*/ 57 w 90"/>
                <a:gd name="T17" fmla="*/ 9 h 65"/>
                <a:gd name="T18" fmla="*/ 50 w 90"/>
                <a:gd name="T19" fmla="*/ 11 h 65"/>
                <a:gd name="T20" fmla="*/ 45 w 90"/>
                <a:gd name="T21" fmla="*/ 9 h 65"/>
                <a:gd name="T22" fmla="*/ 40 w 90"/>
                <a:gd name="T23" fmla="*/ 8 h 65"/>
                <a:gd name="T24" fmla="*/ 35 w 90"/>
                <a:gd name="T25" fmla="*/ 7 h 65"/>
                <a:gd name="T26" fmla="*/ 30 w 90"/>
                <a:gd name="T27" fmla="*/ 10 h 65"/>
                <a:gd name="T28" fmla="*/ 26 w 90"/>
                <a:gd name="T29" fmla="*/ 16 h 65"/>
                <a:gd name="T30" fmla="*/ 17 w 90"/>
                <a:gd name="T31" fmla="*/ 21 h 65"/>
                <a:gd name="T32" fmla="*/ 12 w 90"/>
                <a:gd name="T33" fmla="*/ 23 h 65"/>
                <a:gd name="T34" fmla="*/ 7 w 90"/>
                <a:gd name="T35" fmla="*/ 22 h 65"/>
                <a:gd name="T36" fmla="*/ 5 w 90"/>
                <a:gd name="T37" fmla="*/ 25 h 65"/>
                <a:gd name="T38" fmla="*/ 2 w 90"/>
                <a:gd name="T39" fmla="*/ 29 h 65"/>
                <a:gd name="T40" fmla="*/ 1 w 90"/>
                <a:gd name="T41" fmla="*/ 35 h 65"/>
                <a:gd name="T42" fmla="*/ 1 w 90"/>
                <a:gd name="T43" fmla="*/ 42 h 65"/>
                <a:gd name="T44" fmla="*/ 2 w 90"/>
                <a:gd name="T45" fmla="*/ 49 h 65"/>
                <a:gd name="T46" fmla="*/ 9 w 90"/>
                <a:gd name="T47" fmla="*/ 52 h 65"/>
                <a:gd name="T48" fmla="*/ 2 w 90"/>
                <a:gd name="T49" fmla="*/ 61 h 65"/>
                <a:gd name="T50" fmla="*/ 3 w 90"/>
                <a:gd name="T51" fmla="*/ 63 h 65"/>
                <a:gd name="T52" fmla="*/ 13 w 90"/>
                <a:gd name="T53" fmla="*/ 64 h 65"/>
                <a:gd name="T54" fmla="*/ 38 w 90"/>
                <a:gd name="T55" fmla="*/ 61 h 65"/>
                <a:gd name="T56" fmla="*/ 37 w 90"/>
                <a:gd name="T57" fmla="*/ 54 h 65"/>
                <a:gd name="T58" fmla="*/ 42 w 90"/>
                <a:gd name="T59" fmla="*/ 52 h 65"/>
                <a:gd name="T60" fmla="*/ 47 w 90"/>
                <a:gd name="T61" fmla="*/ 50 h 65"/>
                <a:gd name="T62" fmla="*/ 53 w 90"/>
                <a:gd name="T63" fmla="*/ 48 h 65"/>
                <a:gd name="T64" fmla="*/ 56 w 90"/>
                <a:gd name="T65" fmla="*/ 45 h 65"/>
                <a:gd name="T66" fmla="*/ 58 w 90"/>
                <a:gd name="T67" fmla="*/ 39 h 65"/>
                <a:gd name="T68" fmla="*/ 63 w 90"/>
                <a:gd name="T69" fmla="*/ 36 h 65"/>
                <a:gd name="T70" fmla="*/ 61 w 90"/>
                <a:gd name="T71" fmla="*/ 32 h 65"/>
                <a:gd name="T72" fmla="*/ 68 w 90"/>
                <a:gd name="T73" fmla="*/ 32 h 65"/>
                <a:gd name="T74" fmla="*/ 68 w 90"/>
                <a:gd name="T75" fmla="*/ 27 h 65"/>
                <a:gd name="T76" fmla="*/ 71 w 90"/>
                <a:gd name="T77" fmla="*/ 23 h 65"/>
                <a:gd name="T78" fmla="*/ 70 w 90"/>
                <a:gd name="T79" fmla="*/ 19 h 65"/>
                <a:gd name="T80" fmla="*/ 71 w 90"/>
                <a:gd name="T81" fmla="*/ 16 h 65"/>
                <a:gd name="T82" fmla="*/ 72 w 90"/>
                <a:gd name="T83" fmla="*/ 16 h 65"/>
                <a:gd name="T84" fmla="*/ 75 w 90"/>
                <a:gd name="T85" fmla="*/ 15 h 65"/>
                <a:gd name="T86" fmla="*/ 83 w 90"/>
                <a:gd name="T87" fmla="*/ 12 h 65"/>
                <a:gd name="T88" fmla="*/ 90 w 90"/>
                <a:gd name="T89" fmla="*/ 10 h 65"/>
                <a:gd name="T90" fmla="*/ 87 w 90"/>
                <a:gd name="T91" fmla="*/ 1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0" h="65">
                  <a:moveTo>
                    <a:pt x="87" y="10"/>
                  </a:moveTo>
                  <a:cubicBezTo>
                    <a:pt x="85" y="10"/>
                    <a:pt x="86" y="9"/>
                    <a:pt x="84" y="8"/>
                  </a:cubicBezTo>
                  <a:cubicBezTo>
                    <a:pt x="83" y="7"/>
                    <a:pt x="80" y="10"/>
                    <a:pt x="77" y="12"/>
                  </a:cubicBezTo>
                  <a:cubicBezTo>
                    <a:pt x="76" y="13"/>
                    <a:pt x="75" y="13"/>
                    <a:pt x="74" y="13"/>
                  </a:cubicBezTo>
                  <a:cubicBezTo>
                    <a:pt x="73" y="14"/>
                    <a:pt x="72" y="14"/>
                    <a:pt x="71" y="13"/>
                  </a:cubicBezTo>
                  <a:cubicBezTo>
                    <a:pt x="70" y="12"/>
                    <a:pt x="74" y="7"/>
                    <a:pt x="71" y="6"/>
                  </a:cubicBezTo>
                  <a:cubicBezTo>
                    <a:pt x="68" y="5"/>
                    <a:pt x="71" y="1"/>
                    <a:pt x="68" y="1"/>
                  </a:cubicBezTo>
                  <a:cubicBezTo>
                    <a:pt x="66" y="0"/>
                    <a:pt x="63" y="4"/>
                    <a:pt x="63" y="6"/>
                  </a:cubicBezTo>
                  <a:cubicBezTo>
                    <a:pt x="63" y="8"/>
                    <a:pt x="57" y="7"/>
                    <a:pt x="57" y="9"/>
                  </a:cubicBezTo>
                  <a:cubicBezTo>
                    <a:pt x="57" y="11"/>
                    <a:pt x="51" y="9"/>
                    <a:pt x="50" y="11"/>
                  </a:cubicBezTo>
                  <a:cubicBezTo>
                    <a:pt x="49" y="13"/>
                    <a:pt x="47" y="9"/>
                    <a:pt x="45" y="9"/>
                  </a:cubicBezTo>
                  <a:cubicBezTo>
                    <a:pt x="43" y="9"/>
                    <a:pt x="42" y="7"/>
                    <a:pt x="40" y="8"/>
                  </a:cubicBezTo>
                  <a:cubicBezTo>
                    <a:pt x="38" y="8"/>
                    <a:pt x="36" y="7"/>
                    <a:pt x="35" y="7"/>
                  </a:cubicBezTo>
                  <a:cubicBezTo>
                    <a:pt x="33" y="6"/>
                    <a:pt x="32" y="10"/>
                    <a:pt x="30" y="10"/>
                  </a:cubicBezTo>
                  <a:cubicBezTo>
                    <a:pt x="28" y="9"/>
                    <a:pt x="27" y="13"/>
                    <a:pt x="26" y="16"/>
                  </a:cubicBezTo>
                  <a:cubicBezTo>
                    <a:pt x="25" y="18"/>
                    <a:pt x="17" y="18"/>
                    <a:pt x="17" y="21"/>
                  </a:cubicBezTo>
                  <a:cubicBezTo>
                    <a:pt x="17" y="24"/>
                    <a:pt x="12" y="25"/>
                    <a:pt x="12" y="23"/>
                  </a:cubicBezTo>
                  <a:cubicBezTo>
                    <a:pt x="11" y="21"/>
                    <a:pt x="8" y="22"/>
                    <a:pt x="7" y="22"/>
                  </a:cubicBezTo>
                  <a:cubicBezTo>
                    <a:pt x="7" y="21"/>
                    <a:pt x="4" y="22"/>
                    <a:pt x="5" y="25"/>
                  </a:cubicBezTo>
                  <a:cubicBezTo>
                    <a:pt x="5" y="27"/>
                    <a:pt x="2" y="28"/>
                    <a:pt x="2" y="29"/>
                  </a:cubicBezTo>
                  <a:cubicBezTo>
                    <a:pt x="2" y="30"/>
                    <a:pt x="0" y="33"/>
                    <a:pt x="1" y="35"/>
                  </a:cubicBezTo>
                  <a:cubicBezTo>
                    <a:pt x="2" y="36"/>
                    <a:pt x="0" y="39"/>
                    <a:pt x="1" y="42"/>
                  </a:cubicBezTo>
                  <a:cubicBezTo>
                    <a:pt x="3" y="44"/>
                    <a:pt x="2" y="48"/>
                    <a:pt x="2" y="49"/>
                  </a:cubicBezTo>
                  <a:cubicBezTo>
                    <a:pt x="3" y="50"/>
                    <a:pt x="8" y="49"/>
                    <a:pt x="9" y="52"/>
                  </a:cubicBezTo>
                  <a:cubicBezTo>
                    <a:pt x="10" y="55"/>
                    <a:pt x="2" y="59"/>
                    <a:pt x="2" y="61"/>
                  </a:cubicBezTo>
                  <a:cubicBezTo>
                    <a:pt x="2" y="61"/>
                    <a:pt x="3" y="62"/>
                    <a:pt x="3" y="63"/>
                  </a:cubicBezTo>
                  <a:cubicBezTo>
                    <a:pt x="6" y="63"/>
                    <a:pt x="10" y="63"/>
                    <a:pt x="13" y="64"/>
                  </a:cubicBezTo>
                  <a:cubicBezTo>
                    <a:pt x="17" y="65"/>
                    <a:pt x="38" y="61"/>
                    <a:pt x="38" y="61"/>
                  </a:cubicBezTo>
                  <a:cubicBezTo>
                    <a:pt x="38" y="60"/>
                    <a:pt x="37" y="55"/>
                    <a:pt x="37" y="54"/>
                  </a:cubicBezTo>
                  <a:cubicBezTo>
                    <a:pt x="38" y="54"/>
                    <a:pt x="40" y="51"/>
                    <a:pt x="42" y="52"/>
                  </a:cubicBezTo>
                  <a:cubicBezTo>
                    <a:pt x="45" y="52"/>
                    <a:pt x="47" y="52"/>
                    <a:pt x="47" y="50"/>
                  </a:cubicBezTo>
                  <a:cubicBezTo>
                    <a:pt x="47" y="49"/>
                    <a:pt x="53" y="47"/>
                    <a:pt x="53" y="48"/>
                  </a:cubicBezTo>
                  <a:cubicBezTo>
                    <a:pt x="54" y="50"/>
                    <a:pt x="56" y="49"/>
                    <a:pt x="56" y="45"/>
                  </a:cubicBezTo>
                  <a:cubicBezTo>
                    <a:pt x="56" y="42"/>
                    <a:pt x="56" y="39"/>
                    <a:pt x="58" y="39"/>
                  </a:cubicBezTo>
                  <a:cubicBezTo>
                    <a:pt x="61" y="39"/>
                    <a:pt x="63" y="37"/>
                    <a:pt x="63" y="36"/>
                  </a:cubicBezTo>
                  <a:cubicBezTo>
                    <a:pt x="62" y="35"/>
                    <a:pt x="60" y="33"/>
                    <a:pt x="61" y="32"/>
                  </a:cubicBezTo>
                  <a:cubicBezTo>
                    <a:pt x="61" y="31"/>
                    <a:pt x="67" y="34"/>
                    <a:pt x="68" y="32"/>
                  </a:cubicBezTo>
                  <a:cubicBezTo>
                    <a:pt x="68" y="31"/>
                    <a:pt x="67" y="29"/>
                    <a:pt x="68" y="27"/>
                  </a:cubicBezTo>
                  <a:cubicBezTo>
                    <a:pt x="69" y="26"/>
                    <a:pt x="71" y="24"/>
                    <a:pt x="71" y="23"/>
                  </a:cubicBezTo>
                  <a:cubicBezTo>
                    <a:pt x="71" y="21"/>
                    <a:pt x="71" y="21"/>
                    <a:pt x="70" y="19"/>
                  </a:cubicBezTo>
                  <a:cubicBezTo>
                    <a:pt x="69" y="18"/>
                    <a:pt x="69" y="16"/>
                    <a:pt x="71" y="16"/>
                  </a:cubicBezTo>
                  <a:cubicBezTo>
                    <a:pt x="71" y="16"/>
                    <a:pt x="71" y="16"/>
                    <a:pt x="72" y="16"/>
                  </a:cubicBezTo>
                  <a:cubicBezTo>
                    <a:pt x="73" y="15"/>
                    <a:pt x="74" y="15"/>
                    <a:pt x="75" y="15"/>
                  </a:cubicBezTo>
                  <a:cubicBezTo>
                    <a:pt x="77" y="13"/>
                    <a:pt x="82" y="11"/>
                    <a:pt x="83" y="12"/>
                  </a:cubicBezTo>
                  <a:cubicBezTo>
                    <a:pt x="85" y="13"/>
                    <a:pt x="88" y="12"/>
                    <a:pt x="90" y="10"/>
                  </a:cubicBezTo>
                  <a:cubicBezTo>
                    <a:pt x="89" y="10"/>
                    <a:pt x="87" y="9"/>
                    <a:pt x="87" y="1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85" name="Freeform 174"/>
            <p:cNvSpPr>
              <a:spLocks/>
            </p:cNvSpPr>
            <p:nvPr/>
          </p:nvSpPr>
          <p:spPr bwMode="auto">
            <a:xfrm>
              <a:off x="5518785" y="3787023"/>
              <a:ext cx="311834" cy="281036"/>
            </a:xfrm>
            <a:custGeom>
              <a:avLst/>
              <a:gdLst>
                <a:gd name="T0" fmla="*/ 95 w 103"/>
                <a:gd name="T1" fmla="*/ 5 h 93"/>
                <a:gd name="T2" fmla="*/ 88 w 103"/>
                <a:gd name="T3" fmla="*/ 1 h 93"/>
                <a:gd name="T4" fmla="*/ 80 w 103"/>
                <a:gd name="T5" fmla="*/ 2 h 93"/>
                <a:gd name="T6" fmla="*/ 69 w 103"/>
                <a:gd name="T7" fmla="*/ 6 h 93"/>
                <a:gd name="T8" fmla="*/ 67 w 103"/>
                <a:gd name="T9" fmla="*/ 9 h 93"/>
                <a:gd name="T10" fmla="*/ 65 w 103"/>
                <a:gd name="T11" fmla="*/ 17 h 93"/>
                <a:gd name="T12" fmla="*/ 58 w 103"/>
                <a:gd name="T13" fmla="*/ 22 h 93"/>
                <a:gd name="T14" fmla="*/ 55 w 103"/>
                <a:gd name="T15" fmla="*/ 29 h 93"/>
                <a:gd name="T16" fmla="*/ 50 w 103"/>
                <a:gd name="T17" fmla="*/ 38 h 93"/>
                <a:gd name="T18" fmla="*/ 39 w 103"/>
                <a:gd name="T19" fmla="*/ 42 h 93"/>
                <a:gd name="T20" fmla="*/ 35 w 103"/>
                <a:gd name="T21" fmla="*/ 51 h 93"/>
                <a:gd name="T22" fmla="*/ 0 w 103"/>
                <a:gd name="T23" fmla="*/ 53 h 93"/>
                <a:gd name="T24" fmla="*/ 10 w 103"/>
                <a:gd name="T25" fmla="*/ 62 h 93"/>
                <a:gd name="T26" fmla="*/ 14 w 103"/>
                <a:gd name="T27" fmla="*/ 73 h 93"/>
                <a:gd name="T28" fmla="*/ 5 w 103"/>
                <a:gd name="T29" fmla="*/ 81 h 93"/>
                <a:gd name="T30" fmla="*/ 16 w 103"/>
                <a:gd name="T31" fmla="*/ 82 h 93"/>
                <a:gd name="T32" fmla="*/ 31 w 103"/>
                <a:gd name="T33" fmla="*/ 81 h 93"/>
                <a:gd name="T34" fmla="*/ 39 w 103"/>
                <a:gd name="T35" fmla="*/ 86 h 93"/>
                <a:gd name="T36" fmla="*/ 46 w 103"/>
                <a:gd name="T37" fmla="*/ 93 h 93"/>
                <a:gd name="T38" fmla="*/ 47 w 103"/>
                <a:gd name="T39" fmla="*/ 93 h 93"/>
                <a:gd name="T40" fmla="*/ 59 w 103"/>
                <a:gd name="T41" fmla="*/ 89 h 93"/>
                <a:gd name="T42" fmla="*/ 61 w 103"/>
                <a:gd name="T43" fmla="*/ 82 h 93"/>
                <a:gd name="T44" fmla="*/ 55 w 103"/>
                <a:gd name="T45" fmla="*/ 71 h 93"/>
                <a:gd name="T46" fmla="*/ 64 w 103"/>
                <a:gd name="T47" fmla="*/ 65 h 93"/>
                <a:gd name="T48" fmla="*/ 71 w 103"/>
                <a:gd name="T49" fmla="*/ 61 h 93"/>
                <a:gd name="T50" fmla="*/ 79 w 103"/>
                <a:gd name="T51" fmla="*/ 51 h 93"/>
                <a:gd name="T52" fmla="*/ 86 w 103"/>
                <a:gd name="T53" fmla="*/ 44 h 93"/>
                <a:gd name="T54" fmla="*/ 90 w 103"/>
                <a:gd name="T55" fmla="*/ 35 h 93"/>
                <a:gd name="T56" fmla="*/ 84 w 103"/>
                <a:gd name="T57" fmla="*/ 26 h 93"/>
                <a:gd name="T58" fmla="*/ 86 w 103"/>
                <a:gd name="T59" fmla="*/ 17 h 93"/>
                <a:gd name="T60" fmla="*/ 101 w 103"/>
                <a:gd name="T61" fmla="*/ 16 h 93"/>
                <a:gd name="T62" fmla="*/ 99 w 103"/>
                <a:gd name="T63" fmla="*/ 1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3" h="93">
                  <a:moveTo>
                    <a:pt x="99" y="10"/>
                  </a:moveTo>
                  <a:cubicBezTo>
                    <a:pt x="96" y="8"/>
                    <a:pt x="95" y="6"/>
                    <a:pt x="95" y="5"/>
                  </a:cubicBezTo>
                  <a:cubicBezTo>
                    <a:pt x="95" y="4"/>
                    <a:pt x="92" y="2"/>
                    <a:pt x="90" y="1"/>
                  </a:cubicBezTo>
                  <a:cubicBezTo>
                    <a:pt x="89" y="1"/>
                    <a:pt x="89" y="1"/>
                    <a:pt x="88" y="1"/>
                  </a:cubicBezTo>
                  <a:cubicBezTo>
                    <a:pt x="88" y="1"/>
                    <a:pt x="87" y="0"/>
                    <a:pt x="87" y="0"/>
                  </a:cubicBezTo>
                  <a:cubicBezTo>
                    <a:pt x="85" y="2"/>
                    <a:pt x="82" y="3"/>
                    <a:pt x="80" y="2"/>
                  </a:cubicBezTo>
                  <a:cubicBezTo>
                    <a:pt x="79" y="1"/>
                    <a:pt x="74" y="3"/>
                    <a:pt x="72" y="5"/>
                  </a:cubicBezTo>
                  <a:cubicBezTo>
                    <a:pt x="71" y="5"/>
                    <a:pt x="70" y="5"/>
                    <a:pt x="69" y="6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6" y="6"/>
                    <a:pt x="66" y="8"/>
                    <a:pt x="67" y="9"/>
                  </a:cubicBezTo>
                  <a:cubicBezTo>
                    <a:pt x="68" y="11"/>
                    <a:pt x="68" y="11"/>
                    <a:pt x="68" y="13"/>
                  </a:cubicBezTo>
                  <a:cubicBezTo>
                    <a:pt x="68" y="14"/>
                    <a:pt x="66" y="16"/>
                    <a:pt x="65" y="17"/>
                  </a:cubicBezTo>
                  <a:cubicBezTo>
                    <a:pt x="64" y="19"/>
                    <a:pt x="65" y="21"/>
                    <a:pt x="65" y="22"/>
                  </a:cubicBezTo>
                  <a:cubicBezTo>
                    <a:pt x="64" y="24"/>
                    <a:pt x="58" y="21"/>
                    <a:pt x="58" y="22"/>
                  </a:cubicBezTo>
                  <a:cubicBezTo>
                    <a:pt x="57" y="23"/>
                    <a:pt x="59" y="25"/>
                    <a:pt x="60" y="26"/>
                  </a:cubicBezTo>
                  <a:cubicBezTo>
                    <a:pt x="60" y="27"/>
                    <a:pt x="58" y="29"/>
                    <a:pt x="55" y="29"/>
                  </a:cubicBezTo>
                  <a:cubicBezTo>
                    <a:pt x="53" y="29"/>
                    <a:pt x="53" y="32"/>
                    <a:pt x="53" y="35"/>
                  </a:cubicBezTo>
                  <a:cubicBezTo>
                    <a:pt x="53" y="39"/>
                    <a:pt x="51" y="40"/>
                    <a:pt x="50" y="38"/>
                  </a:cubicBezTo>
                  <a:cubicBezTo>
                    <a:pt x="50" y="37"/>
                    <a:pt x="44" y="39"/>
                    <a:pt x="44" y="40"/>
                  </a:cubicBezTo>
                  <a:cubicBezTo>
                    <a:pt x="44" y="42"/>
                    <a:pt x="42" y="42"/>
                    <a:pt x="39" y="42"/>
                  </a:cubicBezTo>
                  <a:cubicBezTo>
                    <a:pt x="37" y="41"/>
                    <a:pt x="35" y="44"/>
                    <a:pt x="34" y="44"/>
                  </a:cubicBezTo>
                  <a:cubicBezTo>
                    <a:pt x="34" y="45"/>
                    <a:pt x="35" y="50"/>
                    <a:pt x="35" y="51"/>
                  </a:cubicBezTo>
                  <a:cubicBezTo>
                    <a:pt x="35" y="51"/>
                    <a:pt x="14" y="55"/>
                    <a:pt x="10" y="54"/>
                  </a:cubicBezTo>
                  <a:cubicBezTo>
                    <a:pt x="7" y="53"/>
                    <a:pt x="3" y="53"/>
                    <a:pt x="0" y="53"/>
                  </a:cubicBezTo>
                  <a:cubicBezTo>
                    <a:pt x="1" y="54"/>
                    <a:pt x="3" y="55"/>
                    <a:pt x="3" y="56"/>
                  </a:cubicBezTo>
                  <a:cubicBezTo>
                    <a:pt x="4" y="58"/>
                    <a:pt x="7" y="60"/>
                    <a:pt x="10" y="62"/>
                  </a:cubicBezTo>
                  <a:cubicBezTo>
                    <a:pt x="13" y="63"/>
                    <a:pt x="11" y="68"/>
                    <a:pt x="13" y="68"/>
                  </a:cubicBezTo>
                  <a:cubicBezTo>
                    <a:pt x="14" y="69"/>
                    <a:pt x="16" y="73"/>
                    <a:pt x="14" y="73"/>
                  </a:cubicBezTo>
                  <a:cubicBezTo>
                    <a:pt x="12" y="73"/>
                    <a:pt x="10" y="74"/>
                    <a:pt x="8" y="75"/>
                  </a:cubicBezTo>
                  <a:cubicBezTo>
                    <a:pt x="7" y="76"/>
                    <a:pt x="4" y="78"/>
                    <a:pt x="5" y="81"/>
                  </a:cubicBezTo>
                  <a:cubicBezTo>
                    <a:pt x="5" y="82"/>
                    <a:pt x="5" y="82"/>
                    <a:pt x="5" y="83"/>
                  </a:cubicBezTo>
                  <a:cubicBezTo>
                    <a:pt x="10" y="83"/>
                    <a:pt x="16" y="83"/>
                    <a:pt x="16" y="82"/>
                  </a:cubicBezTo>
                  <a:cubicBezTo>
                    <a:pt x="17" y="81"/>
                    <a:pt x="20" y="80"/>
                    <a:pt x="21" y="81"/>
                  </a:cubicBezTo>
                  <a:cubicBezTo>
                    <a:pt x="23" y="82"/>
                    <a:pt x="29" y="83"/>
                    <a:pt x="31" y="81"/>
                  </a:cubicBezTo>
                  <a:cubicBezTo>
                    <a:pt x="34" y="79"/>
                    <a:pt x="36" y="81"/>
                    <a:pt x="36" y="83"/>
                  </a:cubicBezTo>
                  <a:cubicBezTo>
                    <a:pt x="36" y="84"/>
                    <a:pt x="38" y="85"/>
                    <a:pt x="39" y="86"/>
                  </a:cubicBezTo>
                  <a:cubicBezTo>
                    <a:pt x="40" y="87"/>
                    <a:pt x="39" y="89"/>
                    <a:pt x="40" y="90"/>
                  </a:cubicBezTo>
                  <a:cubicBezTo>
                    <a:pt x="41" y="92"/>
                    <a:pt x="43" y="91"/>
                    <a:pt x="46" y="93"/>
                  </a:cubicBezTo>
                  <a:cubicBezTo>
                    <a:pt x="46" y="93"/>
                    <a:pt x="46" y="93"/>
                    <a:pt x="47" y="93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9" y="91"/>
                    <a:pt x="49" y="88"/>
                    <a:pt x="53" y="89"/>
                  </a:cubicBezTo>
                  <a:cubicBezTo>
                    <a:pt x="57" y="90"/>
                    <a:pt x="56" y="88"/>
                    <a:pt x="59" y="89"/>
                  </a:cubicBezTo>
                  <a:cubicBezTo>
                    <a:pt x="61" y="89"/>
                    <a:pt x="62" y="89"/>
                    <a:pt x="63" y="87"/>
                  </a:cubicBezTo>
                  <a:cubicBezTo>
                    <a:pt x="64" y="86"/>
                    <a:pt x="62" y="83"/>
                    <a:pt x="61" y="82"/>
                  </a:cubicBezTo>
                  <a:cubicBezTo>
                    <a:pt x="60" y="81"/>
                    <a:pt x="58" y="78"/>
                    <a:pt x="58" y="75"/>
                  </a:cubicBezTo>
                  <a:cubicBezTo>
                    <a:pt x="59" y="73"/>
                    <a:pt x="55" y="73"/>
                    <a:pt x="55" y="71"/>
                  </a:cubicBezTo>
                  <a:cubicBezTo>
                    <a:pt x="55" y="69"/>
                    <a:pt x="58" y="66"/>
                    <a:pt x="59" y="65"/>
                  </a:cubicBezTo>
                  <a:cubicBezTo>
                    <a:pt x="60" y="64"/>
                    <a:pt x="63" y="67"/>
                    <a:pt x="64" y="65"/>
                  </a:cubicBezTo>
                  <a:cubicBezTo>
                    <a:pt x="65" y="64"/>
                    <a:pt x="67" y="65"/>
                    <a:pt x="68" y="65"/>
                  </a:cubicBezTo>
                  <a:cubicBezTo>
                    <a:pt x="69" y="65"/>
                    <a:pt x="71" y="63"/>
                    <a:pt x="71" y="61"/>
                  </a:cubicBezTo>
                  <a:cubicBezTo>
                    <a:pt x="72" y="58"/>
                    <a:pt x="76" y="58"/>
                    <a:pt x="77" y="57"/>
                  </a:cubicBezTo>
                  <a:cubicBezTo>
                    <a:pt x="77" y="57"/>
                    <a:pt x="79" y="52"/>
                    <a:pt x="79" y="51"/>
                  </a:cubicBezTo>
                  <a:cubicBezTo>
                    <a:pt x="80" y="50"/>
                    <a:pt x="83" y="50"/>
                    <a:pt x="83" y="48"/>
                  </a:cubicBezTo>
                  <a:cubicBezTo>
                    <a:pt x="83" y="45"/>
                    <a:pt x="84" y="45"/>
                    <a:pt x="86" y="44"/>
                  </a:cubicBezTo>
                  <a:cubicBezTo>
                    <a:pt x="87" y="44"/>
                    <a:pt x="87" y="42"/>
                    <a:pt x="87" y="40"/>
                  </a:cubicBezTo>
                  <a:cubicBezTo>
                    <a:pt x="87" y="38"/>
                    <a:pt x="88" y="35"/>
                    <a:pt x="90" y="35"/>
                  </a:cubicBezTo>
                  <a:cubicBezTo>
                    <a:pt x="92" y="34"/>
                    <a:pt x="89" y="32"/>
                    <a:pt x="87" y="32"/>
                  </a:cubicBezTo>
                  <a:cubicBezTo>
                    <a:pt x="85" y="33"/>
                    <a:pt x="84" y="26"/>
                    <a:pt x="84" y="26"/>
                  </a:cubicBezTo>
                  <a:cubicBezTo>
                    <a:pt x="84" y="26"/>
                    <a:pt x="84" y="21"/>
                    <a:pt x="83" y="20"/>
                  </a:cubicBezTo>
                  <a:cubicBezTo>
                    <a:pt x="81" y="20"/>
                    <a:pt x="83" y="17"/>
                    <a:pt x="86" y="17"/>
                  </a:cubicBezTo>
                  <a:cubicBezTo>
                    <a:pt x="88" y="17"/>
                    <a:pt x="93" y="20"/>
                    <a:pt x="95" y="19"/>
                  </a:cubicBezTo>
                  <a:cubicBezTo>
                    <a:pt x="97" y="18"/>
                    <a:pt x="100" y="17"/>
                    <a:pt x="101" y="16"/>
                  </a:cubicBezTo>
                  <a:cubicBezTo>
                    <a:pt x="102" y="16"/>
                    <a:pt x="103" y="14"/>
                    <a:pt x="103" y="12"/>
                  </a:cubicBezTo>
                  <a:cubicBezTo>
                    <a:pt x="102" y="12"/>
                    <a:pt x="100" y="11"/>
                    <a:pt x="99" y="1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86" name="Freeform 175"/>
            <p:cNvSpPr>
              <a:spLocks noEditPoints="1"/>
            </p:cNvSpPr>
            <p:nvPr/>
          </p:nvSpPr>
          <p:spPr bwMode="auto">
            <a:xfrm>
              <a:off x="6146304" y="4417108"/>
              <a:ext cx="870056" cy="315684"/>
            </a:xfrm>
            <a:custGeom>
              <a:avLst/>
              <a:gdLst>
                <a:gd name="T0" fmla="*/ 21 w 287"/>
                <a:gd name="T1" fmla="*/ 44 h 104"/>
                <a:gd name="T2" fmla="*/ 81 w 287"/>
                <a:gd name="T3" fmla="*/ 55 h 104"/>
                <a:gd name="T4" fmla="*/ 12 w 287"/>
                <a:gd name="T5" fmla="*/ 28 h 104"/>
                <a:gd name="T6" fmla="*/ 154 w 287"/>
                <a:gd name="T7" fmla="*/ 73 h 104"/>
                <a:gd name="T8" fmla="*/ 160 w 287"/>
                <a:gd name="T9" fmla="*/ 59 h 104"/>
                <a:gd name="T10" fmla="*/ 169 w 287"/>
                <a:gd name="T11" fmla="*/ 61 h 104"/>
                <a:gd name="T12" fmla="*/ 175 w 287"/>
                <a:gd name="T13" fmla="*/ 42 h 104"/>
                <a:gd name="T14" fmla="*/ 175 w 287"/>
                <a:gd name="T15" fmla="*/ 35 h 104"/>
                <a:gd name="T16" fmla="*/ 164 w 287"/>
                <a:gd name="T17" fmla="*/ 29 h 104"/>
                <a:gd name="T18" fmla="*/ 147 w 287"/>
                <a:gd name="T19" fmla="*/ 53 h 104"/>
                <a:gd name="T20" fmla="*/ 68 w 287"/>
                <a:gd name="T21" fmla="*/ 58 h 104"/>
                <a:gd name="T22" fmla="*/ 65 w 287"/>
                <a:gd name="T23" fmla="*/ 48 h 104"/>
                <a:gd name="T24" fmla="*/ 63 w 287"/>
                <a:gd name="T25" fmla="*/ 52 h 104"/>
                <a:gd name="T26" fmla="*/ 52 w 287"/>
                <a:gd name="T27" fmla="*/ 39 h 104"/>
                <a:gd name="T28" fmla="*/ 43 w 287"/>
                <a:gd name="T29" fmla="*/ 27 h 104"/>
                <a:gd name="T30" fmla="*/ 29 w 287"/>
                <a:gd name="T31" fmla="*/ 18 h 104"/>
                <a:gd name="T32" fmla="*/ 1 w 287"/>
                <a:gd name="T33" fmla="*/ 2 h 104"/>
                <a:gd name="T34" fmla="*/ 25 w 287"/>
                <a:gd name="T35" fmla="*/ 35 h 104"/>
                <a:gd name="T36" fmla="*/ 55 w 287"/>
                <a:gd name="T37" fmla="*/ 70 h 104"/>
                <a:gd name="T38" fmla="*/ 67 w 287"/>
                <a:gd name="T39" fmla="*/ 64 h 104"/>
                <a:gd name="T40" fmla="*/ 206 w 287"/>
                <a:gd name="T41" fmla="*/ 29 h 104"/>
                <a:gd name="T42" fmla="*/ 207 w 287"/>
                <a:gd name="T43" fmla="*/ 35 h 104"/>
                <a:gd name="T44" fmla="*/ 192 w 287"/>
                <a:gd name="T45" fmla="*/ 58 h 104"/>
                <a:gd name="T46" fmla="*/ 153 w 287"/>
                <a:gd name="T47" fmla="*/ 92 h 104"/>
                <a:gd name="T48" fmla="*/ 178 w 287"/>
                <a:gd name="T49" fmla="*/ 89 h 104"/>
                <a:gd name="T50" fmla="*/ 214 w 287"/>
                <a:gd name="T51" fmla="*/ 59 h 104"/>
                <a:gd name="T52" fmla="*/ 120 w 287"/>
                <a:gd name="T53" fmla="*/ 87 h 104"/>
                <a:gd name="T54" fmla="*/ 108 w 287"/>
                <a:gd name="T55" fmla="*/ 81 h 104"/>
                <a:gd name="T56" fmla="*/ 67 w 287"/>
                <a:gd name="T57" fmla="*/ 76 h 104"/>
                <a:gd name="T58" fmla="*/ 72 w 287"/>
                <a:gd name="T59" fmla="*/ 84 h 104"/>
                <a:gd name="T60" fmla="*/ 111 w 287"/>
                <a:gd name="T61" fmla="*/ 90 h 104"/>
                <a:gd name="T62" fmla="*/ 120 w 287"/>
                <a:gd name="T63" fmla="*/ 87 h 104"/>
                <a:gd name="T64" fmla="*/ 250 w 287"/>
                <a:gd name="T65" fmla="*/ 58 h 104"/>
                <a:gd name="T66" fmla="*/ 223 w 287"/>
                <a:gd name="T67" fmla="*/ 45 h 104"/>
                <a:gd name="T68" fmla="*/ 240 w 287"/>
                <a:gd name="T69" fmla="*/ 52 h 104"/>
                <a:gd name="T70" fmla="*/ 231 w 287"/>
                <a:gd name="T71" fmla="*/ 55 h 104"/>
                <a:gd name="T72" fmla="*/ 245 w 287"/>
                <a:gd name="T73" fmla="*/ 63 h 104"/>
                <a:gd name="T74" fmla="*/ 272 w 287"/>
                <a:gd name="T75" fmla="*/ 79 h 104"/>
                <a:gd name="T76" fmla="*/ 280 w 287"/>
                <a:gd name="T77" fmla="*/ 89 h 104"/>
                <a:gd name="T78" fmla="*/ 265 w 287"/>
                <a:gd name="T79" fmla="*/ 47 h 104"/>
                <a:gd name="T80" fmla="*/ 182 w 287"/>
                <a:gd name="T81" fmla="*/ 96 h 104"/>
                <a:gd name="T82" fmla="*/ 185 w 287"/>
                <a:gd name="T83" fmla="*/ 98 h 104"/>
                <a:gd name="T84" fmla="*/ 187 w 287"/>
                <a:gd name="T85" fmla="*/ 96 h 104"/>
                <a:gd name="T86" fmla="*/ 138 w 287"/>
                <a:gd name="T87" fmla="*/ 37 h 104"/>
                <a:gd name="T88" fmla="*/ 141 w 287"/>
                <a:gd name="T89" fmla="*/ 21 h 104"/>
                <a:gd name="T90" fmla="*/ 140 w 287"/>
                <a:gd name="T91" fmla="*/ 11 h 104"/>
                <a:gd name="T92" fmla="*/ 124 w 287"/>
                <a:gd name="T93" fmla="*/ 19 h 104"/>
                <a:gd name="T94" fmla="*/ 111 w 287"/>
                <a:gd name="T95" fmla="*/ 28 h 104"/>
                <a:gd name="T96" fmla="*/ 91 w 287"/>
                <a:gd name="T97" fmla="*/ 28 h 104"/>
                <a:gd name="T98" fmla="*/ 85 w 287"/>
                <a:gd name="T99" fmla="*/ 33 h 104"/>
                <a:gd name="T100" fmla="*/ 99 w 287"/>
                <a:gd name="T101" fmla="*/ 56 h 104"/>
                <a:gd name="T102" fmla="*/ 120 w 287"/>
                <a:gd name="T103" fmla="*/ 61 h 104"/>
                <a:gd name="T104" fmla="*/ 148 w 287"/>
                <a:gd name="T105" fmla="*/ 98 h 104"/>
                <a:gd name="T106" fmla="*/ 148 w 287"/>
                <a:gd name="T107" fmla="*/ 98 h 104"/>
                <a:gd name="T108" fmla="*/ 130 w 287"/>
                <a:gd name="T109" fmla="*/ 93 h 104"/>
                <a:gd name="T110" fmla="*/ 139 w 287"/>
                <a:gd name="T111" fmla="*/ 8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7" h="104">
                  <a:moveTo>
                    <a:pt x="21" y="44"/>
                  </a:moveTo>
                  <a:cubicBezTo>
                    <a:pt x="20" y="45"/>
                    <a:pt x="22" y="49"/>
                    <a:pt x="24" y="47"/>
                  </a:cubicBezTo>
                  <a:cubicBezTo>
                    <a:pt x="25" y="46"/>
                    <a:pt x="22" y="41"/>
                    <a:pt x="21" y="44"/>
                  </a:cubicBezTo>
                  <a:close/>
                  <a:moveTo>
                    <a:pt x="81" y="55"/>
                  </a:moveTo>
                  <a:cubicBezTo>
                    <a:pt x="81" y="54"/>
                    <a:pt x="76" y="54"/>
                    <a:pt x="78" y="57"/>
                  </a:cubicBezTo>
                  <a:cubicBezTo>
                    <a:pt x="79" y="59"/>
                    <a:pt x="81" y="57"/>
                    <a:pt x="81" y="55"/>
                  </a:cubicBezTo>
                  <a:close/>
                  <a:moveTo>
                    <a:pt x="12" y="28"/>
                  </a:moveTo>
                  <a:cubicBezTo>
                    <a:pt x="11" y="30"/>
                    <a:pt x="13" y="35"/>
                    <a:pt x="16" y="33"/>
                  </a:cubicBezTo>
                  <a:cubicBezTo>
                    <a:pt x="18" y="31"/>
                    <a:pt x="12" y="26"/>
                    <a:pt x="12" y="28"/>
                  </a:cubicBezTo>
                  <a:close/>
                  <a:moveTo>
                    <a:pt x="151" y="60"/>
                  </a:moveTo>
                  <a:cubicBezTo>
                    <a:pt x="154" y="60"/>
                    <a:pt x="153" y="64"/>
                    <a:pt x="153" y="66"/>
                  </a:cubicBezTo>
                  <a:cubicBezTo>
                    <a:pt x="152" y="69"/>
                    <a:pt x="151" y="74"/>
                    <a:pt x="154" y="73"/>
                  </a:cubicBezTo>
                  <a:cubicBezTo>
                    <a:pt x="156" y="72"/>
                    <a:pt x="158" y="69"/>
                    <a:pt x="157" y="67"/>
                  </a:cubicBezTo>
                  <a:cubicBezTo>
                    <a:pt x="155" y="66"/>
                    <a:pt x="155" y="58"/>
                    <a:pt x="156" y="56"/>
                  </a:cubicBezTo>
                  <a:cubicBezTo>
                    <a:pt x="157" y="54"/>
                    <a:pt x="162" y="55"/>
                    <a:pt x="160" y="59"/>
                  </a:cubicBezTo>
                  <a:cubicBezTo>
                    <a:pt x="158" y="62"/>
                    <a:pt x="163" y="61"/>
                    <a:pt x="163" y="65"/>
                  </a:cubicBezTo>
                  <a:cubicBezTo>
                    <a:pt x="163" y="68"/>
                    <a:pt x="166" y="66"/>
                    <a:pt x="169" y="66"/>
                  </a:cubicBezTo>
                  <a:cubicBezTo>
                    <a:pt x="172" y="65"/>
                    <a:pt x="171" y="63"/>
                    <a:pt x="169" y="61"/>
                  </a:cubicBezTo>
                  <a:cubicBezTo>
                    <a:pt x="167" y="59"/>
                    <a:pt x="171" y="55"/>
                    <a:pt x="168" y="54"/>
                  </a:cubicBezTo>
                  <a:cubicBezTo>
                    <a:pt x="165" y="52"/>
                    <a:pt x="163" y="49"/>
                    <a:pt x="166" y="48"/>
                  </a:cubicBezTo>
                  <a:cubicBezTo>
                    <a:pt x="168" y="48"/>
                    <a:pt x="176" y="43"/>
                    <a:pt x="175" y="42"/>
                  </a:cubicBezTo>
                  <a:cubicBezTo>
                    <a:pt x="174" y="40"/>
                    <a:pt x="163" y="42"/>
                    <a:pt x="163" y="45"/>
                  </a:cubicBezTo>
                  <a:cubicBezTo>
                    <a:pt x="162" y="49"/>
                    <a:pt x="154" y="45"/>
                    <a:pt x="155" y="39"/>
                  </a:cubicBezTo>
                  <a:cubicBezTo>
                    <a:pt x="156" y="33"/>
                    <a:pt x="171" y="33"/>
                    <a:pt x="175" y="35"/>
                  </a:cubicBezTo>
                  <a:cubicBezTo>
                    <a:pt x="180" y="37"/>
                    <a:pt x="185" y="31"/>
                    <a:pt x="186" y="28"/>
                  </a:cubicBezTo>
                  <a:cubicBezTo>
                    <a:pt x="188" y="25"/>
                    <a:pt x="183" y="29"/>
                    <a:pt x="180" y="31"/>
                  </a:cubicBezTo>
                  <a:cubicBezTo>
                    <a:pt x="177" y="33"/>
                    <a:pt x="168" y="31"/>
                    <a:pt x="164" y="29"/>
                  </a:cubicBezTo>
                  <a:cubicBezTo>
                    <a:pt x="160" y="28"/>
                    <a:pt x="160" y="32"/>
                    <a:pt x="156" y="32"/>
                  </a:cubicBezTo>
                  <a:cubicBezTo>
                    <a:pt x="153" y="33"/>
                    <a:pt x="154" y="40"/>
                    <a:pt x="152" y="41"/>
                  </a:cubicBezTo>
                  <a:cubicBezTo>
                    <a:pt x="150" y="42"/>
                    <a:pt x="150" y="48"/>
                    <a:pt x="147" y="53"/>
                  </a:cubicBezTo>
                  <a:cubicBezTo>
                    <a:pt x="144" y="59"/>
                    <a:pt x="148" y="59"/>
                    <a:pt x="151" y="60"/>
                  </a:cubicBezTo>
                  <a:close/>
                  <a:moveTo>
                    <a:pt x="67" y="64"/>
                  </a:moveTo>
                  <a:cubicBezTo>
                    <a:pt x="67" y="62"/>
                    <a:pt x="68" y="59"/>
                    <a:pt x="68" y="58"/>
                  </a:cubicBezTo>
                  <a:cubicBezTo>
                    <a:pt x="68" y="57"/>
                    <a:pt x="69" y="56"/>
                    <a:pt x="70" y="57"/>
                  </a:cubicBezTo>
                  <a:cubicBezTo>
                    <a:pt x="72" y="57"/>
                    <a:pt x="72" y="53"/>
                    <a:pt x="70" y="53"/>
                  </a:cubicBezTo>
                  <a:cubicBezTo>
                    <a:pt x="69" y="52"/>
                    <a:pt x="68" y="48"/>
                    <a:pt x="65" y="48"/>
                  </a:cubicBezTo>
                  <a:cubicBezTo>
                    <a:pt x="62" y="48"/>
                    <a:pt x="63" y="50"/>
                    <a:pt x="64" y="50"/>
                  </a:cubicBezTo>
                  <a:cubicBezTo>
                    <a:pt x="66" y="51"/>
                    <a:pt x="67" y="52"/>
                    <a:pt x="67" y="53"/>
                  </a:cubicBezTo>
                  <a:cubicBezTo>
                    <a:pt x="66" y="55"/>
                    <a:pt x="66" y="52"/>
                    <a:pt x="63" y="52"/>
                  </a:cubicBezTo>
                  <a:cubicBezTo>
                    <a:pt x="60" y="52"/>
                    <a:pt x="62" y="49"/>
                    <a:pt x="59" y="49"/>
                  </a:cubicBezTo>
                  <a:cubicBezTo>
                    <a:pt x="56" y="49"/>
                    <a:pt x="57" y="43"/>
                    <a:pt x="54" y="43"/>
                  </a:cubicBezTo>
                  <a:cubicBezTo>
                    <a:pt x="50" y="43"/>
                    <a:pt x="50" y="41"/>
                    <a:pt x="52" y="39"/>
                  </a:cubicBezTo>
                  <a:cubicBezTo>
                    <a:pt x="54" y="37"/>
                    <a:pt x="49" y="35"/>
                    <a:pt x="49" y="33"/>
                  </a:cubicBezTo>
                  <a:cubicBezTo>
                    <a:pt x="49" y="31"/>
                    <a:pt x="46" y="32"/>
                    <a:pt x="46" y="31"/>
                  </a:cubicBezTo>
                  <a:cubicBezTo>
                    <a:pt x="46" y="29"/>
                    <a:pt x="44" y="30"/>
                    <a:pt x="43" y="27"/>
                  </a:cubicBezTo>
                  <a:cubicBezTo>
                    <a:pt x="41" y="25"/>
                    <a:pt x="40" y="27"/>
                    <a:pt x="39" y="26"/>
                  </a:cubicBezTo>
                  <a:cubicBezTo>
                    <a:pt x="37" y="24"/>
                    <a:pt x="35" y="23"/>
                    <a:pt x="34" y="24"/>
                  </a:cubicBezTo>
                  <a:cubicBezTo>
                    <a:pt x="33" y="24"/>
                    <a:pt x="30" y="21"/>
                    <a:pt x="29" y="18"/>
                  </a:cubicBezTo>
                  <a:cubicBezTo>
                    <a:pt x="28" y="16"/>
                    <a:pt x="19" y="12"/>
                    <a:pt x="18" y="9"/>
                  </a:cubicBezTo>
                  <a:cubicBezTo>
                    <a:pt x="17" y="6"/>
                    <a:pt x="14" y="4"/>
                    <a:pt x="9" y="5"/>
                  </a:cubicBezTo>
                  <a:cubicBezTo>
                    <a:pt x="4" y="5"/>
                    <a:pt x="2" y="0"/>
                    <a:pt x="1" y="2"/>
                  </a:cubicBezTo>
                  <a:cubicBezTo>
                    <a:pt x="0" y="5"/>
                    <a:pt x="6" y="12"/>
                    <a:pt x="10" y="14"/>
                  </a:cubicBezTo>
                  <a:cubicBezTo>
                    <a:pt x="13" y="16"/>
                    <a:pt x="14" y="23"/>
                    <a:pt x="18" y="23"/>
                  </a:cubicBezTo>
                  <a:cubicBezTo>
                    <a:pt x="22" y="23"/>
                    <a:pt x="22" y="35"/>
                    <a:pt x="25" y="35"/>
                  </a:cubicBezTo>
                  <a:cubicBezTo>
                    <a:pt x="28" y="36"/>
                    <a:pt x="34" y="45"/>
                    <a:pt x="34" y="50"/>
                  </a:cubicBezTo>
                  <a:cubicBezTo>
                    <a:pt x="35" y="55"/>
                    <a:pt x="41" y="57"/>
                    <a:pt x="43" y="61"/>
                  </a:cubicBezTo>
                  <a:cubicBezTo>
                    <a:pt x="46" y="64"/>
                    <a:pt x="54" y="69"/>
                    <a:pt x="55" y="70"/>
                  </a:cubicBezTo>
                  <a:cubicBezTo>
                    <a:pt x="56" y="72"/>
                    <a:pt x="57" y="75"/>
                    <a:pt x="58" y="73"/>
                  </a:cubicBezTo>
                  <a:cubicBezTo>
                    <a:pt x="59" y="72"/>
                    <a:pt x="63" y="73"/>
                    <a:pt x="64" y="74"/>
                  </a:cubicBezTo>
                  <a:cubicBezTo>
                    <a:pt x="66" y="74"/>
                    <a:pt x="67" y="67"/>
                    <a:pt x="67" y="64"/>
                  </a:cubicBezTo>
                  <a:close/>
                  <a:moveTo>
                    <a:pt x="207" y="35"/>
                  </a:moveTo>
                  <a:cubicBezTo>
                    <a:pt x="212" y="35"/>
                    <a:pt x="210" y="33"/>
                    <a:pt x="210" y="30"/>
                  </a:cubicBezTo>
                  <a:cubicBezTo>
                    <a:pt x="210" y="28"/>
                    <a:pt x="206" y="30"/>
                    <a:pt x="206" y="29"/>
                  </a:cubicBezTo>
                  <a:cubicBezTo>
                    <a:pt x="206" y="27"/>
                    <a:pt x="205" y="22"/>
                    <a:pt x="202" y="26"/>
                  </a:cubicBezTo>
                  <a:cubicBezTo>
                    <a:pt x="199" y="30"/>
                    <a:pt x="203" y="40"/>
                    <a:pt x="205" y="40"/>
                  </a:cubicBezTo>
                  <a:cubicBezTo>
                    <a:pt x="207" y="40"/>
                    <a:pt x="203" y="35"/>
                    <a:pt x="207" y="35"/>
                  </a:cubicBezTo>
                  <a:close/>
                  <a:moveTo>
                    <a:pt x="192" y="58"/>
                  </a:moveTo>
                  <a:cubicBezTo>
                    <a:pt x="193" y="61"/>
                    <a:pt x="198" y="63"/>
                    <a:pt x="200" y="60"/>
                  </a:cubicBezTo>
                  <a:cubicBezTo>
                    <a:pt x="201" y="57"/>
                    <a:pt x="192" y="55"/>
                    <a:pt x="192" y="58"/>
                  </a:cubicBezTo>
                  <a:close/>
                  <a:moveTo>
                    <a:pt x="178" y="89"/>
                  </a:moveTo>
                  <a:cubicBezTo>
                    <a:pt x="173" y="88"/>
                    <a:pt x="170" y="92"/>
                    <a:pt x="165" y="90"/>
                  </a:cubicBezTo>
                  <a:cubicBezTo>
                    <a:pt x="160" y="88"/>
                    <a:pt x="152" y="90"/>
                    <a:pt x="153" y="92"/>
                  </a:cubicBezTo>
                  <a:cubicBezTo>
                    <a:pt x="154" y="93"/>
                    <a:pt x="158" y="94"/>
                    <a:pt x="163" y="94"/>
                  </a:cubicBezTo>
                  <a:cubicBezTo>
                    <a:pt x="168" y="94"/>
                    <a:pt x="172" y="91"/>
                    <a:pt x="176" y="91"/>
                  </a:cubicBezTo>
                  <a:cubicBezTo>
                    <a:pt x="179" y="91"/>
                    <a:pt x="183" y="90"/>
                    <a:pt x="178" y="89"/>
                  </a:cubicBezTo>
                  <a:close/>
                  <a:moveTo>
                    <a:pt x="217" y="55"/>
                  </a:moveTo>
                  <a:cubicBezTo>
                    <a:pt x="212" y="54"/>
                    <a:pt x="204" y="55"/>
                    <a:pt x="205" y="58"/>
                  </a:cubicBezTo>
                  <a:cubicBezTo>
                    <a:pt x="206" y="60"/>
                    <a:pt x="210" y="59"/>
                    <a:pt x="214" y="59"/>
                  </a:cubicBezTo>
                  <a:cubicBezTo>
                    <a:pt x="217" y="59"/>
                    <a:pt x="219" y="62"/>
                    <a:pt x="222" y="62"/>
                  </a:cubicBezTo>
                  <a:cubicBezTo>
                    <a:pt x="224" y="62"/>
                    <a:pt x="222" y="57"/>
                    <a:pt x="217" y="55"/>
                  </a:cubicBezTo>
                  <a:close/>
                  <a:moveTo>
                    <a:pt x="120" y="87"/>
                  </a:moveTo>
                  <a:cubicBezTo>
                    <a:pt x="120" y="85"/>
                    <a:pt x="113" y="87"/>
                    <a:pt x="109" y="85"/>
                  </a:cubicBezTo>
                  <a:cubicBezTo>
                    <a:pt x="106" y="84"/>
                    <a:pt x="113" y="83"/>
                    <a:pt x="116" y="81"/>
                  </a:cubicBezTo>
                  <a:cubicBezTo>
                    <a:pt x="118" y="80"/>
                    <a:pt x="114" y="79"/>
                    <a:pt x="108" y="81"/>
                  </a:cubicBezTo>
                  <a:cubicBezTo>
                    <a:pt x="102" y="83"/>
                    <a:pt x="95" y="77"/>
                    <a:pt x="95" y="80"/>
                  </a:cubicBezTo>
                  <a:cubicBezTo>
                    <a:pt x="95" y="82"/>
                    <a:pt x="85" y="78"/>
                    <a:pt x="82" y="77"/>
                  </a:cubicBezTo>
                  <a:cubicBezTo>
                    <a:pt x="79" y="75"/>
                    <a:pt x="69" y="72"/>
                    <a:pt x="67" y="76"/>
                  </a:cubicBezTo>
                  <a:cubicBezTo>
                    <a:pt x="65" y="79"/>
                    <a:pt x="64" y="76"/>
                    <a:pt x="64" y="80"/>
                  </a:cubicBezTo>
                  <a:cubicBezTo>
                    <a:pt x="65" y="82"/>
                    <a:pt x="67" y="80"/>
                    <a:pt x="69" y="80"/>
                  </a:cubicBezTo>
                  <a:cubicBezTo>
                    <a:pt x="71" y="80"/>
                    <a:pt x="70" y="84"/>
                    <a:pt x="72" y="84"/>
                  </a:cubicBezTo>
                  <a:cubicBezTo>
                    <a:pt x="75" y="84"/>
                    <a:pt x="83" y="87"/>
                    <a:pt x="83" y="85"/>
                  </a:cubicBezTo>
                  <a:cubicBezTo>
                    <a:pt x="84" y="83"/>
                    <a:pt x="92" y="85"/>
                    <a:pt x="95" y="88"/>
                  </a:cubicBezTo>
                  <a:cubicBezTo>
                    <a:pt x="99" y="91"/>
                    <a:pt x="107" y="91"/>
                    <a:pt x="111" y="90"/>
                  </a:cubicBezTo>
                  <a:cubicBezTo>
                    <a:pt x="114" y="90"/>
                    <a:pt x="118" y="93"/>
                    <a:pt x="119" y="91"/>
                  </a:cubicBezTo>
                  <a:cubicBezTo>
                    <a:pt x="120" y="89"/>
                    <a:pt x="123" y="94"/>
                    <a:pt x="126" y="91"/>
                  </a:cubicBezTo>
                  <a:cubicBezTo>
                    <a:pt x="130" y="88"/>
                    <a:pt x="120" y="89"/>
                    <a:pt x="120" y="87"/>
                  </a:cubicBezTo>
                  <a:close/>
                  <a:moveTo>
                    <a:pt x="265" y="47"/>
                  </a:moveTo>
                  <a:cubicBezTo>
                    <a:pt x="262" y="47"/>
                    <a:pt x="262" y="52"/>
                    <a:pt x="260" y="52"/>
                  </a:cubicBezTo>
                  <a:cubicBezTo>
                    <a:pt x="257" y="52"/>
                    <a:pt x="254" y="57"/>
                    <a:pt x="250" y="58"/>
                  </a:cubicBezTo>
                  <a:cubicBezTo>
                    <a:pt x="245" y="60"/>
                    <a:pt x="245" y="46"/>
                    <a:pt x="243" y="43"/>
                  </a:cubicBezTo>
                  <a:cubicBezTo>
                    <a:pt x="241" y="40"/>
                    <a:pt x="230" y="38"/>
                    <a:pt x="229" y="41"/>
                  </a:cubicBezTo>
                  <a:cubicBezTo>
                    <a:pt x="228" y="44"/>
                    <a:pt x="224" y="43"/>
                    <a:pt x="223" y="45"/>
                  </a:cubicBezTo>
                  <a:cubicBezTo>
                    <a:pt x="223" y="47"/>
                    <a:pt x="224" y="47"/>
                    <a:pt x="227" y="47"/>
                  </a:cubicBezTo>
                  <a:cubicBezTo>
                    <a:pt x="229" y="47"/>
                    <a:pt x="229" y="49"/>
                    <a:pt x="230" y="51"/>
                  </a:cubicBezTo>
                  <a:cubicBezTo>
                    <a:pt x="231" y="53"/>
                    <a:pt x="238" y="52"/>
                    <a:pt x="240" y="52"/>
                  </a:cubicBezTo>
                  <a:cubicBezTo>
                    <a:pt x="242" y="51"/>
                    <a:pt x="243" y="54"/>
                    <a:pt x="240" y="53"/>
                  </a:cubicBezTo>
                  <a:cubicBezTo>
                    <a:pt x="236" y="52"/>
                    <a:pt x="236" y="55"/>
                    <a:pt x="234" y="54"/>
                  </a:cubicBezTo>
                  <a:cubicBezTo>
                    <a:pt x="232" y="54"/>
                    <a:pt x="229" y="54"/>
                    <a:pt x="231" y="55"/>
                  </a:cubicBezTo>
                  <a:cubicBezTo>
                    <a:pt x="232" y="57"/>
                    <a:pt x="234" y="58"/>
                    <a:pt x="234" y="61"/>
                  </a:cubicBezTo>
                  <a:cubicBezTo>
                    <a:pt x="234" y="64"/>
                    <a:pt x="239" y="63"/>
                    <a:pt x="239" y="61"/>
                  </a:cubicBezTo>
                  <a:cubicBezTo>
                    <a:pt x="239" y="58"/>
                    <a:pt x="241" y="61"/>
                    <a:pt x="245" y="63"/>
                  </a:cubicBezTo>
                  <a:cubicBezTo>
                    <a:pt x="249" y="64"/>
                    <a:pt x="246" y="65"/>
                    <a:pt x="251" y="66"/>
                  </a:cubicBezTo>
                  <a:cubicBezTo>
                    <a:pt x="255" y="66"/>
                    <a:pt x="264" y="69"/>
                    <a:pt x="268" y="72"/>
                  </a:cubicBezTo>
                  <a:cubicBezTo>
                    <a:pt x="272" y="74"/>
                    <a:pt x="269" y="76"/>
                    <a:pt x="272" y="79"/>
                  </a:cubicBezTo>
                  <a:cubicBezTo>
                    <a:pt x="274" y="81"/>
                    <a:pt x="275" y="84"/>
                    <a:pt x="271" y="84"/>
                  </a:cubicBezTo>
                  <a:cubicBezTo>
                    <a:pt x="268" y="84"/>
                    <a:pt x="265" y="88"/>
                    <a:pt x="266" y="89"/>
                  </a:cubicBezTo>
                  <a:cubicBezTo>
                    <a:pt x="266" y="91"/>
                    <a:pt x="277" y="89"/>
                    <a:pt x="280" y="89"/>
                  </a:cubicBezTo>
                  <a:cubicBezTo>
                    <a:pt x="282" y="89"/>
                    <a:pt x="283" y="92"/>
                    <a:pt x="287" y="94"/>
                  </a:cubicBezTo>
                  <a:cubicBezTo>
                    <a:pt x="287" y="54"/>
                    <a:pt x="287" y="54"/>
                    <a:pt x="287" y="54"/>
                  </a:cubicBezTo>
                  <a:cubicBezTo>
                    <a:pt x="279" y="52"/>
                    <a:pt x="267" y="47"/>
                    <a:pt x="265" y="47"/>
                  </a:cubicBezTo>
                  <a:close/>
                  <a:moveTo>
                    <a:pt x="185" y="94"/>
                  </a:moveTo>
                  <a:cubicBezTo>
                    <a:pt x="185" y="94"/>
                    <a:pt x="184" y="94"/>
                    <a:pt x="183" y="94"/>
                  </a:cubicBezTo>
                  <a:cubicBezTo>
                    <a:pt x="183" y="95"/>
                    <a:pt x="183" y="96"/>
                    <a:pt x="182" y="96"/>
                  </a:cubicBezTo>
                  <a:cubicBezTo>
                    <a:pt x="182" y="97"/>
                    <a:pt x="181" y="96"/>
                    <a:pt x="180" y="95"/>
                  </a:cubicBezTo>
                  <a:cubicBezTo>
                    <a:pt x="177" y="97"/>
                    <a:pt x="175" y="101"/>
                    <a:pt x="177" y="102"/>
                  </a:cubicBezTo>
                  <a:cubicBezTo>
                    <a:pt x="180" y="103"/>
                    <a:pt x="183" y="100"/>
                    <a:pt x="185" y="98"/>
                  </a:cubicBezTo>
                  <a:cubicBezTo>
                    <a:pt x="186" y="97"/>
                    <a:pt x="186" y="97"/>
                    <a:pt x="186" y="97"/>
                  </a:cubicBezTo>
                  <a:cubicBezTo>
                    <a:pt x="186" y="96"/>
                    <a:pt x="186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5"/>
                    <a:pt x="186" y="94"/>
                    <a:pt x="185" y="94"/>
                  </a:cubicBezTo>
                  <a:close/>
                  <a:moveTo>
                    <a:pt x="134" y="46"/>
                  </a:moveTo>
                  <a:cubicBezTo>
                    <a:pt x="137" y="44"/>
                    <a:pt x="138" y="40"/>
                    <a:pt x="138" y="37"/>
                  </a:cubicBezTo>
                  <a:cubicBezTo>
                    <a:pt x="137" y="33"/>
                    <a:pt x="146" y="33"/>
                    <a:pt x="147" y="31"/>
                  </a:cubicBezTo>
                  <a:cubicBezTo>
                    <a:pt x="149" y="30"/>
                    <a:pt x="145" y="27"/>
                    <a:pt x="143" y="26"/>
                  </a:cubicBezTo>
                  <a:cubicBezTo>
                    <a:pt x="141" y="25"/>
                    <a:pt x="143" y="23"/>
                    <a:pt x="141" y="21"/>
                  </a:cubicBezTo>
                  <a:cubicBezTo>
                    <a:pt x="139" y="20"/>
                    <a:pt x="137" y="16"/>
                    <a:pt x="139" y="16"/>
                  </a:cubicBezTo>
                  <a:cubicBezTo>
                    <a:pt x="141" y="16"/>
                    <a:pt x="137" y="12"/>
                    <a:pt x="139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39" y="10"/>
                    <a:pt x="138" y="10"/>
                    <a:pt x="137" y="10"/>
                  </a:cubicBezTo>
                  <a:cubicBezTo>
                    <a:pt x="134" y="10"/>
                    <a:pt x="127" y="9"/>
                    <a:pt x="128" y="14"/>
                  </a:cubicBezTo>
                  <a:cubicBezTo>
                    <a:pt x="128" y="19"/>
                    <a:pt x="124" y="17"/>
                    <a:pt x="124" y="19"/>
                  </a:cubicBezTo>
                  <a:cubicBezTo>
                    <a:pt x="124" y="22"/>
                    <a:pt x="122" y="22"/>
                    <a:pt x="122" y="25"/>
                  </a:cubicBezTo>
                  <a:cubicBezTo>
                    <a:pt x="123" y="28"/>
                    <a:pt x="120" y="27"/>
                    <a:pt x="117" y="29"/>
                  </a:cubicBezTo>
                  <a:cubicBezTo>
                    <a:pt x="113" y="31"/>
                    <a:pt x="114" y="28"/>
                    <a:pt x="111" y="28"/>
                  </a:cubicBezTo>
                  <a:cubicBezTo>
                    <a:pt x="107" y="28"/>
                    <a:pt x="107" y="30"/>
                    <a:pt x="104" y="30"/>
                  </a:cubicBezTo>
                  <a:cubicBezTo>
                    <a:pt x="102" y="31"/>
                    <a:pt x="98" y="30"/>
                    <a:pt x="96" y="31"/>
                  </a:cubicBezTo>
                  <a:cubicBezTo>
                    <a:pt x="95" y="32"/>
                    <a:pt x="93" y="28"/>
                    <a:pt x="91" y="28"/>
                  </a:cubicBezTo>
                  <a:cubicBezTo>
                    <a:pt x="90" y="28"/>
                    <a:pt x="90" y="26"/>
                    <a:pt x="89" y="25"/>
                  </a:cubicBezTo>
                  <a:cubicBezTo>
                    <a:pt x="89" y="24"/>
                    <a:pt x="89" y="24"/>
                    <a:pt x="89" y="24"/>
                  </a:cubicBezTo>
                  <a:cubicBezTo>
                    <a:pt x="86" y="25"/>
                    <a:pt x="82" y="31"/>
                    <a:pt x="85" y="33"/>
                  </a:cubicBezTo>
                  <a:cubicBezTo>
                    <a:pt x="87" y="36"/>
                    <a:pt x="87" y="40"/>
                    <a:pt x="88" y="42"/>
                  </a:cubicBezTo>
                  <a:cubicBezTo>
                    <a:pt x="89" y="44"/>
                    <a:pt x="93" y="44"/>
                    <a:pt x="93" y="48"/>
                  </a:cubicBezTo>
                  <a:cubicBezTo>
                    <a:pt x="93" y="52"/>
                    <a:pt x="97" y="58"/>
                    <a:pt x="99" y="56"/>
                  </a:cubicBezTo>
                  <a:cubicBezTo>
                    <a:pt x="102" y="55"/>
                    <a:pt x="103" y="57"/>
                    <a:pt x="104" y="59"/>
                  </a:cubicBezTo>
                  <a:cubicBezTo>
                    <a:pt x="105" y="60"/>
                    <a:pt x="111" y="57"/>
                    <a:pt x="112" y="58"/>
                  </a:cubicBezTo>
                  <a:cubicBezTo>
                    <a:pt x="114" y="58"/>
                    <a:pt x="120" y="59"/>
                    <a:pt x="120" y="61"/>
                  </a:cubicBezTo>
                  <a:cubicBezTo>
                    <a:pt x="121" y="64"/>
                    <a:pt x="126" y="61"/>
                    <a:pt x="129" y="60"/>
                  </a:cubicBezTo>
                  <a:cubicBezTo>
                    <a:pt x="133" y="59"/>
                    <a:pt x="131" y="48"/>
                    <a:pt x="134" y="46"/>
                  </a:cubicBezTo>
                  <a:close/>
                  <a:moveTo>
                    <a:pt x="148" y="98"/>
                  </a:moveTo>
                  <a:cubicBezTo>
                    <a:pt x="149" y="99"/>
                    <a:pt x="152" y="99"/>
                    <a:pt x="154" y="101"/>
                  </a:cubicBezTo>
                  <a:cubicBezTo>
                    <a:pt x="155" y="102"/>
                    <a:pt x="159" y="104"/>
                    <a:pt x="159" y="101"/>
                  </a:cubicBezTo>
                  <a:cubicBezTo>
                    <a:pt x="159" y="98"/>
                    <a:pt x="147" y="96"/>
                    <a:pt x="148" y="98"/>
                  </a:cubicBezTo>
                  <a:close/>
                  <a:moveTo>
                    <a:pt x="139" y="89"/>
                  </a:moveTo>
                  <a:cubicBezTo>
                    <a:pt x="138" y="90"/>
                    <a:pt x="135" y="91"/>
                    <a:pt x="133" y="89"/>
                  </a:cubicBezTo>
                  <a:cubicBezTo>
                    <a:pt x="131" y="88"/>
                    <a:pt x="129" y="91"/>
                    <a:pt x="130" y="93"/>
                  </a:cubicBezTo>
                  <a:cubicBezTo>
                    <a:pt x="131" y="94"/>
                    <a:pt x="135" y="96"/>
                    <a:pt x="139" y="94"/>
                  </a:cubicBezTo>
                  <a:cubicBezTo>
                    <a:pt x="144" y="92"/>
                    <a:pt x="147" y="94"/>
                    <a:pt x="148" y="92"/>
                  </a:cubicBezTo>
                  <a:cubicBezTo>
                    <a:pt x="149" y="89"/>
                    <a:pt x="139" y="87"/>
                    <a:pt x="139" y="8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87" name="Freeform 176"/>
            <p:cNvSpPr>
              <a:spLocks noEditPoints="1"/>
            </p:cNvSpPr>
            <p:nvPr/>
          </p:nvSpPr>
          <p:spPr bwMode="auto">
            <a:xfrm>
              <a:off x="6691693" y="4684028"/>
              <a:ext cx="64163" cy="26949"/>
            </a:xfrm>
            <a:custGeom>
              <a:avLst/>
              <a:gdLst>
                <a:gd name="T0" fmla="*/ 2 w 21"/>
                <a:gd name="T1" fmla="*/ 7 h 9"/>
                <a:gd name="T2" fmla="*/ 0 w 21"/>
                <a:gd name="T3" fmla="*/ 7 h 9"/>
                <a:gd name="T4" fmla="*/ 2 w 21"/>
                <a:gd name="T5" fmla="*/ 8 h 9"/>
                <a:gd name="T6" fmla="*/ 3 w 21"/>
                <a:gd name="T7" fmla="*/ 6 h 9"/>
                <a:gd name="T8" fmla="*/ 3 w 21"/>
                <a:gd name="T9" fmla="*/ 7 h 9"/>
                <a:gd name="T10" fmla="*/ 2 w 21"/>
                <a:gd name="T11" fmla="*/ 7 h 9"/>
                <a:gd name="T12" fmla="*/ 11 w 21"/>
                <a:gd name="T13" fmla="*/ 2 h 9"/>
                <a:gd name="T14" fmla="*/ 6 w 21"/>
                <a:gd name="T15" fmla="*/ 5 h 9"/>
                <a:gd name="T16" fmla="*/ 5 w 21"/>
                <a:gd name="T17" fmla="*/ 6 h 9"/>
                <a:gd name="T18" fmla="*/ 7 w 21"/>
                <a:gd name="T19" fmla="*/ 8 h 9"/>
                <a:gd name="T20" fmla="*/ 20 w 21"/>
                <a:gd name="T21" fmla="*/ 2 h 9"/>
                <a:gd name="T22" fmla="*/ 11 w 21"/>
                <a:gd name="T23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9">
                  <a:moveTo>
                    <a:pt x="2" y="7"/>
                  </a:moveTo>
                  <a:cubicBezTo>
                    <a:pt x="2" y="7"/>
                    <a:pt x="1" y="7"/>
                    <a:pt x="0" y="7"/>
                  </a:cubicBezTo>
                  <a:cubicBezTo>
                    <a:pt x="1" y="8"/>
                    <a:pt x="2" y="9"/>
                    <a:pt x="2" y="8"/>
                  </a:cubicBezTo>
                  <a:cubicBezTo>
                    <a:pt x="3" y="8"/>
                    <a:pt x="3" y="7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2" y="7"/>
                    <a:pt x="2" y="7"/>
                  </a:cubicBezTo>
                  <a:close/>
                  <a:moveTo>
                    <a:pt x="11" y="2"/>
                  </a:moveTo>
                  <a:cubicBezTo>
                    <a:pt x="9" y="2"/>
                    <a:pt x="8" y="4"/>
                    <a:pt x="6" y="5"/>
                  </a:cubicBezTo>
                  <a:cubicBezTo>
                    <a:pt x="6" y="5"/>
                    <a:pt x="6" y="6"/>
                    <a:pt x="5" y="6"/>
                  </a:cubicBezTo>
                  <a:cubicBezTo>
                    <a:pt x="6" y="6"/>
                    <a:pt x="7" y="7"/>
                    <a:pt x="7" y="8"/>
                  </a:cubicBezTo>
                  <a:cubicBezTo>
                    <a:pt x="11" y="6"/>
                    <a:pt x="20" y="3"/>
                    <a:pt x="20" y="2"/>
                  </a:cubicBezTo>
                  <a:cubicBezTo>
                    <a:pt x="21" y="0"/>
                    <a:pt x="15" y="2"/>
                    <a:pt x="11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  <p:sp>
          <p:nvSpPr>
            <p:cNvPr id="188" name="Freeform 177"/>
            <p:cNvSpPr>
              <a:spLocks noEditPoints="1"/>
            </p:cNvSpPr>
            <p:nvPr/>
          </p:nvSpPr>
          <p:spPr bwMode="auto">
            <a:xfrm>
              <a:off x="4737275" y="2456273"/>
              <a:ext cx="3227421" cy="1239638"/>
            </a:xfrm>
            <a:custGeom>
              <a:avLst/>
              <a:gdLst>
                <a:gd name="T0" fmla="*/ 473 w 1065"/>
                <a:gd name="T1" fmla="*/ 4 h 409"/>
                <a:gd name="T2" fmla="*/ 318 w 1065"/>
                <a:gd name="T3" fmla="*/ 114 h 409"/>
                <a:gd name="T4" fmla="*/ 736 w 1065"/>
                <a:gd name="T5" fmla="*/ 93 h 409"/>
                <a:gd name="T6" fmla="*/ 816 w 1065"/>
                <a:gd name="T7" fmla="*/ 91 h 409"/>
                <a:gd name="T8" fmla="*/ 504 w 1065"/>
                <a:gd name="T9" fmla="*/ 34 h 409"/>
                <a:gd name="T10" fmla="*/ 9 w 1065"/>
                <a:gd name="T11" fmla="*/ 294 h 409"/>
                <a:gd name="T12" fmla="*/ 761 w 1065"/>
                <a:gd name="T13" fmla="*/ 331 h 409"/>
                <a:gd name="T14" fmla="*/ 171 w 1065"/>
                <a:gd name="T15" fmla="*/ 14 h 409"/>
                <a:gd name="T16" fmla="*/ 1036 w 1065"/>
                <a:gd name="T17" fmla="*/ 190 h 409"/>
                <a:gd name="T18" fmla="*/ 931 w 1065"/>
                <a:gd name="T19" fmla="*/ 161 h 409"/>
                <a:gd name="T20" fmla="*/ 825 w 1065"/>
                <a:gd name="T21" fmla="*/ 141 h 409"/>
                <a:gd name="T22" fmla="*/ 764 w 1065"/>
                <a:gd name="T23" fmla="*/ 119 h 409"/>
                <a:gd name="T24" fmla="*/ 703 w 1065"/>
                <a:gd name="T25" fmla="*/ 131 h 409"/>
                <a:gd name="T26" fmla="*/ 661 w 1065"/>
                <a:gd name="T27" fmla="*/ 110 h 409"/>
                <a:gd name="T28" fmla="*/ 581 w 1065"/>
                <a:gd name="T29" fmla="*/ 112 h 409"/>
                <a:gd name="T30" fmla="*/ 568 w 1065"/>
                <a:gd name="T31" fmla="*/ 95 h 409"/>
                <a:gd name="T32" fmla="*/ 537 w 1065"/>
                <a:gd name="T33" fmla="*/ 71 h 409"/>
                <a:gd name="T34" fmla="*/ 493 w 1065"/>
                <a:gd name="T35" fmla="*/ 76 h 409"/>
                <a:gd name="T36" fmla="*/ 426 w 1065"/>
                <a:gd name="T37" fmla="*/ 88 h 409"/>
                <a:gd name="T38" fmla="*/ 411 w 1065"/>
                <a:gd name="T39" fmla="*/ 106 h 409"/>
                <a:gd name="T40" fmla="*/ 365 w 1065"/>
                <a:gd name="T41" fmla="*/ 135 h 409"/>
                <a:gd name="T42" fmla="*/ 346 w 1065"/>
                <a:gd name="T43" fmla="*/ 160 h 409"/>
                <a:gd name="T44" fmla="*/ 332 w 1065"/>
                <a:gd name="T45" fmla="*/ 189 h 409"/>
                <a:gd name="T46" fmla="*/ 339 w 1065"/>
                <a:gd name="T47" fmla="*/ 168 h 409"/>
                <a:gd name="T48" fmla="*/ 301 w 1065"/>
                <a:gd name="T49" fmla="*/ 141 h 409"/>
                <a:gd name="T50" fmla="*/ 248 w 1065"/>
                <a:gd name="T51" fmla="*/ 150 h 409"/>
                <a:gd name="T52" fmla="*/ 216 w 1065"/>
                <a:gd name="T53" fmla="*/ 161 h 409"/>
                <a:gd name="T54" fmla="*/ 150 w 1065"/>
                <a:gd name="T55" fmla="*/ 164 h 409"/>
                <a:gd name="T56" fmla="*/ 122 w 1065"/>
                <a:gd name="T57" fmla="*/ 205 h 409"/>
                <a:gd name="T58" fmla="*/ 86 w 1065"/>
                <a:gd name="T59" fmla="*/ 186 h 409"/>
                <a:gd name="T60" fmla="*/ 89 w 1065"/>
                <a:gd name="T61" fmla="*/ 156 h 409"/>
                <a:gd name="T62" fmla="*/ 65 w 1065"/>
                <a:gd name="T63" fmla="*/ 174 h 409"/>
                <a:gd name="T64" fmla="*/ 52 w 1065"/>
                <a:gd name="T65" fmla="*/ 246 h 409"/>
                <a:gd name="T66" fmla="*/ 54 w 1065"/>
                <a:gd name="T67" fmla="*/ 286 h 409"/>
                <a:gd name="T68" fmla="*/ 83 w 1065"/>
                <a:gd name="T69" fmla="*/ 319 h 409"/>
                <a:gd name="T70" fmla="*/ 126 w 1065"/>
                <a:gd name="T71" fmla="*/ 348 h 409"/>
                <a:gd name="T72" fmla="*/ 125 w 1065"/>
                <a:gd name="T73" fmla="*/ 391 h 409"/>
                <a:gd name="T74" fmla="*/ 173 w 1065"/>
                <a:gd name="T75" fmla="*/ 376 h 409"/>
                <a:gd name="T76" fmla="*/ 181 w 1065"/>
                <a:gd name="T77" fmla="*/ 337 h 409"/>
                <a:gd name="T78" fmla="*/ 249 w 1065"/>
                <a:gd name="T79" fmla="*/ 334 h 409"/>
                <a:gd name="T80" fmla="*/ 283 w 1065"/>
                <a:gd name="T81" fmla="*/ 303 h 409"/>
                <a:gd name="T82" fmla="*/ 343 w 1065"/>
                <a:gd name="T83" fmla="*/ 310 h 409"/>
                <a:gd name="T84" fmla="*/ 417 w 1065"/>
                <a:gd name="T85" fmla="*/ 343 h 409"/>
                <a:gd name="T86" fmla="*/ 484 w 1065"/>
                <a:gd name="T87" fmla="*/ 339 h 409"/>
                <a:gd name="T88" fmla="*/ 535 w 1065"/>
                <a:gd name="T89" fmla="*/ 338 h 409"/>
                <a:gd name="T90" fmla="*/ 619 w 1065"/>
                <a:gd name="T91" fmla="*/ 332 h 409"/>
                <a:gd name="T92" fmla="*/ 684 w 1065"/>
                <a:gd name="T93" fmla="*/ 349 h 409"/>
                <a:gd name="T94" fmla="*/ 691 w 1065"/>
                <a:gd name="T95" fmla="*/ 397 h 409"/>
                <a:gd name="T96" fmla="*/ 749 w 1065"/>
                <a:gd name="T97" fmla="*/ 309 h 409"/>
                <a:gd name="T98" fmla="*/ 744 w 1065"/>
                <a:gd name="T99" fmla="*/ 277 h 409"/>
                <a:gd name="T100" fmla="*/ 831 w 1065"/>
                <a:gd name="T101" fmla="*/ 262 h 409"/>
                <a:gd name="T102" fmla="*/ 892 w 1065"/>
                <a:gd name="T103" fmla="*/ 238 h 409"/>
                <a:gd name="T104" fmla="*/ 849 w 1065"/>
                <a:gd name="T105" fmla="*/ 318 h 409"/>
                <a:gd name="T106" fmla="*/ 892 w 1065"/>
                <a:gd name="T107" fmla="*/ 277 h 409"/>
                <a:gd name="T108" fmla="*/ 953 w 1065"/>
                <a:gd name="T109" fmla="*/ 242 h 409"/>
                <a:gd name="T110" fmla="*/ 993 w 1065"/>
                <a:gd name="T111" fmla="*/ 208 h 409"/>
                <a:gd name="T112" fmla="*/ 1047 w 1065"/>
                <a:gd name="T113" fmla="*/ 211 h 409"/>
                <a:gd name="T114" fmla="*/ 564 w 1065"/>
                <a:gd name="T115" fmla="*/ 291 h 409"/>
                <a:gd name="T116" fmla="*/ 229 w 1065"/>
                <a:gd name="T117" fmla="*/ 134 h 409"/>
                <a:gd name="T118" fmla="*/ 243 w 1065"/>
                <a:gd name="T119" fmla="*/ 82 h 409"/>
                <a:gd name="T120" fmla="*/ 237 w 1065"/>
                <a:gd name="T121" fmla="*/ 6 h 409"/>
                <a:gd name="T122" fmla="*/ 184 w 1065"/>
                <a:gd name="T123" fmla="*/ 2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65" h="409">
                  <a:moveTo>
                    <a:pt x="372" y="117"/>
                  </a:moveTo>
                  <a:cubicBezTo>
                    <a:pt x="375" y="119"/>
                    <a:pt x="377" y="118"/>
                    <a:pt x="377" y="115"/>
                  </a:cubicBezTo>
                  <a:cubicBezTo>
                    <a:pt x="377" y="112"/>
                    <a:pt x="370" y="116"/>
                    <a:pt x="372" y="117"/>
                  </a:cubicBezTo>
                  <a:close/>
                  <a:moveTo>
                    <a:pt x="450" y="7"/>
                  </a:moveTo>
                  <a:cubicBezTo>
                    <a:pt x="450" y="4"/>
                    <a:pt x="438" y="6"/>
                    <a:pt x="441" y="8"/>
                  </a:cubicBezTo>
                  <a:cubicBezTo>
                    <a:pt x="443" y="9"/>
                    <a:pt x="449" y="10"/>
                    <a:pt x="450" y="7"/>
                  </a:cubicBezTo>
                  <a:close/>
                  <a:moveTo>
                    <a:pt x="454" y="20"/>
                  </a:moveTo>
                  <a:cubicBezTo>
                    <a:pt x="458" y="22"/>
                    <a:pt x="457" y="23"/>
                    <a:pt x="453" y="23"/>
                  </a:cubicBezTo>
                  <a:cubicBezTo>
                    <a:pt x="449" y="23"/>
                    <a:pt x="446" y="24"/>
                    <a:pt x="449" y="25"/>
                  </a:cubicBezTo>
                  <a:cubicBezTo>
                    <a:pt x="450" y="25"/>
                    <a:pt x="450" y="28"/>
                    <a:pt x="454" y="28"/>
                  </a:cubicBezTo>
                  <a:cubicBezTo>
                    <a:pt x="458" y="29"/>
                    <a:pt x="462" y="26"/>
                    <a:pt x="461" y="24"/>
                  </a:cubicBezTo>
                  <a:cubicBezTo>
                    <a:pt x="461" y="22"/>
                    <a:pt x="475" y="20"/>
                    <a:pt x="479" y="19"/>
                  </a:cubicBezTo>
                  <a:cubicBezTo>
                    <a:pt x="482" y="18"/>
                    <a:pt x="476" y="14"/>
                    <a:pt x="480" y="14"/>
                  </a:cubicBezTo>
                  <a:cubicBezTo>
                    <a:pt x="484" y="13"/>
                    <a:pt x="483" y="11"/>
                    <a:pt x="478" y="11"/>
                  </a:cubicBezTo>
                  <a:cubicBezTo>
                    <a:pt x="473" y="10"/>
                    <a:pt x="475" y="6"/>
                    <a:pt x="473" y="4"/>
                  </a:cubicBezTo>
                  <a:cubicBezTo>
                    <a:pt x="471" y="3"/>
                    <a:pt x="471" y="6"/>
                    <a:pt x="464" y="7"/>
                  </a:cubicBezTo>
                  <a:cubicBezTo>
                    <a:pt x="458" y="9"/>
                    <a:pt x="454" y="10"/>
                    <a:pt x="457" y="12"/>
                  </a:cubicBezTo>
                  <a:cubicBezTo>
                    <a:pt x="460" y="13"/>
                    <a:pt x="457" y="16"/>
                    <a:pt x="454" y="16"/>
                  </a:cubicBezTo>
                  <a:cubicBezTo>
                    <a:pt x="452" y="16"/>
                    <a:pt x="451" y="19"/>
                    <a:pt x="454" y="20"/>
                  </a:cubicBezTo>
                  <a:close/>
                  <a:moveTo>
                    <a:pt x="464" y="25"/>
                  </a:moveTo>
                  <a:cubicBezTo>
                    <a:pt x="464" y="27"/>
                    <a:pt x="458" y="29"/>
                    <a:pt x="460" y="31"/>
                  </a:cubicBezTo>
                  <a:cubicBezTo>
                    <a:pt x="461" y="32"/>
                    <a:pt x="463" y="32"/>
                    <a:pt x="465" y="32"/>
                  </a:cubicBezTo>
                  <a:cubicBezTo>
                    <a:pt x="466" y="33"/>
                    <a:pt x="467" y="37"/>
                    <a:pt x="471" y="36"/>
                  </a:cubicBezTo>
                  <a:cubicBezTo>
                    <a:pt x="474" y="36"/>
                    <a:pt x="483" y="40"/>
                    <a:pt x="488" y="40"/>
                  </a:cubicBezTo>
                  <a:cubicBezTo>
                    <a:pt x="494" y="40"/>
                    <a:pt x="494" y="36"/>
                    <a:pt x="493" y="35"/>
                  </a:cubicBezTo>
                  <a:cubicBezTo>
                    <a:pt x="491" y="35"/>
                    <a:pt x="492" y="33"/>
                    <a:pt x="495" y="28"/>
                  </a:cubicBezTo>
                  <a:cubicBezTo>
                    <a:pt x="498" y="24"/>
                    <a:pt x="486" y="21"/>
                    <a:pt x="486" y="24"/>
                  </a:cubicBezTo>
                  <a:cubicBezTo>
                    <a:pt x="486" y="28"/>
                    <a:pt x="483" y="24"/>
                    <a:pt x="482" y="22"/>
                  </a:cubicBezTo>
                  <a:cubicBezTo>
                    <a:pt x="480" y="20"/>
                    <a:pt x="464" y="23"/>
                    <a:pt x="464" y="25"/>
                  </a:cubicBezTo>
                  <a:close/>
                  <a:moveTo>
                    <a:pt x="318" y="114"/>
                  </a:moveTo>
                  <a:cubicBezTo>
                    <a:pt x="321" y="115"/>
                    <a:pt x="327" y="113"/>
                    <a:pt x="328" y="112"/>
                  </a:cubicBezTo>
                  <a:cubicBezTo>
                    <a:pt x="329" y="111"/>
                    <a:pt x="325" y="109"/>
                    <a:pt x="321" y="109"/>
                  </a:cubicBezTo>
                  <a:cubicBezTo>
                    <a:pt x="317" y="109"/>
                    <a:pt x="316" y="114"/>
                    <a:pt x="318" y="114"/>
                  </a:cubicBezTo>
                  <a:close/>
                  <a:moveTo>
                    <a:pt x="269" y="13"/>
                  </a:moveTo>
                  <a:cubicBezTo>
                    <a:pt x="271" y="11"/>
                    <a:pt x="267" y="11"/>
                    <a:pt x="267" y="9"/>
                  </a:cubicBezTo>
                  <a:cubicBezTo>
                    <a:pt x="266" y="8"/>
                    <a:pt x="256" y="7"/>
                    <a:pt x="256" y="9"/>
                  </a:cubicBezTo>
                  <a:cubicBezTo>
                    <a:pt x="257" y="11"/>
                    <a:pt x="249" y="13"/>
                    <a:pt x="252" y="15"/>
                  </a:cubicBezTo>
                  <a:cubicBezTo>
                    <a:pt x="256" y="18"/>
                    <a:pt x="268" y="14"/>
                    <a:pt x="269" y="13"/>
                  </a:cubicBezTo>
                  <a:close/>
                  <a:moveTo>
                    <a:pt x="283" y="12"/>
                  </a:moveTo>
                  <a:cubicBezTo>
                    <a:pt x="290" y="11"/>
                    <a:pt x="290" y="7"/>
                    <a:pt x="286" y="7"/>
                  </a:cubicBezTo>
                  <a:cubicBezTo>
                    <a:pt x="282" y="6"/>
                    <a:pt x="282" y="9"/>
                    <a:pt x="280" y="9"/>
                  </a:cubicBezTo>
                  <a:cubicBezTo>
                    <a:pt x="278" y="8"/>
                    <a:pt x="271" y="10"/>
                    <a:pt x="272" y="11"/>
                  </a:cubicBezTo>
                  <a:cubicBezTo>
                    <a:pt x="274" y="13"/>
                    <a:pt x="279" y="12"/>
                    <a:pt x="283" y="12"/>
                  </a:cubicBezTo>
                  <a:close/>
                  <a:moveTo>
                    <a:pt x="731" y="89"/>
                  </a:moveTo>
                  <a:cubicBezTo>
                    <a:pt x="733" y="91"/>
                    <a:pt x="734" y="92"/>
                    <a:pt x="736" y="93"/>
                  </a:cubicBezTo>
                  <a:cubicBezTo>
                    <a:pt x="737" y="95"/>
                    <a:pt x="743" y="93"/>
                    <a:pt x="745" y="92"/>
                  </a:cubicBezTo>
                  <a:cubicBezTo>
                    <a:pt x="747" y="91"/>
                    <a:pt x="747" y="95"/>
                    <a:pt x="751" y="93"/>
                  </a:cubicBezTo>
                  <a:cubicBezTo>
                    <a:pt x="754" y="91"/>
                    <a:pt x="758" y="92"/>
                    <a:pt x="762" y="92"/>
                  </a:cubicBezTo>
                  <a:cubicBezTo>
                    <a:pt x="766" y="92"/>
                    <a:pt x="761" y="87"/>
                    <a:pt x="761" y="85"/>
                  </a:cubicBezTo>
                  <a:cubicBezTo>
                    <a:pt x="761" y="82"/>
                    <a:pt x="766" y="84"/>
                    <a:pt x="764" y="86"/>
                  </a:cubicBezTo>
                  <a:cubicBezTo>
                    <a:pt x="763" y="88"/>
                    <a:pt x="767" y="92"/>
                    <a:pt x="773" y="91"/>
                  </a:cubicBezTo>
                  <a:cubicBezTo>
                    <a:pt x="778" y="91"/>
                    <a:pt x="774" y="87"/>
                    <a:pt x="777" y="86"/>
                  </a:cubicBezTo>
                  <a:cubicBezTo>
                    <a:pt x="780" y="85"/>
                    <a:pt x="780" y="83"/>
                    <a:pt x="775" y="81"/>
                  </a:cubicBezTo>
                  <a:cubicBezTo>
                    <a:pt x="771" y="78"/>
                    <a:pt x="766" y="80"/>
                    <a:pt x="762" y="78"/>
                  </a:cubicBezTo>
                  <a:cubicBezTo>
                    <a:pt x="758" y="76"/>
                    <a:pt x="753" y="76"/>
                    <a:pt x="753" y="80"/>
                  </a:cubicBezTo>
                  <a:cubicBezTo>
                    <a:pt x="753" y="84"/>
                    <a:pt x="745" y="76"/>
                    <a:pt x="741" y="75"/>
                  </a:cubicBezTo>
                  <a:cubicBezTo>
                    <a:pt x="737" y="73"/>
                    <a:pt x="724" y="86"/>
                    <a:pt x="731" y="89"/>
                  </a:cubicBezTo>
                  <a:close/>
                  <a:moveTo>
                    <a:pt x="786" y="89"/>
                  </a:moveTo>
                  <a:cubicBezTo>
                    <a:pt x="791" y="89"/>
                    <a:pt x="793" y="94"/>
                    <a:pt x="802" y="94"/>
                  </a:cubicBezTo>
                  <a:cubicBezTo>
                    <a:pt x="810" y="95"/>
                    <a:pt x="816" y="93"/>
                    <a:pt x="816" y="91"/>
                  </a:cubicBezTo>
                  <a:cubicBezTo>
                    <a:pt x="817" y="89"/>
                    <a:pt x="809" y="87"/>
                    <a:pt x="806" y="88"/>
                  </a:cubicBezTo>
                  <a:cubicBezTo>
                    <a:pt x="804" y="90"/>
                    <a:pt x="802" y="86"/>
                    <a:pt x="799" y="87"/>
                  </a:cubicBezTo>
                  <a:cubicBezTo>
                    <a:pt x="796" y="88"/>
                    <a:pt x="792" y="87"/>
                    <a:pt x="791" y="85"/>
                  </a:cubicBezTo>
                  <a:cubicBezTo>
                    <a:pt x="789" y="82"/>
                    <a:pt x="784" y="89"/>
                    <a:pt x="786" y="89"/>
                  </a:cubicBezTo>
                  <a:close/>
                  <a:moveTo>
                    <a:pt x="754" y="101"/>
                  </a:moveTo>
                  <a:cubicBezTo>
                    <a:pt x="754" y="98"/>
                    <a:pt x="744" y="102"/>
                    <a:pt x="748" y="103"/>
                  </a:cubicBezTo>
                  <a:cubicBezTo>
                    <a:pt x="751" y="104"/>
                    <a:pt x="754" y="103"/>
                    <a:pt x="754" y="101"/>
                  </a:cubicBezTo>
                  <a:close/>
                  <a:moveTo>
                    <a:pt x="493" y="51"/>
                  </a:moveTo>
                  <a:cubicBezTo>
                    <a:pt x="495" y="53"/>
                    <a:pt x="504" y="49"/>
                    <a:pt x="509" y="50"/>
                  </a:cubicBezTo>
                  <a:cubicBezTo>
                    <a:pt x="515" y="50"/>
                    <a:pt x="530" y="45"/>
                    <a:pt x="531" y="42"/>
                  </a:cubicBezTo>
                  <a:cubicBezTo>
                    <a:pt x="531" y="40"/>
                    <a:pt x="525" y="40"/>
                    <a:pt x="523" y="37"/>
                  </a:cubicBezTo>
                  <a:cubicBezTo>
                    <a:pt x="520" y="35"/>
                    <a:pt x="515" y="37"/>
                    <a:pt x="514" y="39"/>
                  </a:cubicBezTo>
                  <a:cubicBezTo>
                    <a:pt x="512" y="41"/>
                    <a:pt x="511" y="39"/>
                    <a:pt x="514" y="36"/>
                  </a:cubicBezTo>
                  <a:cubicBezTo>
                    <a:pt x="518" y="32"/>
                    <a:pt x="511" y="29"/>
                    <a:pt x="511" y="32"/>
                  </a:cubicBezTo>
                  <a:cubicBezTo>
                    <a:pt x="511" y="34"/>
                    <a:pt x="504" y="32"/>
                    <a:pt x="504" y="34"/>
                  </a:cubicBezTo>
                  <a:cubicBezTo>
                    <a:pt x="504" y="36"/>
                    <a:pt x="502" y="37"/>
                    <a:pt x="502" y="39"/>
                  </a:cubicBezTo>
                  <a:cubicBezTo>
                    <a:pt x="502" y="41"/>
                    <a:pt x="497" y="38"/>
                    <a:pt x="497" y="42"/>
                  </a:cubicBezTo>
                  <a:cubicBezTo>
                    <a:pt x="497" y="47"/>
                    <a:pt x="490" y="50"/>
                    <a:pt x="493" y="51"/>
                  </a:cubicBezTo>
                  <a:close/>
                  <a:moveTo>
                    <a:pt x="769" y="113"/>
                  </a:moveTo>
                  <a:cubicBezTo>
                    <a:pt x="772" y="112"/>
                    <a:pt x="767" y="106"/>
                    <a:pt x="761" y="105"/>
                  </a:cubicBezTo>
                  <a:cubicBezTo>
                    <a:pt x="755" y="104"/>
                    <a:pt x="750" y="109"/>
                    <a:pt x="751" y="110"/>
                  </a:cubicBezTo>
                  <a:cubicBezTo>
                    <a:pt x="752" y="112"/>
                    <a:pt x="766" y="114"/>
                    <a:pt x="769" y="113"/>
                  </a:cubicBezTo>
                  <a:close/>
                  <a:moveTo>
                    <a:pt x="992" y="141"/>
                  </a:moveTo>
                  <a:cubicBezTo>
                    <a:pt x="996" y="143"/>
                    <a:pt x="998" y="138"/>
                    <a:pt x="1001" y="140"/>
                  </a:cubicBezTo>
                  <a:cubicBezTo>
                    <a:pt x="1004" y="143"/>
                    <a:pt x="1011" y="140"/>
                    <a:pt x="1014" y="139"/>
                  </a:cubicBezTo>
                  <a:cubicBezTo>
                    <a:pt x="1017" y="138"/>
                    <a:pt x="1015" y="135"/>
                    <a:pt x="1007" y="134"/>
                  </a:cubicBezTo>
                  <a:cubicBezTo>
                    <a:pt x="999" y="133"/>
                    <a:pt x="988" y="139"/>
                    <a:pt x="992" y="141"/>
                  </a:cubicBezTo>
                  <a:close/>
                  <a:moveTo>
                    <a:pt x="16" y="296"/>
                  </a:moveTo>
                  <a:cubicBezTo>
                    <a:pt x="15" y="296"/>
                    <a:pt x="13" y="295"/>
                    <a:pt x="12" y="294"/>
                  </a:cubicBezTo>
                  <a:cubicBezTo>
                    <a:pt x="12" y="294"/>
                    <a:pt x="10" y="294"/>
                    <a:pt x="9" y="294"/>
                  </a:cubicBezTo>
                  <a:cubicBezTo>
                    <a:pt x="9" y="294"/>
                    <a:pt x="9" y="294"/>
                    <a:pt x="10" y="295"/>
                  </a:cubicBezTo>
                  <a:cubicBezTo>
                    <a:pt x="10" y="296"/>
                    <a:pt x="6" y="297"/>
                    <a:pt x="7" y="298"/>
                  </a:cubicBezTo>
                  <a:cubicBezTo>
                    <a:pt x="9" y="300"/>
                    <a:pt x="5" y="300"/>
                    <a:pt x="5" y="298"/>
                  </a:cubicBezTo>
                  <a:cubicBezTo>
                    <a:pt x="5" y="296"/>
                    <a:pt x="0" y="297"/>
                    <a:pt x="0" y="299"/>
                  </a:cubicBezTo>
                  <a:cubicBezTo>
                    <a:pt x="0" y="299"/>
                    <a:pt x="0" y="300"/>
                    <a:pt x="0" y="300"/>
                  </a:cubicBezTo>
                  <a:cubicBezTo>
                    <a:pt x="1" y="301"/>
                    <a:pt x="3" y="301"/>
                    <a:pt x="3" y="301"/>
                  </a:cubicBezTo>
                  <a:cubicBezTo>
                    <a:pt x="4" y="302"/>
                    <a:pt x="15" y="303"/>
                    <a:pt x="19" y="302"/>
                  </a:cubicBezTo>
                  <a:cubicBezTo>
                    <a:pt x="19" y="301"/>
                    <a:pt x="20" y="299"/>
                    <a:pt x="20" y="298"/>
                  </a:cubicBezTo>
                  <a:cubicBezTo>
                    <a:pt x="20" y="297"/>
                    <a:pt x="17" y="295"/>
                    <a:pt x="16" y="296"/>
                  </a:cubicBezTo>
                  <a:close/>
                  <a:moveTo>
                    <a:pt x="768" y="326"/>
                  </a:moveTo>
                  <a:cubicBezTo>
                    <a:pt x="766" y="320"/>
                    <a:pt x="771" y="315"/>
                    <a:pt x="767" y="312"/>
                  </a:cubicBezTo>
                  <a:cubicBezTo>
                    <a:pt x="763" y="310"/>
                    <a:pt x="765" y="304"/>
                    <a:pt x="763" y="305"/>
                  </a:cubicBezTo>
                  <a:cubicBezTo>
                    <a:pt x="761" y="306"/>
                    <a:pt x="763" y="311"/>
                    <a:pt x="760" y="312"/>
                  </a:cubicBezTo>
                  <a:cubicBezTo>
                    <a:pt x="757" y="312"/>
                    <a:pt x="760" y="315"/>
                    <a:pt x="759" y="318"/>
                  </a:cubicBezTo>
                  <a:cubicBezTo>
                    <a:pt x="757" y="322"/>
                    <a:pt x="759" y="327"/>
                    <a:pt x="761" y="331"/>
                  </a:cubicBezTo>
                  <a:cubicBezTo>
                    <a:pt x="762" y="334"/>
                    <a:pt x="759" y="352"/>
                    <a:pt x="760" y="355"/>
                  </a:cubicBezTo>
                  <a:cubicBezTo>
                    <a:pt x="762" y="358"/>
                    <a:pt x="758" y="371"/>
                    <a:pt x="759" y="372"/>
                  </a:cubicBezTo>
                  <a:cubicBezTo>
                    <a:pt x="761" y="375"/>
                    <a:pt x="760" y="369"/>
                    <a:pt x="763" y="368"/>
                  </a:cubicBezTo>
                  <a:cubicBezTo>
                    <a:pt x="766" y="368"/>
                    <a:pt x="766" y="372"/>
                    <a:pt x="768" y="373"/>
                  </a:cubicBezTo>
                  <a:cubicBezTo>
                    <a:pt x="770" y="374"/>
                    <a:pt x="769" y="367"/>
                    <a:pt x="767" y="367"/>
                  </a:cubicBezTo>
                  <a:cubicBezTo>
                    <a:pt x="765" y="368"/>
                    <a:pt x="764" y="363"/>
                    <a:pt x="763" y="360"/>
                  </a:cubicBezTo>
                  <a:cubicBezTo>
                    <a:pt x="762" y="357"/>
                    <a:pt x="765" y="353"/>
                    <a:pt x="765" y="350"/>
                  </a:cubicBezTo>
                  <a:cubicBezTo>
                    <a:pt x="765" y="346"/>
                    <a:pt x="769" y="346"/>
                    <a:pt x="772" y="349"/>
                  </a:cubicBezTo>
                  <a:cubicBezTo>
                    <a:pt x="775" y="352"/>
                    <a:pt x="775" y="350"/>
                    <a:pt x="774" y="348"/>
                  </a:cubicBezTo>
                  <a:cubicBezTo>
                    <a:pt x="773" y="346"/>
                    <a:pt x="770" y="331"/>
                    <a:pt x="768" y="326"/>
                  </a:cubicBezTo>
                  <a:close/>
                  <a:moveTo>
                    <a:pt x="180" y="162"/>
                  </a:moveTo>
                  <a:cubicBezTo>
                    <a:pt x="185" y="166"/>
                    <a:pt x="189" y="159"/>
                    <a:pt x="192" y="159"/>
                  </a:cubicBezTo>
                  <a:cubicBezTo>
                    <a:pt x="194" y="159"/>
                    <a:pt x="190" y="156"/>
                    <a:pt x="186" y="155"/>
                  </a:cubicBezTo>
                  <a:cubicBezTo>
                    <a:pt x="182" y="154"/>
                    <a:pt x="176" y="158"/>
                    <a:pt x="180" y="162"/>
                  </a:cubicBezTo>
                  <a:close/>
                  <a:moveTo>
                    <a:pt x="171" y="14"/>
                  </a:moveTo>
                  <a:cubicBezTo>
                    <a:pt x="175" y="10"/>
                    <a:pt x="180" y="14"/>
                    <a:pt x="181" y="12"/>
                  </a:cubicBezTo>
                  <a:cubicBezTo>
                    <a:pt x="182" y="10"/>
                    <a:pt x="173" y="10"/>
                    <a:pt x="170" y="11"/>
                  </a:cubicBezTo>
                  <a:cubicBezTo>
                    <a:pt x="167" y="13"/>
                    <a:pt x="160" y="12"/>
                    <a:pt x="161" y="14"/>
                  </a:cubicBezTo>
                  <a:cubicBezTo>
                    <a:pt x="161" y="15"/>
                    <a:pt x="166" y="18"/>
                    <a:pt x="171" y="14"/>
                  </a:cubicBezTo>
                  <a:close/>
                  <a:moveTo>
                    <a:pt x="572" y="97"/>
                  </a:moveTo>
                  <a:cubicBezTo>
                    <a:pt x="572" y="99"/>
                    <a:pt x="568" y="99"/>
                    <a:pt x="569" y="100"/>
                  </a:cubicBezTo>
                  <a:cubicBezTo>
                    <a:pt x="571" y="103"/>
                    <a:pt x="580" y="101"/>
                    <a:pt x="580" y="98"/>
                  </a:cubicBezTo>
                  <a:cubicBezTo>
                    <a:pt x="580" y="96"/>
                    <a:pt x="573" y="96"/>
                    <a:pt x="572" y="97"/>
                  </a:cubicBezTo>
                  <a:close/>
                  <a:moveTo>
                    <a:pt x="1063" y="193"/>
                  </a:moveTo>
                  <a:cubicBezTo>
                    <a:pt x="1061" y="192"/>
                    <a:pt x="1055" y="189"/>
                    <a:pt x="1054" y="186"/>
                  </a:cubicBezTo>
                  <a:cubicBezTo>
                    <a:pt x="1052" y="184"/>
                    <a:pt x="1045" y="183"/>
                    <a:pt x="1045" y="184"/>
                  </a:cubicBezTo>
                  <a:cubicBezTo>
                    <a:pt x="1045" y="185"/>
                    <a:pt x="1043" y="184"/>
                    <a:pt x="1042" y="183"/>
                  </a:cubicBezTo>
                  <a:cubicBezTo>
                    <a:pt x="1042" y="182"/>
                    <a:pt x="1034" y="182"/>
                    <a:pt x="1034" y="183"/>
                  </a:cubicBezTo>
                  <a:cubicBezTo>
                    <a:pt x="1034" y="184"/>
                    <a:pt x="1036" y="184"/>
                    <a:pt x="1037" y="186"/>
                  </a:cubicBezTo>
                  <a:cubicBezTo>
                    <a:pt x="1038" y="187"/>
                    <a:pt x="1036" y="188"/>
                    <a:pt x="1036" y="190"/>
                  </a:cubicBezTo>
                  <a:cubicBezTo>
                    <a:pt x="1037" y="191"/>
                    <a:pt x="1033" y="189"/>
                    <a:pt x="1032" y="188"/>
                  </a:cubicBezTo>
                  <a:cubicBezTo>
                    <a:pt x="1031" y="187"/>
                    <a:pt x="1031" y="183"/>
                    <a:pt x="1032" y="182"/>
                  </a:cubicBezTo>
                  <a:cubicBezTo>
                    <a:pt x="1032" y="180"/>
                    <a:pt x="1030" y="180"/>
                    <a:pt x="1029" y="178"/>
                  </a:cubicBezTo>
                  <a:cubicBezTo>
                    <a:pt x="1029" y="176"/>
                    <a:pt x="1021" y="173"/>
                    <a:pt x="1017" y="171"/>
                  </a:cubicBezTo>
                  <a:cubicBezTo>
                    <a:pt x="1014" y="170"/>
                    <a:pt x="1009" y="168"/>
                    <a:pt x="1008" y="166"/>
                  </a:cubicBezTo>
                  <a:cubicBezTo>
                    <a:pt x="1007" y="165"/>
                    <a:pt x="1001" y="164"/>
                    <a:pt x="998" y="162"/>
                  </a:cubicBezTo>
                  <a:cubicBezTo>
                    <a:pt x="996" y="159"/>
                    <a:pt x="985" y="155"/>
                    <a:pt x="981" y="155"/>
                  </a:cubicBezTo>
                  <a:cubicBezTo>
                    <a:pt x="976" y="155"/>
                    <a:pt x="977" y="152"/>
                    <a:pt x="975" y="152"/>
                  </a:cubicBezTo>
                  <a:cubicBezTo>
                    <a:pt x="973" y="153"/>
                    <a:pt x="963" y="152"/>
                    <a:pt x="961" y="152"/>
                  </a:cubicBezTo>
                  <a:cubicBezTo>
                    <a:pt x="958" y="151"/>
                    <a:pt x="957" y="154"/>
                    <a:pt x="955" y="153"/>
                  </a:cubicBezTo>
                  <a:cubicBezTo>
                    <a:pt x="953" y="152"/>
                    <a:pt x="942" y="148"/>
                    <a:pt x="940" y="149"/>
                  </a:cubicBezTo>
                  <a:cubicBezTo>
                    <a:pt x="939" y="151"/>
                    <a:pt x="940" y="153"/>
                    <a:pt x="938" y="153"/>
                  </a:cubicBezTo>
                  <a:cubicBezTo>
                    <a:pt x="937" y="154"/>
                    <a:pt x="938" y="156"/>
                    <a:pt x="941" y="158"/>
                  </a:cubicBezTo>
                  <a:cubicBezTo>
                    <a:pt x="945" y="161"/>
                    <a:pt x="943" y="163"/>
                    <a:pt x="940" y="164"/>
                  </a:cubicBezTo>
                  <a:cubicBezTo>
                    <a:pt x="937" y="166"/>
                    <a:pt x="933" y="163"/>
                    <a:pt x="931" y="161"/>
                  </a:cubicBezTo>
                  <a:cubicBezTo>
                    <a:pt x="930" y="159"/>
                    <a:pt x="926" y="160"/>
                    <a:pt x="925" y="157"/>
                  </a:cubicBezTo>
                  <a:cubicBezTo>
                    <a:pt x="924" y="155"/>
                    <a:pt x="926" y="154"/>
                    <a:pt x="928" y="156"/>
                  </a:cubicBezTo>
                  <a:cubicBezTo>
                    <a:pt x="930" y="157"/>
                    <a:pt x="933" y="156"/>
                    <a:pt x="933" y="154"/>
                  </a:cubicBezTo>
                  <a:cubicBezTo>
                    <a:pt x="933" y="152"/>
                    <a:pt x="928" y="150"/>
                    <a:pt x="925" y="151"/>
                  </a:cubicBezTo>
                  <a:cubicBezTo>
                    <a:pt x="922" y="151"/>
                    <a:pt x="921" y="155"/>
                    <a:pt x="918" y="156"/>
                  </a:cubicBezTo>
                  <a:cubicBezTo>
                    <a:pt x="915" y="158"/>
                    <a:pt x="903" y="156"/>
                    <a:pt x="902" y="155"/>
                  </a:cubicBezTo>
                  <a:cubicBezTo>
                    <a:pt x="901" y="154"/>
                    <a:pt x="885" y="155"/>
                    <a:pt x="883" y="156"/>
                  </a:cubicBezTo>
                  <a:cubicBezTo>
                    <a:pt x="882" y="157"/>
                    <a:pt x="883" y="161"/>
                    <a:pt x="882" y="162"/>
                  </a:cubicBezTo>
                  <a:cubicBezTo>
                    <a:pt x="881" y="162"/>
                    <a:pt x="880" y="157"/>
                    <a:pt x="880" y="156"/>
                  </a:cubicBezTo>
                  <a:cubicBezTo>
                    <a:pt x="880" y="155"/>
                    <a:pt x="878" y="154"/>
                    <a:pt x="875" y="154"/>
                  </a:cubicBezTo>
                  <a:cubicBezTo>
                    <a:pt x="873" y="154"/>
                    <a:pt x="871" y="154"/>
                    <a:pt x="872" y="153"/>
                  </a:cubicBezTo>
                  <a:cubicBezTo>
                    <a:pt x="873" y="151"/>
                    <a:pt x="871" y="150"/>
                    <a:pt x="873" y="149"/>
                  </a:cubicBezTo>
                  <a:cubicBezTo>
                    <a:pt x="875" y="147"/>
                    <a:pt x="869" y="142"/>
                    <a:pt x="863" y="140"/>
                  </a:cubicBezTo>
                  <a:cubicBezTo>
                    <a:pt x="857" y="137"/>
                    <a:pt x="843" y="139"/>
                    <a:pt x="840" y="140"/>
                  </a:cubicBezTo>
                  <a:cubicBezTo>
                    <a:pt x="836" y="141"/>
                    <a:pt x="829" y="141"/>
                    <a:pt x="825" y="141"/>
                  </a:cubicBezTo>
                  <a:cubicBezTo>
                    <a:pt x="821" y="141"/>
                    <a:pt x="824" y="139"/>
                    <a:pt x="823" y="138"/>
                  </a:cubicBezTo>
                  <a:cubicBezTo>
                    <a:pt x="822" y="136"/>
                    <a:pt x="816" y="134"/>
                    <a:pt x="816" y="135"/>
                  </a:cubicBezTo>
                  <a:cubicBezTo>
                    <a:pt x="815" y="137"/>
                    <a:pt x="813" y="135"/>
                    <a:pt x="813" y="134"/>
                  </a:cubicBezTo>
                  <a:cubicBezTo>
                    <a:pt x="813" y="133"/>
                    <a:pt x="807" y="131"/>
                    <a:pt x="805" y="132"/>
                  </a:cubicBezTo>
                  <a:cubicBezTo>
                    <a:pt x="803" y="132"/>
                    <a:pt x="802" y="130"/>
                    <a:pt x="805" y="130"/>
                  </a:cubicBezTo>
                  <a:cubicBezTo>
                    <a:pt x="807" y="130"/>
                    <a:pt x="812" y="130"/>
                    <a:pt x="810" y="127"/>
                  </a:cubicBezTo>
                  <a:cubicBezTo>
                    <a:pt x="808" y="124"/>
                    <a:pt x="791" y="123"/>
                    <a:pt x="790" y="124"/>
                  </a:cubicBezTo>
                  <a:cubicBezTo>
                    <a:pt x="788" y="125"/>
                    <a:pt x="790" y="127"/>
                    <a:pt x="786" y="130"/>
                  </a:cubicBezTo>
                  <a:cubicBezTo>
                    <a:pt x="782" y="133"/>
                    <a:pt x="779" y="131"/>
                    <a:pt x="779" y="130"/>
                  </a:cubicBezTo>
                  <a:cubicBezTo>
                    <a:pt x="780" y="128"/>
                    <a:pt x="784" y="128"/>
                    <a:pt x="784" y="126"/>
                  </a:cubicBezTo>
                  <a:cubicBezTo>
                    <a:pt x="784" y="125"/>
                    <a:pt x="778" y="126"/>
                    <a:pt x="777" y="124"/>
                  </a:cubicBezTo>
                  <a:cubicBezTo>
                    <a:pt x="776" y="123"/>
                    <a:pt x="778" y="122"/>
                    <a:pt x="781" y="123"/>
                  </a:cubicBezTo>
                  <a:cubicBezTo>
                    <a:pt x="783" y="123"/>
                    <a:pt x="787" y="124"/>
                    <a:pt x="787" y="123"/>
                  </a:cubicBezTo>
                  <a:cubicBezTo>
                    <a:pt x="787" y="122"/>
                    <a:pt x="785" y="122"/>
                    <a:pt x="781" y="121"/>
                  </a:cubicBezTo>
                  <a:cubicBezTo>
                    <a:pt x="777" y="120"/>
                    <a:pt x="768" y="118"/>
                    <a:pt x="764" y="119"/>
                  </a:cubicBezTo>
                  <a:cubicBezTo>
                    <a:pt x="759" y="119"/>
                    <a:pt x="757" y="117"/>
                    <a:pt x="754" y="117"/>
                  </a:cubicBezTo>
                  <a:cubicBezTo>
                    <a:pt x="752" y="116"/>
                    <a:pt x="752" y="118"/>
                    <a:pt x="753" y="119"/>
                  </a:cubicBezTo>
                  <a:cubicBezTo>
                    <a:pt x="754" y="121"/>
                    <a:pt x="750" y="122"/>
                    <a:pt x="747" y="121"/>
                  </a:cubicBezTo>
                  <a:cubicBezTo>
                    <a:pt x="744" y="121"/>
                    <a:pt x="740" y="123"/>
                    <a:pt x="742" y="125"/>
                  </a:cubicBezTo>
                  <a:cubicBezTo>
                    <a:pt x="743" y="128"/>
                    <a:pt x="745" y="125"/>
                    <a:pt x="747" y="125"/>
                  </a:cubicBezTo>
                  <a:cubicBezTo>
                    <a:pt x="748" y="126"/>
                    <a:pt x="743" y="128"/>
                    <a:pt x="745" y="129"/>
                  </a:cubicBezTo>
                  <a:cubicBezTo>
                    <a:pt x="747" y="130"/>
                    <a:pt x="747" y="132"/>
                    <a:pt x="747" y="133"/>
                  </a:cubicBezTo>
                  <a:cubicBezTo>
                    <a:pt x="747" y="134"/>
                    <a:pt x="743" y="135"/>
                    <a:pt x="742" y="133"/>
                  </a:cubicBezTo>
                  <a:cubicBezTo>
                    <a:pt x="740" y="131"/>
                    <a:pt x="738" y="133"/>
                    <a:pt x="736" y="133"/>
                  </a:cubicBezTo>
                  <a:cubicBezTo>
                    <a:pt x="733" y="132"/>
                    <a:pt x="731" y="134"/>
                    <a:pt x="734" y="134"/>
                  </a:cubicBezTo>
                  <a:cubicBezTo>
                    <a:pt x="737" y="134"/>
                    <a:pt x="738" y="136"/>
                    <a:pt x="734" y="136"/>
                  </a:cubicBezTo>
                  <a:cubicBezTo>
                    <a:pt x="730" y="137"/>
                    <a:pt x="731" y="133"/>
                    <a:pt x="729" y="133"/>
                  </a:cubicBezTo>
                  <a:cubicBezTo>
                    <a:pt x="727" y="134"/>
                    <a:pt x="722" y="132"/>
                    <a:pt x="720" y="132"/>
                  </a:cubicBezTo>
                  <a:cubicBezTo>
                    <a:pt x="717" y="132"/>
                    <a:pt x="716" y="134"/>
                    <a:pt x="712" y="134"/>
                  </a:cubicBezTo>
                  <a:cubicBezTo>
                    <a:pt x="709" y="135"/>
                    <a:pt x="704" y="132"/>
                    <a:pt x="703" y="131"/>
                  </a:cubicBezTo>
                  <a:cubicBezTo>
                    <a:pt x="702" y="129"/>
                    <a:pt x="701" y="128"/>
                    <a:pt x="700" y="130"/>
                  </a:cubicBezTo>
                  <a:cubicBezTo>
                    <a:pt x="698" y="132"/>
                    <a:pt x="698" y="137"/>
                    <a:pt x="696" y="137"/>
                  </a:cubicBezTo>
                  <a:cubicBezTo>
                    <a:pt x="694" y="137"/>
                    <a:pt x="694" y="141"/>
                    <a:pt x="692" y="142"/>
                  </a:cubicBezTo>
                  <a:cubicBezTo>
                    <a:pt x="690" y="143"/>
                    <a:pt x="690" y="140"/>
                    <a:pt x="688" y="140"/>
                  </a:cubicBezTo>
                  <a:cubicBezTo>
                    <a:pt x="686" y="141"/>
                    <a:pt x="679" y="134"/>
                    <a:pt x="679" y="132"/>
                  </a:cubicBezTo>
                  <a:cubicBezTo>
                    <a:pt x="679" y="130"/>
                    <a:pt x="674" y="126"/>
                    <a:pt x="673" y="126"/>
                  </a:cubicBezTo>
                  <a:cubicBezTo>
                    <a:pt x="672" y="125"/>
                    <a:pt x="674" y="125"/>
                    <a:pt x="676" y="126"/>
                  </a:cubicBezTo>
                  <a:cubicBezTo>
                    <a:pt x="677" y="127"/>
                    <a:pt x="679" y="127"/>
                    <a:pt x="680" y="126"/>
                  </a:cubicBezTo>
                  <a:cubicBezTo>
                    <a:pt x="682" y="125"/>
                    <a:pt x="681" y="122"/>
                    <a:pt x="679" y="122"/>
                  </a:cubicBezTo>
                  <a:cubicBezTo>
                    <a:pt x="677" y="122"/>
                    <a:pt x="678" y="120"/>
                    <a:pt x="679" y="119"/>
                  </a:cubicBezTo>
                  <a:cubicBezTo>
                    <a:pt x="680" y="119"/>
                    <a:pt x="676" y="116"/>
                    <a:pt x="677" y="115"/>
                  </a:cubicBezTo>
                  <a:cubicBezTo>
                    <a:pt x="679" y="115"/>
                    <a:pt x="678" y="113"/>
                    <a:pt x="676" y="113"/>
                  </a:cubicBezTo>
                  <a:cubicBezTo>
                    <a:pt x="674" y="113"/>
                    <a:pt x="672" y="111"/>
                    <a:pt x="672" y="110"/>
                  </a:cubicBezTo>
                  <a:cubicBezTo>
                    <a:pt x="672" y="109"/>
                    <a:pt x="663" y="109"/>
                    <a:pt x="664" y="110"/>
                  </a:cubicBezTo>
                  <a:cubicBezTo>
                    <a:pt x="664" y="112"/>
                    <a:pt x="661" y="111"/>
                    <a:pt x="661" y="110"/>
                  </a:cubicBezTo>
                  <a:cubicBezTo>
                    <a:pt x="662" y="109"/>
                    <a:pt x="658" y="109"/>
                    <a:pt x="654" y="108"/>
                  </a:cubicBezTo>
                  <a:cubicBezTo>
                    <a:pt x="650" y="107"/>
                    <a:pt x="650" y="104"/>
                    <a:pt x="649" y="104"/>
                  </a:cubicBezTo>
                  <a:cubicBezTo>
                    <a:pt x="647" y="104"/>
                    <a:pt x="648" y="108"/>
                    <a:pt x="646" y="107"/>
                  </a:cubicBezTo>
                  <a:cubicBezTo>
                    <a:pt x="644" y="106"/>
                    <a:pt x="642" y="108"/>
                    <a:pt x="643" y="110"/>
                  </a:cubicBezTo>
                  <a:cubicBezTo>
                    <a:pt x="644" y="112"/>
                    <a:pt x="643" y="113"/>
                    <a:pt x="643" y="115"/>
                  </a:cubicBezTo>
                  <a:cubicBezTo>
                    <a:pt x="642" y="117"/>
                    <a:pt x="641" y="116"/>
                    <a:pt x="639" y="115"/>
                  </a:cubicBezTo>
                  <a:cubicBezTo>
                    <a:pt x="637" y="114"/>
                    <a:pt x="637" y="117"/>
                    <a:pt x="631" y="116"/>
                  </a:cubicBezTo>
                  <a:cubicBezTo>
                    <a:pt x="626" y="115"/>
                    <a:pt x="624" y="116"/>
                    <a:pt x="623" y="114"/>
                  </a:cubicBezTo>
                  <a:cubicBezTo>
                    <a:pt x="622" y="113"/>
                    <a:pt x="621" y="112"/>
                    <a:pt x="620" y="114"/>
                  </a:cubicBezTo>
                  <a:cubicBezTo>
                    <a:pt x="620" y="115"/>
                    <a:pt x="612" y="115"/>
                    <a:pt x="612" y="113"/>
                  </a:cubicBezTo>
                  <a:cubicBezTo>
                    <a:pt x="611" y="111"/>
                    <a:pt x="613" y="110"/>
                    <a:pt x="614" y="110"/>
                  </a:cubicBezTo>
                  <a:cubicBezTo>
                    <a:pt x="615" y="109"/>
                    <a:pt x="613" y="108"/>
                    <a:pt x="609" y="109"/>
                  </a:cubicBezTo>
                  <a:cubicBezTo>
                    <a:pt x="604" y="109"/>
                    <a:pt x="601" y="106"/>
                    <a:pt x="597" y="107"/>
                  </a:cubicBezTo>
                  <a:cubicBezTo>
                    <a:pt x="593" y="107"/>
                    <a:pt x="583" y="108"/>
                    <a:pt x="581" y="109"/>
                  </a:cubicBezTo>
                  <a:cubicBezTo>
                    <a:pt x="580" y="109"/>
                    <a:pt x="583" y="112"/>
                    <a:pt x="581" y="112"/>
                  </a:cubicBezTo>
                  <a:cubicBezTo>
                    <a:pt x="578" y="112"/>
                    <a:pt x="580" y="108"/>
                    <a:pt x="580" y="106"/>
                  </a:cubicBezTo>
                  <a:cubicBezTo>
                    <a:pt x="579" y="104"/>
                    <a:pt x="576" y="104"/>
                    <a:pt x="576" y="105"/>
                  </a:cubicBezTo>
                  <a:cubicBezTo>
                    <a:pt x="577" y="107"/>
                    <a:pt x="571" y="107"/>
                    <a:pt x="570" y="106"/>
                  </a:cubicBezTo>
                  <a:cubicBezTo>
                    <a:pt x="569" y="105"/>
                    <a:pt x="566" y="103"/>
                    <a:pt x="563" y="103"/>
                  </a:cubicBezTo>
                  <a:cubicBezTo>
                    <a:pt x="559" y="102"/>
                    <a:pt x="555" y="105"/>
                    <a:pt x="556" y="107"/>
                  </a:cubicBezTo>
                  <a:cubicBezTo>
                    <a:pt x="557" y="108"/>
                    <a:pt x="559" y="107"/>
                    <a:pt x="560" y="108"/>
                  </a:cubicBezTo>
                  <a:cubicBezTo>
                    <a:pt x="560" y="109"/>
                    <a:pt x="552" y="109"/>
                    <a:pt x="552" y="110"/>
                  </a:cubicBezTo>
                  <a:cubicBezTo>
                    <a:pt x="552" y="111"/>
                    <a:pt x="545" y="113"/>
                    <a:pt x="542" y="113"/>
                  </a:cubicBezTo>
                  <a:cubicBezTo>
                    <a:pt x="536" y="114"/>
                    <a:pt x="535" y="114"/>
                    <a:pt x="532" y="116"/>
                  </a:cubicBezTo>
                  <a:cubicBezTo>
                    <a:pt x="529" y="119"/>
                    <a:pt x="532" y="114"/>
                    <a:pt x="534" y="112"/>
                  </a:cubicBezTo>
                  <a:cubicBezTo>
                    <a:pt x="536" y="110"/>
                    <a:pt x="538" y="111"/>
                    <a:pt x="540" y="109"/>
                  </a:cubicBezTo>
                  <a:cubicBezTo>
                    <a:pt x="541" y="107"/>
                    <a:pt x="543" y="107"/>
                    <a:pt x="546" y="107"/>
                  </a:cubicBezTo>
                  <a:cubicBezTo>
                    <a:pt x="550" y="106"/>
                    <a:pt x="550" y="104"/>
                    <a:pt x="551" y="103"/>
                  </a:cubicBezTo>
                  <a:cubicBezTo>
                    <a:pt x="553" y="103"/>
                    <a:pt x="557" y="101"/>
                    <a:pt x="558" y="99"/>
                  </a:cubicBezTo>
                  <a:cubicBezTo>
                    <a:pt x="559" y="98"/>
                    <a:pt x="567" y="95"/>
                    <a:pt x="568" y="95"/>
                  </a:cubicBezTo>
                  <a:cubicBezTo>
                    <a:pt x="570" y="95"/>
                    <a:pt x="570" y="92"/>
                    <a:pt x="571" y="92"/>
                  </a:cubicBezTo>
                  <a:cubicBezTo>
                    <a:pt x="572" y="92"/>
                    <a:pt x="577" y="90"/>
                    <a:pt x="579" y="89"/>
                  </a:cubicBezTo>
                  <a:cubicBezTo>
                    <a:pt x="581" y="88"/>
                    <a:pt x="582" y="86"/>
                    <a:pt x="582" y="85"/>
                  </a:cubicBezTo>
                  <a:cubicBezTo>
                    <a:pt x="582" y="84"/>
                    <a:pt x="579" y="84"/>
                    <a:pt x="579" y="83"/>
                  </a:cubicBezTo>
                  <a:cubicBezTo>
                    <a:pt x="579" y="82"/>
                    <a:pt x="580" y="83"/>
                    <a:pt x="582" y="82"/>
                  </a:cubicBezTo>
                  <a:cubicBezTo>
                    <a:pt x="584" y="81"/>
                    <a:pt x="582" y="79"/>
                    <a:pt x="581" y="79"/>
                  </a:cubicBezTo>
                  <a:cubicBezTo>
                    <a:pt x="579" y="79"/>
                    <a:pt x="581" y="78"/>
                    <a:pt x="580" y="76"/>
                  </a:cubicBezTo>
                  <a:cubicBezTo>
                    <a:pt x="579" y="74"/>
                    <a:pt x="576" y="77"/>
                    <a:pt x="576" y="75"/>
                  </a:cubicBezTo>
                  <a:cubicBezTo>
                    <a:pt x="576" y="74"/>
                    <a:pt x="576" y="71"/>
                    <a:pt x="575" y="70"/>
                  </a:cubicBezTo>
                  <a:cubicBezTo>
                    <a:pt x="574" y="69"/>
                    <a:pt x="572" y="72"/>
                    <a:pt x="569" y="70"/>
                  </a:cubicBezTo>
                  <a:cubicBezTo>
                    <a:pt x="567" y="69"/>
                    <a:pt x="560" y="68"/>
                    <a:pt x="560" y="68"/>
                  </a:cubicBezTo>
                  <a:cubicBezTo>
                    <a:pt x="560" y="69"/>
                    <a:pt x="557" y="67"/>
                    <a:pt x="556" y="68"/>
                  </a:cubicBezTo>
                  <a:cubicBezTo>
                    <a:pt x="556" y="69"/>
                    <a:pt x="550" y="69"/>
                    <a:pt x="549" y="68"/>
                  </a:cubicBezTo>
                  <a:cubicBezTo>
                    <a:pt x="547" y="68"/>
                    <a:pt x="545" y="69"/>
                    <a:pt x="545" y="70"/>
                  </a:cubicBezTo>
                  <a:cubicBezTo>
                    <a:pt x="545" y="72"/>
                    <a:pt x="538" y="71"/>
                    <a:pt x="537" y="71"/>
                  </a:cubicBezTo>
                  <a:cubicBezTo>
                    <a:pt x="536" y="71"/>
                    <a:pt x="541" y="66"/>
                    <a:pt x="541" y="65"/>
                  </a:cubicBezTo>
                  <a:cubicBezTo>
                    <a:pt x="541" y="64"/>
                    <a:pt x="532" y="65"/>
                    <a:pt x="531" y="65"/>
                  </a:cubicBezTo>
                  <a:cubicBezTo>
                    <a:pt x="531" y="64"/>
                    <a:pt x="526" y="63"/>
                    <a:pt x="524" y="63"/>
                  </a:cubicBezTo>
                  <a:cubicBezTo>
                    <a:pt x="522" y="64"/>
                    <a:pt x="524" y="63"/>
                    <a:pt x="526" y="63"/>
                  </a:cubicBezTo>
                  <a:cubicBezTo>
                    <a:pt x="528" y="63"/>
                    <a:pt x="529" y="61"/>
                    <a:pt x="531" y="61"/>
                  </a:cubicBezTo>
                  <a:cubicBezTo>
                    <a:pt x="534" y="60"/>
                    <a:pt x="533" y="59"/>
                    <a:pt x="532" y="58"/>
                  </a:cubicBezTo>
                  <a:cubicBezTo>
                    <a:pt x="531" y="57"/>
                    <a:pt x="529" y="57"/>
                    <a:pt x="527" y="57"/>
                  </a:cubicBezTo>
                  <a:cubicBezTo>
                    <a:pt x="525" y="56"/>
                    <a:pt x="522" y="55"/>
                    <a:pt x="520" y="55"/>
                  </a:cubicBezTo>
                  <a:cubicBezTo>
                    <a:pt x="519" y="55"/>
                    <a:pt x="517" y="56"/>
                    <a:pt x="512" y="57"/>
                  </a:cubicBezTo>
                  <a:cubicBezTo>
                    <a:pt x="508" y="58"/>
                    <a:pt x="507" y="61"/>
                    <a:pt x="505" y="62"/>
                  </a:cubicBezTo>
                  <a:cubicBezTo>
                    <a:pt x="503" y="63"/>
                    <a:pt x="499" y="67"/>
                    <a:pt x="501" y="68"/>
                  </a:cubicBezTo>
                  <a:cubicBezTo>
                    <a:pt x="503" y="68"/>
                    <a:pt x="502" y="69"/>
                    <a:pt x="502" y="70"/>
                  </a:cubicBezTo>
                  <a:cubicBezTo>
                    <a:pt x="502" y="71"/>
                    <a:pt x="501" y="72"/>
                    <a:pt x="499" y="71"/>
                  </a:cubicBezTo>
                  <a:cubicBezTo>
                    <a:pt x="497" y="71"/>
                    <a:pt x="489" y="71"/>
                    <a:pt x="489" y="73"/>
                  </a:cubicBezTo>
                  <a:cubicBezTo>
                    <a:pt x="489" y="74"/>
                    <a:pt x="494" y="75"/>
                    <a:pt x="493" y="76"/>
                  </a:cubicBezTo>
                  <a:cubicBezTo>
                    <a:pt x="493" y="77"/>
                    <a:pt x="490" y="76"/>
                    <a:pt x="489" y="75"/>
                  </a:cubicBezTo>
                  <a:cubicBezTo>
                    <a:pt x="487" y="74"/>
                    <a:pt x="484" y="74"/>
                    <a:pt x="483" y="76"/>
                  </a:cubicBezTo>
                  <a:cubicBezTo>
                    <a:pt x="482" y="78"/>
                    <a:pt x="480" y="77"/>
                    <a:pt x="479" y="77"/>
                  </a:cubicBezTo>
                  <a:cubicBezTo>
                    <a:pt x="478" y="76"/>
                    <a:pt x="476" y="78"/>
                    <a:pt x="475" y="77"/>
                  </a:cubicBezTo>
                  <a:cubicBezTo>
                    <a:pt x="474" y="77"/>
                    <a:pt x="478" y="75"/>
                    <a:pt x="477" y="74"/>
                  </a:cubicBezTo>
                  <a:cubicBezTo>
                    <a:pt x="476" y="73"/>
                    <a:pt x="471" y="74"/>
                    <a:pt x="471" y="75"/>
                  </a:cubicBezTo>
                  <a:cubicBezTo>
                    <a:pt x="470" y="77"/>
                    <a:pt x="468" y="74"/>
                    <a:pt x="467" y="75"/>
                  </a:cubicBezTo>
                  <a:cubicBezTo>
                    <a:pt x="466" y="75"/>
                    <a:pt x="465" y="76"/>
                    <a:pt x="463" y="77"/>
                  </a:cubicBezTo>
                  <a:cubicBezTo>
                    <a:pt x="461" y="77"/>
                    <a:pt x="457" y="76"/>
                    <a:pt x="457" y="77"/>
                  </a:cubicBezTo>
                  <a:cubicBezTo>
                    <a:pt x="456" y="79"/>
                    <a:pt x="460" y="79"/>
                    <a:pt x="460" y="80"/>
                  </a:cubicBezTo>
                  <a:cubicBezTo>
                    <a:pt x="461" y="80"/>
                    <a:pt x="450" y="80"/>
                    <a:pt x="450" y="81"/>
                  </a:cubicBezTo>
                  <a:cubicBezTo>
                    <a:pt x="450" y="82"/>
                    <a:pt x="446" y="82"/>
                    <a:pt x="442" y="82"/>
                  </a:cubicBezTo>
                  <a:cubicBezTo>
                    <a:pt x="438" y="82"/>
                    <a:pt x="440" y="84"/>
                    <a:pt x="437" y="85"/>
                  </a:cubicBezTo>
                  <a:cubicBezTo>
                    <a:pt x="433" y="86"/>
                    <a:pt x="432" y="86"/>
                    <a:pt x="431" y="88"/>
                  </a:cubicBezTo>
                  <a:cubicBezTo>
                    <a:pt x="430" y="89"/>
                    <a:pt x="427" y="89"/>
                    <a:pt x="426" y="88"/>
                  </a:cubicBezTo>
                  <a:cubicBezTo>
                    <a:pt x="425" y="87"/>
                    <a:pt x="422" y="89"/>
                    <a:pt x="423" y="89"/>
                  </a:cubicBezTo>
                  <a:cubicBezTo>
                    <a:pt x="425" y="89"/>
                    <a:pt x="423" y="91"/>
                    <a:pt x="422" y="90"/>
                  </a:cubicBezTo>
                  <a:cubicBezTo>
                    <a:pt x="421" y="90"/>
                    <a:pt x="418" y="92"/>
                    <a:pt x="420" y="92"/>
                  </a:cubicBezTo>
                  <a:cubicBezTo>
                    <a:pt x="422" y="92"/>
                    <a:pt x="423" y="93"/>
                    <a:pt x="422" y="94"/>
                  </a:cubicBezTo>
                  <a:cubicBezTo>
                    <a:pt x="421" y="95"/>
                    <a:pt x="417" y="93"/>
                    <a:pt x="416" y="94"/>
                  </a:cubicBezTo>
                  <a:cubicBezTo>
                    <a:pt x="416" y="95"/>
                    <a:pt x="418" y="96"/>
                    <a:pt x="420" y="96"/>
                  </a:cubicBezTo>
                  <a:cubicBezTo>
                    <a:pt x="422" y="96"/>
                    <a:pt x="422" y="97"/>
                    <a:pt x="423" y="98"/>
                  </a:cubicBezTo>
                  <a:cubicBezTo>
                    <a:pt x="423" y="99"/>
                    <a:pt x="419" y="97"/>
                    <a:pt x="418" y="98"/>
                  </a:cubicBezTo>
                  <a:cubicBezTo>
                    <a:pt x="417" y="99"/>
                    <a:pt x="419" y="100"/>
                    <a:pt x="420" y="100"/>
                  </a:cubicBezTo>
                  <a:cubicBezTo>
                    <a:pt x="422" y="100"/>
                    <a:pt x="421" y="101"/>
                    <a:pt x="422" y="102"/>
                  </a:cubicBezTo>
                  <a:cubicBezTo>
                    <a:pt x="422" y="102"/>
                    <a:pt x="423" y="102"/>
                    <a:pt x="423" y="102"/>
                  </a:cubicBezTo>
                  <a:cubicBezTo>
                    <a:pt x="424" y="104"/>
                    <a:pt x="422" y="104"/>
                    <a:pt x="422" y="105"/>
                  </a:cubicBezTo>
                  <a:cubicBezTo>
                    <a:pt x="422" y="106"/>
                    <a:pt x="420" y="107"/>
                    <a:pt x="420" y="106"/>
                  </a:cubicBezTo>
                  <a:cubicBezTo>
                    <a:pt x="420" y="105"/>
                    <a:pt x="415" y="104"/>
                    <a:pt x="414" y="105"/>
                  </a:cubicBezTo>
                  <a:cubicBezTo>
                    <a:pt x="413" y="107"/>
                    <a:pt x="413" y="108"/>
                    <a:pt x="411" y="106"/>
                  </a:cubicBezTo>
                  <a:cubicBezTo>
                    <a:pt x="410" y="105"/>
                    <a:pt x="407" y="107"/>
                    <a:pt x="402" y="107"/>
                  </a:cubicBezTo>
                  <a:cubicBezTo>
                    <a:pt x="398" y="107"/>
                    <a:pt x="388" y="107"/>
                    <a:pt x="386" y="108"/>
                  </a:cubicBezTo>
                  <a:cubicBezTo>
                    <a:pt x="384" y="109"/>
                    <a:pt x="382" y="112"/>
                    <a:pt x="384" y="114"/>
                  </a:cubicBezTo>
                  <a:cubicBezTo>
                    <a:pt x="386" y="117"/>
                    <a:pt x="384" y="117"/>
                    <a:pt x="384" y="119"/>
                  </a:cubicBezTo>
                  <a:cubicBezTo>
                    <a:pt x="384" y="120"/>
                    <a:pt x="390" y="123"/>
                    <a:pt x="392" y="123"/>
                  </a:cubicBezTo>
                  <a:cubicBezTo>
                    <a:pt x="395" y="124"/>
                    <a:pt x="398" y="127"/>
                    <a:pt x="396" y="129"/>
                  </a:cubicBezTo>
                  <a:cubicBezTo>
                    <a:pt x="394" y="132"/>
                    <a:pt x="389" y="129"/>
                    <a:pt x="385" y="126"/>
                  </a:cubicBezTo>
                  <a:cubicBezTo>
                    <a:pt x="382" y="123"/>
                    <a:pt x="374" y="122"/>
                    <a:pt x="371" y="122"/>
                  </a:cubicBezTo>
                  <a:cubicBezTo>
                    <a:pt x="369" y="123"/>
                    <a:pt x="370" y="120"/>
                    <a:pt x="367" y="120"/>
                  </a:cubicBezTo>
                  <a:cubicBezTo>
                    <a:pt x="363" y="120"/>
                    <a:pt x="360" y="123"/>
                    <a:pt x="363" y="123"/>
                  </a:cubicBezTo>
                  <a:cubicBezTo>
                    <a:pt x="365" y="123"/>
                    <a:pt x="366" y="123"/>
                    <a:pt x="365" y="124"/>
                  </a:cubicBezTo>
                  <a:cubicBezTo>
                    <a:pt x="364" y="125"/>
                    <a:pt x="366" y="125"/>
                    <a:pt x="369" y="126"/>
                  </a:cubicBezTo>
                  <a:cubicBezTo>
                    <a:pt x="371" y="127"/>
                    <a:pt x="366" y="129"/>
                    <a:pt x="364" y="127"/>
                  </a:cubicBezTo>
                  <a:cubicBezTo>
                    <a:pt x="361" y="125"/>
                    <a:pt x="358" y="127"/>
                    <a:pt x="357" y="128"/>
                  </a:cubicBezTo>
                  <a:cubicBezTo>
                    <a:pt x="356" y="130"/>
                    <a:pt x="360" y="134"/>
                    <a:pt x="365" y="135"/>
                  </a:cubicBezTo>
                  <a:cubicBezTo>
                    <a:pt x="370" y="136"/>
                    <a:pt x="368" y="137"/>
                    <a:pt x="371" y="138"/>
                  </a:cubicBezTo>
                  <a:cubicBezTo>
                    <a:pt x="373" y="139"/>
                    <a:pt x="371" y="140"/>
                    <a:pt x="370" y="140"/>
                  </a:cubicBezTo>
                  <a:cubicBezTo>
                    <a:pt x="368" y="140"/>
                    <a:pt x="365" y="137"/>
                    <a:pt x="363" y="136"/>
                  </a:cubicBezTo>
                  <a:cubicBezTo>
                    <a:pt x="360" y="135"/>
                    <a:pt x="353" y="137"/>
                    <a:pt x="352" y="135"/>
                  </a:cubicBezTo>
                  <a:cubicBezTo>
                    <a:pt x="351" y="134"/>
                    <a:pt x="353" y="132"/>
                    <a:pt x="352" y="131"/>
                  </a:cubicBezTo>
                  <a:cubicBezTo>
                    <a:pt x="350" y="130"/>
                    <a:pt x="351" y="128"/>
                    <a:pt x="353" y="125"/>
                  </a:cubicBezTo>
                  <a:cubicBezTo>
                    <a:pt x="355" y="122"/>
                    <a:pt x="353" y="118"/>
                    <a:pt x="350" y="117"/>
                  </a:cubicBezTo>
                  <a:cubicBezTo>
                    <a:pt x="348" y="117"/>
                    <a:pt x="348" y="119"/>
                    <a:pt x="349" y="120"/>
                  </a:cubicBezTo>
                  <a:cubicBezTo>
                    <a:pt x="349" y="120"/>
                    <a:pt x="349" y="124"/>
                    <a:pt x="347" y="126"/>
                  </a:cubicBezTo>
                  <a:cubicBezTo>
                    <a:pt x="345" y="129"/>
                    <a:pt x="340" y="129"/>
                    <a:pt x="340" y="130"/>
                  </a:cubicBezTo>
                  <a:cubicBezTo>
                    <a:pt x="340" y="132"/>
                    <a:pt x="336" y="133"/>
                    <a:pt x="337" y="134"/>
                  </a:cubicBezTo>
                  <a:cubicBezTo>
                    <a:pt x="339" y="135"/>
                    <a:pt x="344" y="141"/>
                    <a:pt x="344" y="143"/>
                  </a:cubicBezTo>
                  <a:cubicBezTo>
                    <a:pt x="345" y="144"/>
                    <a:pt x="340" y="150"/>
                    <a:pt x="341" y="153"/>
                  </a:cubicBezTo>
                  <a:cubicBezTo>
                    <a:pt x="342" y="156"/>
                    <a:pt x="340" y="158"/>
                    <a:pt x="341" y="159"/>
                  </a:cubicBezTo>
                  <a:cubicBezTo>
                    <a:pt x="342" y="161"/>
                    <a:pt x="344" y="160"/>
                    <a:pt x="346" y="160"/>
                  </a:cubicBezTo>
                  <a:cubicBezTo>
                    <a:pt x="347" y="161"/>
                    <a:pt x="350" y="159"/>
                    <a:pt x="353" y="159"/>
                  </a:cubicBezTo>
                  <a:cubicBezTo>
                    <a:pt x="356" y="158"/>
                    <a:pt x="363" y="162"/>
                    <a:pt x="365" y="163"/>
                  </a:cubicBezTo>
                  <a:cubicBezTo>
                    <a:pt x="367" y="164"/>
                    <a:pt x="366" y="166"/>
                    <a:pt x="367" y="167"/>
                  </a:cubicBezTo>
                  <a:cubicBezTo>
                    <a:pt x="369" y="169"/>
                    <a:pt x="365" y="169"/>
                    <a:pt x="364" y="172"/>
                  </a:cubicBezTo>
                  <a:cubicBezTo>
                    <a:pt x="364" y="175"/>
                    <a:pt x="371" y="176"/>
                    <a:pt x="372" y="177"/>
                  </a:cubicBezTo>
                  <a:cubicBezTo>
                    <a:pt x="372" y="178"/>
                    <a:pt x="367" y="177"/>
                    <a:pt x="365" y="176"/>
                  </a:cubicBezTo>
                  <a:cubicBezTo>
                    <a:pt x="363" y="176"/>
                    <a:pt x="362" y="173"/>
                    <a:pt x="362" y="172"/>
                  </a:cubicBezTo>
                  <a:cubicBezTo>
                    <a:pt x="361" y="172"/>
                    <a:pt x="363" y="170"/>
                    <a:pt x="363" y="168"/>
                  </a:cubicBezTo>
                  <a:cubicBezTo>
                    <a:pt x="364" y="166"/>
                    <a:pt x="361" y="165"/>
                    <a:pt x="360" y="164"/>
                  </a:cubicBezTo>
                  <a:cubicBezTo>
                    <a:pt x="359" y="163"/>
                    <a:pt x="358" y="161"/>
                    <a:pt x="356" y="161"/>
                  </a:cubicBezTo>
                  <a:cubicBezTo>
                    <a:pt x="355" y="162"/>
                    <a:pt x="349" y="162"/>
                    <a:pt x="347" y="164"/>
                  </a:cubicBezTo>
                  <a:cubicBezTo>
                    <a:pt x="345" y="166"/>
                    <a:pt x="347" y="170"/>
                    <a:pt x="348" y="173"/>
                  </a:cubicBezTo>
                  <a:cubicBezTo>
                    <a:pt x="349" y="175"/>
                    <a:pt x="343" y="178"/>
                    <a:pt x="343" y="180"/>
                  </a:cubicBezTo>
                  <a:cubicBezTo>
                    <a:pt x="343" y="182"/>
                    <a:pt x="341" y="183"/>
                    <a:pt x="338" y="184"/>
                  </a:cubicBezTo>
                  <a:cubicBezTo>
                    <a:pt x="335" y="186"/>
                    <a:pt x="332" y="187"/>
                    <a:pt x="332" y="189"/>
                  </a:cubicBezTo>
                  <a:cubicBezTo>
                    <a:pt x="332" y="191"/>
                    <a:pt x="329" y="190"/>
                    <a:pt x="327" y="189"/>
                  </a:cubicBezTo>
                  <a:cubicBezTo>
                    <a:pt x="325" y="188"/>
                    <a:pt x="322" y="190"/>
                    <a:pt x="320" y="190"/>
                  </a:cubicBezTo>
                  <a:cubicBezTo>
                    <a:pt x="317" y="190"/>
                    <a:pt x="317" y="187"/>
                    <a:pt x="315" y="188"/>
                  </a:cubicBezTo>
                  <a:cubicBezTo>
                    <a:pt x="312" y="189"/>
                    <a:pt x="311" y="187"/>
                    <a:pt x="312" y="185"/>
                  </a:cubicBezTo>
                  <a:cubicBezTo>
                    <a:pt x="312" y="184"/>
                    <a:pt x="315" y="185"/>
                    <a:pt x="315" y="186"/>
                  </a:cubicBezTo>
                  <a:cubicBezTo>
                    <a:pt x="315" y="187"/>
                    <a:pt x="317" y="187"/>
                    <a:pt x="318" y="186"/>
                  </a:cubicBezTo>
                  <a:cubicBezTo>
                    <a:pt x="320" y="185"/>
                    <a:pt x="319" y="187"/>
                    <a:pt x="322" y="187"/>
                  </a:cubicBezTo>
                  <a:cubicBezTo>
                    <a:pt x="325" y="187"/>
                    <a:pt x="323" y="186"/>
                    <a:pt x="325" y="186"/>
                  </a:cubicBezTo>
                  <a:cubicBezTo>
                    <a:pt x="327" y="186"/>
                    <a:pt x="327" y="186"/>
                    <a:pt x="327" y="185"/>
                  </a:cubicBezTo>
                  <a:cubicBezTo>
                    <a:pt x="326" y="184"/>
                    <a:pt x="328" y="183"/>
                    <a:pt x="330" y="182"/>
                  </a:cubicBezTo>
                  <a:cubicBezTo>
                    <a:pt x="331" y="182"/>
                    <a:pt x="330" y="180"/>
                    <a:pt x="331" y="179"/>
                  </a:cubicBezTo>
                  <a:cubicBezTo>
                    <a:pt x="333" y="178"/>
                    <a:pt x="332" y="177"/>
                    <a:pt x="333" y="177"/>
                  </a:cubicBezTo>
                  <a:cubicBezTo>
                    <a:pt x="334" y="177"/>
                    <a:pt x="335" y="175"/>
                    <a:pt x="336" y="175"/>
                  </a:cubicBezTo>
                  <a:cubicBezTo>
                    <a:pt x="337" y="175"/>
                    <a:pt x="338" y="173"/>
                    <a:pt x="337" y="172"/>
                  </a:cubicBezTo>
                  <a:cubicBezTo>
                    <a:pt x="337" y="171"/>
                    <a:pt x="338" y="168"/>
                    <a:pt x="339" y="168"/>
                  </a:cubicBezTo>
                  <a:cubicBezTo>
                    <a:pt x="340" y="167"/>
                    <a:pt x="340" y="166"/>
                    <a:pt x="339" y="166"/>
                  </a:cubicBezTo>
                  <a:cubicBezTo>
                    <a:pt x="338" y="165"/>
                    <a:pt x="334" y="162"/>
                    <a:pt x="334" y="160"/>
                  </a:cubicBezTo>
                  <a:cubicBezTo>
                    <a:pt x="335" y="158"/>
                    <a:pt x="333" y="155"/>
                    <a:pt x="334" y="154"/>
                  </a:cubicBezTo>
                  <a:cubicBezTo>
                    <a:pt x="335" y="152"/>
                    <a:pt x="334" y="150"/>
                    <a:pt x="334" y="148"/>
                  </a:cubicBezTo>
                  <a:cubicBezTo>
                    <a:pt x="334" y="146"/>
                    <a:pt x="335" y="144"/>
                    <a:pt x="336" y="141"/>
                  </a:cubicBezTo>
                  <a:cubicBezTo>
                    <a:pt x="336" y="138"/>
                    <a:pt x="332" y="135"/>
                    <a:pt x="330" y="134"/>
                  </a:cubicBezTo>
                  <a:cubicBezTo>
                    <a:pt x="329" y="133"/>
                    <a:pt x="330" y="132"/>
                    <a:pt x="332" y="130"/>
                  </a:cubicBezTo>
                  <a:cubicBezTo>
                    <a:pt x="335" y="127"/>
                    <a:pt x="335" y="121"/>
                    <a:pt x="335" y="119"/>
                  </a:cubicBezTo>
                  <a:cubicBezTo>
                    <a:pt x="335" y="118"/>
                    <a:pt x="330" y="116"/>
                    <a:pt x="327" y="116"/>
                  </a:cubicBezTo>
                  <a:cubicBezTo>
                    <a:pt x="325" y="117"/>
                    <a:pt x="317" y="116"/>
                    <a:pt x="316" y="116"/>
                  </a:cubicBezTo>
                  <a:cubicBezTo>
                    <a:pt x="314" y="116"/>
                    <a:pt x="313" y="118"/>
                    <a:pt x="312" y="119"/>
                  </a:cubicBezTo>
                  <a:cubicBezTo>
                    <a:pt x="311" y="121"/>
                    <a:pt x="309" y="124"/>
                    <a:pt x="308" y="128"/>
                  </a:cubicBezTo>
                  <a:cubicBezTo>
                    <a:pt x="307" y="132"/>
                    <a:pt x="302" y="134"/>
                    <a:pt x="300" y="135"/>
                  </a:cubicBezTo>
                  <a:cubicBezTo>
                    <a:pt x="297" y="136"/>
                    <a:pt x="296" y="139"/>
                    <a:pt x="297" y="140"/>
                  </a:cubicBezTo>
                  <a:cubicBezTo>
                    <a:pt x="298" y="142"/>
                    <a:pt x="299" y="140"/>
                    <a:pt x="301" y="141"/>
                  </a:cubicBezTo>
                  <a:cubicBezTo>
                    <a:pt x="302" y="141"/>
                    <a:pt x="300" y="145"/>
                    <a:pt x="300" y="146"/>
                  </a:cubicBezTo>
                  <a:cubicBezTo>
                    <a:pt x="299" y="146"/>
                    <a:pt x="301" y="148"/>
                    <a:pt x="299" y="149"/>
                  </a:cubicBezTo>
                  <a:cubicBezTo>
                    <a:pt x="298" y="150"/>
                    <a:pt x="296" y="152"/>
                    <a:pt x="297" y="153"/>
                  </a:cubicBezTo>
                  <a:cubicBezTo>
                    <a:pt x="298" y="154"/>
                    <a:pt x="303" y="155"/>
                    <a:pt x="305" y="156"/>
                  </a:cubicBezTo>
                  <a:cubicBezTo>
                    <a:pt x="307" y="157"/>
                    <a:pt x="306" y="159"/>
                    <a:pt x="307" y="161"/>
                  </a:cubicBezTo>
                  <a:cubicBezTo>
                    <a:pt x="309" y="163"/>
                    <a:pt x="310" y="162"/>
                    <a:pt x="311" y="163"/>
                  </a:cubicBezTo>
                  <a:cubicBezTo>
                    <a:pt x="312" y="164"/>
                    <a:pt x="308" y="169"/>
                    <a:pt x="307" y="169"/>
                  </a:cubicBezTo>
                  <a:cubicBezTo>
                    <a:pt x="306" y="169"/>
                    <a:pt x="301" y="164"/>
                    <a:pt x="300" y="163"/>
                  </a:cubicBezTo>
                  <a:cubicBezTo>
                    <a:pt x="298" y="162"/>
                    <a:pt x="292" y="160"/>
                    <a:pt x="290" y="159"/>
                  </a:cubicBezTo>
                  <a:cubicBezTo>
                    <a:pt x="287" y="157"/>
                    <a:pt x="284" y="157"/>
                    <a:pt x="281" y="155"/>
                  </a:cubicBezTo>
                  <a:cubicBezTo>
                    <a:pt x="278" y="153"/>
                    <a:pt x="276" y="152"/>
                    <a:pt x="270" y="152"/>
                  </a:cubicBezTo>
                  <a:cubicBezTo>
                    <a:pt x="264" y="152"/>
                    <a:pt x="260" y="151"/>
                    <a:pt x="258" y="151"/>
                  </a:cubicBezTo>
                  <a:cubicBezTo>
                    <a:pt x="257" y="151"/>
                    <a:pt x="257" y="149"/>
                    <a:pt x="254" y="148"/>
                  </a:cubicBezTo>
                  <a:cubicBezTo>
                    <a:pt x="250" y="146"/>
                    <a:pt x="248" y="144"/>
                    <a:pt x="246" y="145"/>
                  </a:cubicBezTo>
                  <a:cubicBezTo>
                    <a:pt x="244" y="146"/>
                    <a:pt x="245" y="150"/>
                    <a:pt x="248" y="150"/>
                  </a:cubicBezTo>
                  <a:cubicBezTo>
                    <a:pt x="251" y="151"/>
                    <a:pt x="250" y="152"/>
                    <a:pt x="253" y="152"/>
                  </a:cubicBezTo>
                  <a:cubicBezTo>
                    <a:pt x="256" y="152"/>
                    <a:pt x="257" y="153"/>
                    <a:pt x="257" y="155"/>
                  </a:cubicBezTo>
                  <a:cubicBezTo>
                    <a:pt x="257" y="157"/>
                    <a:pt x="258" y="159"/>
                    <a:pt x="260" y="160"/>
                  </a:cubicBezTo>
                  <a:cubicBezTo>
                    <a:pt x="261" y="162"/>
                    <a:pt x="260" y="164"/>
                    <a:pt x="258" y="164"/>
                  </a:cubicBezTo>
                  <a:cubicBezTo>
                    <a:pt x="255" y="164"/>
                    <a:pt x="252" y="164"/>
                    <a:pt x="253" y="166"/>
                  </a:cubicBezTo>
                  <a:cubicBezTo>
                    <a:pt x="254" y="168"/>
                    <a:pt x="253" y="168"/>
                    <a:pt x="250" y="167"/>
                  </a:cubicBezTo>
                  <a:cubicBezTo>
                    <a:pt x="248" y="166"/>
                    <a:pt x="249" y="164"/>
                    <a:pt x="250" y="163"/>
                  </a:cubicBezTo>
                  <a:cubicBezTo>
                    <a:pt x="251" y="162"/>
                    <a:pt x="248" y="161"/>
                    <a:pt x="246" y="161"/>
                  </a:cubicBezTo>
                  <a:cubicBezTo>
                    <a:pt x="245" y="160"/>
                    <a:pt x="238" y="165"/>
                    <a:pt x="237" y="165"/>
                  </a:cubicBezTo>
                  <a:cubicBezTo>
                    <a:pt x="235" y="166"/>
                    <a:pt x="231" y="164"/>
                    <a:pt x="226" y="165"/>
                  </a:cubicBezTo>
                  <a:cubicBezTo>
                    <a:pt x="222" y="166"/>
                    <a:pt x="222" y="170"/>
                    <a:pt x="220" y="170"/>
                  </a:cubicBezTo>
                  <a:cubicBezTo>
                    <a:pt x="219" y="169"/>
                    <a:pt x="214" y="170"/>
                    <a:pt x="212" y="169"/>
                  </a:cubicBezTo>
                  <a:cubicBezTo>
                    <a:pt x="210" y="168"/>
                    <a:pt x="212" y="167"/>
                    <a:pt x="214" y="167"/>
                  </a:cubicBezTo>
                  <a:cubicBezTo>
                    <a:pt x="216" y="167"/>
                    <a:pt x="216" y="167"/>
                    <a:pt x="215" y="165"/>
                  </a:cubicBezTo>
                  <a:cubicBezTo>
                    <a:pt x="214" y="164"/>
                    <a:pt x="217" y="162"/>
                    <a:pt x="216" y="161"/>
                  </a:cubicBezTo>
                  <a:cubicBezTo>
                    <a:pt x="216" y="160"/>
                    <a:pt x="209" y="163"/>
                    <a:pt x="208" y="164"/>
                  </a:cubicBezTo>
                  <a:cubicBezTo>
                    <a:pt x="207" y="165"/>
                    <a:pt x="208" y="167"/>
                    <a:pt x="207" y="167"/>
                  </a:cubicBezTo>
                  <a:cubicBezTo>
                    <a:pt x="206" y="168"/>
                    <a:pt x="206" y="166"/>
                    <a:pt x="204" y="166"/>
                  </a:cubicBezTo>
                  <a:cubicBezTo>
                    <a:pt x="203" y="165"/>
                    <a:pt x="192" y="167"/>
                    <a:pt x="190" y="170"/>
                  </a:cubicBezTo>
                  <a:cubicBezTo>
                    <a:pt x="188" y="172"/>
                    <a:pt x="184" y="172"/>
                    <a:pt x="184" y="173"/>
                  </a:cubicBezTo>
                  <a:cubicBezTo>
                    <a:pt x="184" y="175"/>
                    <a:pt x="179" y="175"/>
                    <a:pt x="177" y="176"/>
                  </a:cubicBezTo>
                  <a:cubicBezTo>
                    <a:pt x="175" y="177"/>
                    <a:pt x="176" y="180"/>
                    <a:pt x="176" y="182"/>
                  </a:cubicBezTo>
                  <a:cubicBezTo>
                    <a:pt x="175" y="184"/>
                    <a:pt x="167" y="183"/>
                    <a:pt x="165" y="184"/>
                  </a:cubicBezTo>
                  <a:cubicBezTo>
                    <a:pt x="163" y="184"/>
                    <a:pt x="162" y="179"/>
                    <a:pt x="160" y="179"/>
                  </a:cubicBezTo>
                  <a:cubicBezTo>
                    <a:pt x="158" y="179"/>
                    <a:pt x="159" y="176"/>
                    <a:pt x="160" y="175"/>
                  </a:cubicBezTo>
                  <a:cubicBezTo>
                    <a:pt x="160" y="174"/>
                    <a:pt x="162" y="175"/>
                    <a:pt x="164" y="173"/>
                  </a:cubicBezTo>
                  <a:cubicBezTo>
                    <a:pt x="166" y="172"/>
                    <a:pt x="169" y="174"/>
                    <a:pt x="170" y="173"/>
                  </a:cubicBezTo>
                  <a:cubicBezTo>
                    <a:pt x="171" y="172"/>
                    <a:pt x="166" y="169"/>
                    <a:pt x="166" y="167"/>
                  </a:cubicBezTo>
                  <a:cubicBezTo>
                    <a:pt x="166" y="165"/>
                    <a:pt x="161" y="164"/>
                    <a:pt x="158" y="165"/>
                  </a:cubicBezTo>
                  <a:cubicBezTo>
                    <a:pt x="155" y="165"/>
                    <a:pt x="152" y="165"/>
                    <a:pt x="150" y="164"/>
                  </a:cubicBezTo>
                  <a:cubicBezTo>
                    <a:pt x="148" y="163"/>
                    <a:pt x="148" y="166"/>
                    <a:pt x="151" y="166"/>
                  </a:cubicBezTo>
                  <a:cubicBezTo>
                    <a:pt x="154" y="167"/>
                    <a:pt x="153" y="169"/>
                    <a:pt x="153" y="171"/>
                  </a:cubicBezTo>
                  <a:cubicBezTo>
                    <a:pt x="154" y="172"/>
                    <a:pt x="152" y="175"/>
                    <a:pt x="151" y="178"/>
                  </a:cubicBezTo>
                  <a:cubicBezTo>
                    <a:pt x="149" y="180"/>
                    <a:pt x="150" y="180"/>
                    <a:pt x="153" y="180"/>
                  </a:cubicBezTo>
                  <a:cubicBezTo>
                    <a:pt x="155" y="180"/>
                    <a:pt x="155" y="183"/>
                    <a:pt x="155" y="185"/>
                  </a:cubicBezTo>
                  <a:cubicBezTo>
                    <a:pt x="155" y="188"/>
                    <a:pt x="153" y="188"/>
                    <a:pt x="153" y="190"/>
                  </a:cubicBezTo>
                  <a:cubicBezTo>
                    <a:pt x="153" y="192"/>
                    <a:pt x="151" y="189"/>
                    <a:pt x="150" y="190"/>
                  </a:cubicBezTo>
                  <a:cubicBezTo>
                    <a:pt x="150" y="191"/>
                    <a:pt x="149" y="190"/>
                    <a:pt x="149" y="188"/>
                  </a:cubicBezTo>
                  <a:cubicBezTo>
                    <a:pt x="148" y="187"/>
                    <a:pt x="145" y="187"/>
                    <a:pt x="142" y="187"/>
                  </a:cubicBezTo>
                  <a:cubicBezTo>
                    <a:pt x="140" y="186"/>
                    <a:pt x="139" y="187"/>
                    <a:pt x="138" y="189"/>
                  </a:cubicBezTo>
                  <a:cubicBezTo>
                    <a:pt x="137" y="190"/>
                    <a:pt x="134" y="191"/>
                    <a:pt x="133" y="191"/>
                  </a:cubicBezTo>
                  <a:cubicBezTo>
                    <a:pt x="131" y="191"/>
                    <a:pt x="129" y="194"/>
                    <a:pt x="127" y="196"/>
                  </a:cubicBezTo>
                  <a:cubicBezTo>
                    <a:pt x="125" y="197"/>
                    <a:pt x="125" y="199"/>
                    <a:pt x="127" y="201"/>
                  </a:cubicBezTo>
                  <a:cubicBezTo>
                    <a:pt x="130" y="203"/>
                    <a:pt x="130" y="205"/>
                    <a:pt x="130" y="206"/>
                  </a:cubicBezTo>
                  <a:cubicBezTo>
                    <a:pt x="130" y="207"/>
                    <a:pt x="123" y="207"/>
                    <a:pt x="122" y="205"/>
                  </a:cubicBezTo>
                  <a:cubicBezTo>
                    <a:pt x="121" y="204"/>
                    <a:pt x="117" y="204"/>
                    <a:pt x="116" y="204"/>
                  </a:cubicBezTo>
                  <a:cubicBezTo>
                    <a:pt x="115" y="204"/>
                    <a:pt x="111" y="200"/>
                    <a:pt x="109" y="200"/>
                  </a:cubicBezTo>
                  <a:cubicBezTo>
                    <a:pt x="107" y="200"/>
                    <a:pt x="106" y="202"/>
                    <a:pt x="105" y="203"/>
                  </a:cubicBezTo>
                  <a:cubicBezTo>
                    <a:pt x="104" y="204"/>
                    <a:pt x="106" y="205"/>
                    <a:pt x="107" y="207"/>
                  </a:cubicBezTo>
                  <a:cubicBezTo>
                    <a:pt x="108" y="209"/>
                    <a:pt x="111" y="209"/>
                    <a:pt x="113" y="209"/>
                  </a:cubicBezTo>
                  <a:cubicBezTo>
                    <a:pt x="115" y="209"/>
                    <a:pt x="114" y="212"/>
                    <a:pt x="114" y="213"/>
                  </a:cubicBezTo>
                  <a:cubicBezTo>
                    <a:pt x="113" y="214"/>
                    <a:pt x="110" y="215"/>
                    <a:pt x="109" y="213"/>
                  </a:cubicBezTo>
                  <a:cubicBezTo>
                    <a:pt x="108" y="212"/>
                    <a:pt x="104" y="213"/>
                    <a:pt x="104" y="212"/>
                  </a:cubicBezTo>
                  <a:cubicBezTo>
                    <a:pt x="104" y="211"/>
                    <a:pt x="101" y="208"/>
                    <a:pt x="98" y="209"/>
                  </a:cubicBezTo>
                  <a:cubicBezTo>
                    <a:pt x="95" y="209"/>
                    <a:pt x="95" y="207"/>
                    <a:pt x="95" y="205"/>
                  </a:cubicBezTo>
                  <a:cubicBezTo>
                    <a:pt x="95" y="203"/>
                    <a:pt x="93" y="202"/>
                    <a:pt x="94" y="201"/>
                  </a:cubicBezTo>
                  <a:cubicBezTo>
                    <a:pt x="94" y="200"/>
                    <a:pt x="92" y="198"/>
                    <a:pt x="94" y="197"/>
                  </a:cubicBezTo>
                  <a:cubicBezTo>
                    <a:pt x="95" y="196"/>
                    <a:pt x="94" y="194"/>
                    <a:pt x="94" y="193"/>
                  </a:cubicBezTo>
                  <a:cubicBezTo>
                    <a:pt x="94" y="191"/>
                    <a:pt x="92" y="189"/>
                    <a:pt x="89" y="189"/>
                  </a:cubicBezTo>
                  <a:cubicBezTo>
                    <a:pt x="87" y="189"/>
                    <a:pt x="88" y="187"/>
                    <a:pt x="86" y="186"/>
                  </a:cubicBezTo>
                  <a:cubicBezTo>
                    <a:pt x="84" y="186"/>
                    <a:pt x="80" y="183"/>
                    <a:pt x="80" y="181"/>
                  </a:cubicBezTo>
                  <a:cubicBezTo>
                    <a:pt x="79" y="180"/>
                    <a:pt x="76" y="180"/>
                    <a:pt x="77" y="179"/>
                  </a:cubicBezTo>
                  <a:cubicBezTo>
                    <a:pt x="78" y="179"/>
                    <a:pt x="81" y="179"/>
                    <a:pt x="82" y="181"/>
                  </a:cubicBezTo>
                  <a:cubicBezTo>
                    <a:pt x="84" y="183"/>
                    <a:pt x="87" y="184"/>
                    <a:pt x="91" y="185"/>
                  </a:cubicBezTo>
                  <a:cubicBezTo>
                    <a:pt x="95" y="185"/>
                    <a:pt x="97" y="187"/>
                    <a:pt x="102" y="188"/>
                  </a:cubicBezTo>
                  <a:cubicBezTo>
                    <a:pt x="107" y="189"/>
                    <a:pt x="109" y="190"/>
                    <a:pt x="116" y="191"/>
                  </a:cubicBezTo>
                  <a:cubicBezTo>
                    <a:pt x="123" y="192"/>
                    <a:pt x="133" y="185"/>
                    <a:pt x="134" y="183"/>
                  </a:cubicBezTo>
                  <a:cubicBezTo>
                    <a:pt x="136" y="181"/>
                    <a:pt x="134" y="177"/>
                    <a:pt x="134" y="175"/>
                  </a:cubicBezTo>
                  <a:cubicBezTo>
                    <a:pt x="134" y="174"/>
                    <a:pt x="131" y="174"/>
                    <a:pt x="130" y="173"/>
                  </a:cubicBezTo>
                  <a:cubicBezTo>
                    <a:pt x="130" y="171"/>
                    <a:pt x="128" y="169"/>
                    <a:pt x="125" y="169"/>
                  </a:cubicBezTo>
                  <a:cubicBezTo>
                    <a:pt x="122" y="169"/>
                    <a:pt x="122" y="166"/>
                    <a:pt x="120" y="167"/>
                  </a:cubicBezTo>
                  <a:cubicBezTo>
                    <a:pt x="118" y="167"/>
                    <a:pt x="116" y="166"/>
                    <a:pt x="111" y="162"/>
                  </a:cubicBezTo>
                  <a:cubicBezTo>
                    <a:pt x="105" y="158"/>
                    <a:pt x="98" y="156"/>
                    <a:pt x="96" y="156"/>
                  </a:cubicBezTo>
                  <a:cubicBezTo>
                    <a:pt x="95" y="157"/>
                    <a:pt x="94" y="157"/>
                    <a:pt x="93" y="156"/>
                  </a:cubicBezTo>
                  <a:cubicBezTo>
                    <a:pt x="92" y="155"/>
                    <a:pt x="90" y="155"/>
                    <a:pt x="89" y="156"/>
                  </a:cubicBezTo>
                  <a:cubicBezTo>
                    <a:pt x="87" y="157"/>
                    <a:pt x="86" y="155"/>
                    <a:pt x="83" y="155"/>
                  </a:cubicBezTo>
                  <a:cubicBezTo>
                    <a:pt x="80" y="156"/>
                    <a:pt x="79" y="154"/>
                    <a:pt x="79" y="153"/>
                  </a:cubicBezTo>
                  <a:cubicBezTo>
                    <a:pt x="80" y="153"/>
                    <a:pt x="84" y="153"/>
                    <a:pt x="84" y="152"/>
                  </a:cubicBezTo>
                  <a:cubicBezTo>
                    <a:pt x="84" y="151"/>
                    <a:pt x="82" y="152"/>
                    <a:pt x="80" y="150"/>
                  </a:cubicBezTo>
                  <a:cubicBezTo>
                    <a:pt x="77" y="149"/>
                    <a:pt x="76" y="150"/>
                    <a:pt x="75" y="151"/>
                  </a:cubicBezTo>
                  <a:cubicBezTo>
                    <a:pt x="75" y="152"/>
                    <a:pt x="73" y="152"/>
                    <a:pt x="72" y="151"/>
                  </a:cubicBezTo>
                  <a:cubicBezTo>
                    <a:pt x="72" y="151"/>
                    <a:pt x="71" y="151"/>
                    <a:pt x="71" y="151"/>
                  </a:cubicBezTo>
                  <a:cubicBezTo>
                    <a:pt x="71" y="153"/>
                    <a:pt x="69" y="153"/>
                    <a:pt x="68" y="153"/>
                  </a:cubicBezTo>
                  <a:cubicBezTo>
                    <a:pt x="66" y="152"/>
                    <a:pt x="65" y="155"/>
                    <a:pt x="63" y="155"/>
                  </a:cubicBezTo>
                  <a:cubicBezTo>
                    <a:pt x="61" y="155"/>
                    <a:pt x="59" y="157"/>
                    <a:pt x="59" y="159"/>
                  </a:cubicBezTo>
                  <a:cubicBezTo>
                    <a:pt x="58" y="161"/>
                    <a:pt x="56" y="160"/>
                    <a:pt x="56" y="161"/>
                  </a:cubicBezTo>
                  <a:cubicBezTo>
                    <a:pt x="56" y="162"/>
                    <a:pt x="56" y="163"/>
                    <a:pt x="55" y="164"/>
                  </a:cubicBezTo>
                  <a:cubicBezTo>
                    <a:pt x="54" y="165"/>
                    <a:pt x="55" y="166"/>
                    <a:pt x="56" y="168"/>
                  </a:cubicBezTo>
                  <a:cubicBezTo>
                    <a:pt x="57" y="169"/>
                    <a:pt x="59" y="169"/>
                    <a:pt x="60" y="170"/>
                  </a:cubicBezTo>
                  <a:cubicBezTo>
                    <a:pt x="61" y="170"/>
                    <a:pt x="65" y="173"/>
                    <a:pt x="65" y="174"/>
                  </a:cubicBezTo>
                  <a:cubicBezTo>
                    <a:pt x="65" y="176"/>
                    <a:pt x="62" y="178"/>
                    <a:pt x="61" y="179"/>
                  </a:cubicBezTo>
                  <a:cubicBezTo>
                    <a:pt x="60" y="180"/>
                    <a:pt x="58" y="182"/>
                    <a:pt x="59" y="183"/>
                  </a:cubicBezTo>
                  <a:cubicBezTo>
                    <a:pt x="60" y="184"/>
                    <a:pt x="63" y="188"/>
                    <a:pt x="65" y="192"/>
                  </a:cubicBezTo>
                  <a:cubicBezTo>
                    <a:pt x="67" y="196"/>
                    <a:pt x="64" y="194"/>
                    <a:pt x="63" y="196"/>
                  </a:cubicBezTo>
                  <a:cubicBezTo>
                    <a:pt x="61" y="197"/>
                    <a:pt x="63" y="199"/>
                    <a:pt x="64" y="201"/>
                  </a:cubicBezTo>
                  <a:cubicBezTo>
                    <a:pt x="64" y="202"/>
                    <a:pt x="62" y="201"/>
                    <a:pt x="62" y="202"/>
                  </a:cubicBezTo>
                  <a:cubicBezTo>
                    <a:pt x="62" y="203"/>
                    <a:pt x="65" y="204"/>
                    <a:pt x="65" y="204"/>
                  </a:cubicBezTo>
                  <a:cubicBezTo>
                    <a:pt x="65" y="205"/>
                    <a:pt x="63" y="206"/>
                    <a:pt x="64" y="208"/>
                  </a:cubicBezTo>
                  <a:cubicBezTo>
                    <a:pt x="65" y="209"/>
                    <a:pt x="67" y="209"/>
                    <a:pt x="68" y="211"/>
                  </a:cubicBezTo>
                  <a:cubicBezTo>
                    <a:pt x="68" y="213"/>
                    <a:pt x="64" y="213"/>
                    <a:pt x="64" y="214"/>
                  </a:cubicBezTo>
                  <a:cubicBezTo>
                    <a:pt x="64" y="216"/>
                    <a:pt x="69" y="218"/>
                    <a:pt x="72" y="220"/>
                  </a:cubicBezTo>
                  <a:cubicBezTo>
                    <a:pt x="74" y="223"/>
                    <a:pt x="74" y="224"/>
                    <a:pt x="73" y="225"/>
                  </a:cubicBezTo>
                  <a:cubicBezTo>
                    <a:pt x="72" y="228"/>
                    <a:pt x="66" y="231"/>
                    <a:pt x="64" y="234"/>
                  </a:cubicBezTo>
                  <a:cubicBezTo>
                    <a:pt x="63" y="238"/>
                    <a:pt x="57" y="239"/>
                    <a:pt x="55" y="242"/>
                  </a:cubicBezTo>
                  <a:cubicBezTo>
                    <a:pt x="54" y="243"/>
                    <a:pt x="52" y="245"/>
                    <a:pt x="52" y="246"/>
                  </a:cubicBezTo>
                  <a:cubicBezTo>
                    <a:pt x="53" y="246"/>
                    <a:pt x="54" y="245"/>
                    <a:pt x="54" y="245"/>
                  </a:cubicBezTo>
                  <a:cubicBezTo>
                    <a:pt x="56" y="244"/>
                    <a:pt x="57" y="248"/>
                    <a:pt x="58" y="249"/>
                  </a:cubicBezTo>
                  <a:cubicBezTo>
                    <a:pt x="60" y="250"/>
                    <a:pt x="63" y="249"/>
                    <a:pt x="64" y="250"/>
                  </a:cubicBezTo>
                  <a:cubicBezTo>
                    <a:pt x="65" y="251"/>
                    <a:pt x="63" y="251"/>
                    <a:pt x="61" y="251"/>
                  </a:cubicBezTo>
                  <a:cubicBezTo>
                    <a:pt x="59" y="251"/>
                    <a:pt x="58" y="252"/>
                    <a:pt x="55" y="253"/>
                  </a:cubicBezTo>
                  <a:cubicBezTo>
                    <a:pt x="52" y="254"/>
                    <a:pt x="52" y="255"/>
                    <a:pt x="52" y="255"/>
                  </a:cubicBezTo>
                  <a:cubicBezTo>
                    <a:pt x="53" y="258"/>
                    <a:pt x="51" y="258"/>
                    <a:pt x="50" y="260"/>
                  </a:cubicBezTo>
                  <a:cubicBezTo>
                    <a:pt x="50" y="261"/>
                    <a:pt x="48" y="262"/>
                    <a:pt x="48" y="263"/>
                  </a:cubicBezTo>
                  <a:cubicBezTo>
                    <a:pt x="48" y="264"/>
                    <a:pt x="49" y="265"/>
                    <a:pt x="49" y="266"/>
                  </a:cubicBezTo>
                  <a:cubicBezTo>
                    <a:pt x="49" y="268"/>
                    <a:pt x="49" y="268"/>
                    <a:pt x="50" y="270"/>
                  </a:cubicBezTo>
                  <a:cubicBezTo>
                    <a:pt x="51" y="271"/>
                    <a:pt x="49" y="271"/>
                    <a:pt x="48" y="272"/>
                  </a:cubicBezTo>
                  <a:cubicBezTo>
                    <a:pt x="48" y="272"/>
                    <a:pt x="48" y="274"/>
                    <a:pt x="49" y="275"/>
                  </a:cubicBezTo>
                  <a:cubicBezTo>
                    <a:pt x="50" y="276"/>
                    <a:pt x="50" y="277"/>
                    <a:pt x="50" y="278"/>
                  </a:cubicBezTo>
                  <a:cubicBezTo>
                    <a:pt x="50" y="279"/>
                    <a:pt x="51" y="281"/>
                    <a:pt x="52" y="282"/>
                  </a:cubicBezTo>
                  <a:cubicBezTo>
                    <a:pt x="53" y="283"/>
                    <a:pt x="53" y="286"/>
                    <a:pt x="54" y="286"/>
                  </a:cubicBezTo>
                  <a:cubicBezTo>
                    <a:pt x="54" y="287"/>
                    <a:pt x="55" y="288"/>
                    <a:pt x="57" y="287"/>
                  </a:cubicBezTo>
                  <a:cubicBezTo>
                    <a:pt x="58" y="287"/>
                    <a:pt x="59" y="288"/>
                    <a:pt x="60" y="289"/>
                  </a:cubicBezTo>
                  <a:cubicBezTo>
                    <a:pt x="61" y="290"/>
                    <a:pt x="62" y="289"/>
                    <a:pt x="63" y="289"/>
                  </a:cubicBezTo>
                  <a:cubicBezTo>
                    <a:pt x="65" y="288"/>
                    <a:pt x="68" y="290"/>
                    <a:pt x="69" y="290"/>
                  </a:cubicBezTo>
                  <a:cubicBezTo>
                    <a:pt x="70" y="291"/>
                    <a:pt x="70" y="293"/>
                    <a:pt x="70" y="295"/>
                  </a:cubicBezTo>
                  <a:cubicBezTo>
                    <a:pt x="70" y="296"/>
                    <a:pt x="69" y="298"/>
                    <a:pt x="70" y="299"/>
                  </a:cubicBezTo>
                  <a:cubicBezTo>
                    <a:pt x="72" y="300"/>
                    <a:pt x="71" y="302"/>
                    <a:pt x="73" y="303"/>
                  </a:cubicBezTo>
                  <a:cubicBezTo>
                    <a:pt x="75" y="304"/>
                    <a:pt x="76" y="306"/>
                    <a:pt x="77" y="306"/>
                  </a:cubicBezTo>
                  <a:cubicBezTo>
                    <a:pt x="78" y="307"/>
                    <a:pt x="80" y="308"/>
                    <a:pt x="80" y="310"/>
                  </a:cubicBezTo>
                  <a:cubicBezTo>
                    <a:pt x="81" y="311"/>
                    <a:pt x="78" y="312"/>
                    <a:pt x="77" y="313"/>
                  </a:cubicBezTo>
                  <a:cubicBezTo>
                    <a:pt x="76" y="313"/>
                    <a:pt x="74" y="311"/>
                    <a:pt x="73" y="312"/>
                  </a:cubicBezTo>
                  <a:cubicBezTo>
                    <a:pt x="72" y="313"/>
                    <a:pt x="73" y="315"/>
                    <a:pt x="74" y="318"/>
                  </a:cubicBezTo>
                  <a:cubicBezTo>
                    <a:pt x="74" y="321"/>
                    <a:pt x="75" y="321"/>
                    <a:pt x="76" y="321"/>
                  </a:cubicBezTo>
                  <a:cubicBezTo>
                    <a:pt x="78" y="321"/>
                    <a:pt x="78" y="320"/>
                    <a:pt x="79" y="319"/>
                  </a:cubicBezTo>
                  <a:cubicBezTo>
                    <a:pt x="80" y="319"/>
                    <a:pt x="82" y="320"/>
                    <a:pt x="83" y="319"/>
                  </a:cubicBezTo>
                  <a:cubicBezTo>
                    <a:pt x="84" y="319"/>
                    <a:pt x="88" y="319"/>
                    <a:pt x="88" y="320"/>
                  </a:cubicBezTo>
                  <a:cubicBezTo>
                    <a:pt x="89" y="321"/>
                    <a:pt x="90" y="324"/>
                    <a:pt x="89" y="325"/>
                  </a:cubicBezTo>
                  <a:cubicBezTo>
                    <a:pt x="89" y="326"/>
                    <a:pt x="90" y="327"/>
                    <a:pt x="91" y="328"/>
                  </a:cubicBezTo>
                  <a:cubicBezTo>
                    <a:pt x="91" y="329"/>
                    <a:pt x="94" y="329"/>
                    <a:pt x="95" y="329"/>
                  </a:cubicBezTo>
                  <a:cubicBezTo>
                    <a:pt x="96" y="330"/>
                    <a:pt x="98" y="333"/>
                    <a:pt x="98" y="334"/>
                  </a:cubicBezTo>
                  <a:cubicBezTo>
                    <a:pt x="98" y="335"/>
                    <a:pt x="99" y="336"/>
                    <a:pt x="100" y="335"/>
                  </a:cubicBezTo>
                  <a:cubicBezTo>
                    <a:pt x="101" y="335"/>
                    <a:pt x="102" y="336"/>
                    <a:pt x="103" y="337"/>
                  </a:cubicBezTo>
                  <a:cubicBezTo>
                    <a:pt x="105" y="337"/>
                    <a:pt x="105" y="337"/>
                    <a:pt x="107" y="336"/>
                  </a:cubicBezTo>
                  <a:cubicBezTo>
                    <a:pt x="108" y="336"/>
                    <a:pt x="109" y="335"/>
                    <a:pt x="110" y="336"/>
                  </a:cubicBezTo>
                  <a:cubicBezTo>
                    <a:pt x="111" y="337"/>
                    <a:pt x="113" y="339"/>
                    <a:pt x="113" y="339"/>
                  </a:cubicBezTo>
                  <a:cubicBezTo>
                    <a:pt x="113" y="340"/>
                    <a:pt x="116" y="339"/>
                    <a:pt x="118" y="340"/>
                  </a:cubicBezTo>
                  <a:cubicBezTo>
                    <a:pt x="120" y="341"/>
                    <a:pt x="121" y="341"/>
                    <a:pt x="123" y="342"/>
                  </a:cubicBezTo>
                  <a:cubicBezTo>
                    <a:pt x="125" y="343"/>
                    <a:pt x="127" y="343"/>
                    <a:pt x="127" y="344"/>
                  </a:cubicBezTo>
                  <a:cubicBezTo>
                    <a:pt x="127" y="345"/>
                    <a:pt x="125" y="346"/>
                    <a:pt x="125" y="346"/>
                  </a:cubicBezTo>
                  <a:cubicBezTo>
                    <a:pt x="125" y="347"/>
                    <a:pt x="126" y="347"/>
                    <a:pt x="126" y="348"/>
                  </a:cubicBezTo>
                  <a:cubicBezTo>
                    <a:pt x="126" y="349"/>
                    <a:pt x="125" y="349"/>
                    <a:pt x="124" y="350"/>
                  </a:cubicBezTo>
                  <a:cubicBezTo>
                    <a:pt x="124" y="350"/>
                    <a:pt x="125" y="351"/>
                    <a:pt x="126" y="352"/>
                  </a:cubicBezTo>
                  <a:cubicBezTo>
                    <a:pt x="126" y="353"/>
                    <a:pt x="125" y="355"/>
                    <a:pt x="125" y="356"/>
                  </a:cubicBezTo>
                  <a:cubicBezTo>
                    <a:pt x="125" y="357"/>
                    <a:pt x="120" y="356"/>
                    <a:pt x="119" y="356"/>
                  </a:cubicBezTo>
                  <a:cubicBezTo>
                    <a:pt x="118" y="356"/>
                    <a:pt x="116" y="359"/>
                    <a:pt x="115" y="359"/>
                  </a:cubicBezTo>
                  <a:cubicBezTo>
                    <a:pt x="114" y="359"/>
                    <a:pt x="114" y="361"/>
                    <a:pt x="114" y="362"/>
                  </a:cubicBezTo>
                  <a:cubicBezTo>
                    <a:pt x="117" y="361"/>
                    <a:pt x="120" y="361"/>
                    <a:pt x="121" y="362"/>
                  </a:cubicBezTo>
                  <a:cubicBezTo>
                    <a:pt x="121" y="363"/>
                    <a:pt x="114" y="366"/>
                    <a:pt x="113" y="366"/>
                  </a:cubicBezTo>
                  <a:cubicBezTo>
                    <a:pt x="112" y="367"/>
                    <a:pt x="116" y="369"/>
                    <a:pt x="115" y="370"/>
                  </a:cubicBezTo>
                  <a:cubicBezTo>
                    <a:pt x="115" y="371"/>
                    <a:pt x="111" y="371"/>
                    <a:pt x="112" y="373"/>
                  </a:cubicBezTo>
                  <a:cubicBezTo>
                    <a:pt x="112" y="376"/>
                    <a:pt x="111" y="376"/>
                    <a:pt x="108" y="376"/>
                  </a:cubicBezTo>
                  <a:cubicBezTo>
                    <a:pt x="106" y="376"/>
                    <a:pt x="106" y="377"/>
                    <a:pt x="107" y="378"/>
                  </a:cubicBezTo>
                  <a:cubicBezTo>
                    <a:pt x="108" y="378"/>
                    <a:pt x="108" y="381"/>
                    <a:pt x="112" y="382"/>
                  </a:cubicBezTo>
                  <a:cubicBezTo>
                    <a:pt x="116" y="383"/>
                    <a:pt x="120" y="386"/>
                    <a:pt x="123" y="390"/>
                  </a:cubicBezTo>
                  <a:cubicBezTo>
                    <a:pt x="124" y="390"/>
                    <a:pt x="124" y="391"/>
                    <a:pt x="125" y="391"/>
                  </a:cubicBezTo>
                  <a:cubicBezTo>
                    <a:pt x="126" y="391"/>
                    <a:pt x="127" y="390"/>
                    <a:pt x="127" y="390"/>
                  </a:cubicBezTo>
                  <a:cubicBezTo>
                    <a:pt x="129" y="390"/>
                    <a:pt x="133" y="391"/>
                    <a:pt x="135" y="392"/>
                  </a:cubicBezTo>
                  <a:cubicBezTo>
                    <a:pt x="137" y="394"/>
                    <a:pt x="143" y="392"/>
                    <a:pt x="144" y="393"/>
                  </a:cubicBezTo>
                  <a:cubicBezTo>
                    <a:pt x="145" y="394"/>
                    <a:pt x="147" y="396"/>
                    <a:pt x="148" y="396"/>
                  </a:cubicBezTo>
                  <a:cubicBezTo>
                    <a:pt x="150" y="396"/>
                    <a:pt x="151" y="398"/>
                    <a:pt x="152" y="398"/>
                  </a:cubicBezTo>
                  <a:cubicBezTo>
                    <a:pt x="153" y="397"/>
                    <a:pt x="157" y="397"/>
                    <a:pt x="158" y="397"/>
                  </a:cubicBezTo>
                  <a:cubicBezTo>
                    <a:pt x="160" y="397"/>
                    <a:pt x="160" y="398"/>
                    <a:pt x="161" y="398"/>
                  </a:cubicBezTo>
                  <a:cubicBezTo>
                    <a:pt x="162" y="398"/>
                    <a:pt x="162" y="402"/>
                    <a:pt x="163" y="401"/>
                  </a:cubicBezTo>
                  <a:cubicBezTo>
                    <a:pt x="163" y="401"/>
                    <a:pt x="166" y="404"/>
                    <a:pt x="168" y="404"/>
                  </a:cubicBezTo>
                  <a:cubicBezTo>
                    <a:pt x="170" y="404"/>
                    <a:pt x="172" y="408"/>
                    <a:pt x="173" y="408"/>
                  </a:cubicBezTo>
                  <a:cubicBezTo>
                    <a:pt x="174" y="407"/>
                    <a:pt x="175" y="409"/>
                    <a:pt x="176" y="408"/>
                  </a:cubicBezTo>
                  <a:cubicBezTo>
                    <a:pt x="176" y="406"/>
                    <a:pt x="179" y="407"/>
                    <a:pt x="180" y="405"/>
                  </a:cubicBezTo>
                  <a:cubicBezTo>
                    <a:pt x="176" y="400"/>
                    <a:pt x="173" y="396"/>
                    <a:pt x="173" y="394"/>
                  </a:cubicBezTo>
                  <a:cubicBezTo>
                    <a:pt x="173" y="391"/>
                    <a:pt x="174" y="389"/>
                    <a:pt x="170" y="385"/>
                  </a:cubicBezTo>
                  <a:cubicBezTo>
                    <a:pt x="166" y="382"/>
                    <a:pt x="171" y="380"/>
                    <a:pt x="173" y="376"/>
                  </a:cubicBezTo>
                  <a:cubicBezTo>
                    <a:pt x="176" y="373"/>
                    <a:pt x="181" y="372"/>
                    <a:pt x="184" y="369"/>
                  </a:cubicBezTo>
                  <a:cubicBezTo>
                    <a:pt x="184" y="369"/>
                    <a:pt x="183" y="369"/>
                    <a:pt x="182" y="368"/>
                  </a:cubicBezTo>
                  <a:cubicBezTo>
                    <a:pt x="180" y="367"/>
                    <a:pt x="179" y="366"/>
                    <a:pt x="181" y="366"/>
                  </a:cubicBezTo>
                  <a:cubicBezTo>
                    <a:pt x="183" y="365"/>
                    <a:pt x="182" y="364"/>
                    <a:pt x="180" y="362"/>
                  </a:cubicBezTo>
                  <a:cubicBezTo>
                    <a:pt x="178" y="359"/>
                    <a:pt x="177" y="357"/>
                    <a:pt x="176" y="357"/>
                  </a:cubicBezTo>
                  <a:cubicBezTo>
                    <a:pt x="175" y="357"/>
                    <a:pt x="174" y="357"/>
                    <a:pt x="172" y="357"/>
                  </a:cubicBezTo>
                  <a:cubicBezTo>
                    <a:pt x="170" y="358"/>
                    <a:pt x="171" y="356"/>
                    <a:pt x="171" y="354"/>
                  </a:cubicBezTo>
                  <a:cubicBezTo>
                    <a:pt x="171" y="352"/>
                    <a:pt x="168" y="353"/>
                    <a:pt x="167" y="352"/>
                  </a:cubicBezTo>
                  <a:cubicBezTo>
                    <a:pt x="167" y="351"/>
                    <a:pt x="168" y="348"/>
                    <a:pt x="169" y="348"/>
                  </a:cubicBezTo>
                  <a:cubicBezTo>
                    <a:pt x="169" y="348"/>
                    <a:pt x="171" y="347"/>
                    <a:pt x="171" y="346"/>
                  </a:cubicBezTo>
                  <a:cubicBezTo>
                    <a:pt x="171" y="345"/>
                    <a:pt x="168" y="345"/>
                    <a:pt x="169" y="343"/>
                  </a:cubicBezTo>
                  <a:cubicBezTo>
                    <a:pt x="170" y="341"/>
                    <a:pt x="172" y="341"/>
                    <a:pt x="172" y="339"/>
                  </a:cubicBezTo>
                  <a:cubicBezTo>
                    <a:pt x="172" y="337"/>
                    <a:pt x="174" y="335"/>
                    <a:pt x="176" y="337"/>
                  </a:cubicBezTo>
                  <a:cubicBezTo>
                    <a:pt x="178" y="338"/>
                    <a:pt x="179" y="342"/>
                    <a:pt x="181" y="341"/>
                  </a:cubicBezTo>
                  <a:cubicBezTo>
                    <a:pt x="183" y="340"/>
                    <a:pt x="182" y="338"/>
                    <a:pt x="181" y="337"/>
                  </a:cubicBezTo>
                  <a:cubicBezTo>
                    <a:pt x="181" y="336"/>
                    <a:pt x="181" y="334"/>
                    <a:pt x="183" y="334"/>
                  </a:cubicBezTo>
                  <a:cubicBezTo>
                    <a:pt x="186" y="333"/>
                    <a:pt x="184" y="331"/>
                    <a:pt x="186" y="331"/>
                  </a:cubicBezTo>
                  <a:cubicBezTo>
                    <a:pt x="188" y="331"/>
                    <a:pt x="192" y="328"/>
                    <a:pt x="193" y="328"/>
                  </a:cubicBezTo>
                  <a:cubicBezTo>
                    <a:pt x="194" y="327"/>
                    <a:pt x="197" y="326"/>
                    <a:pt x="198" y="326"/>
                  </a:cubicBezTo>
                  <a:cubicBezTo>
                    <a:pt x="199" y="327"/>
                    <a:pt x="200" y="328"/>
                    <a:pt x="201" y="326"/>
                  </a:cubicBezTo>
                  <a:cubicBezTo>
                    <a:pt x="202" y="324"/>
                    <a:pt x="205" y="325"/>
                    <a:pt x="205" y="326"/>
                  </a:cubicBezTo>
                  <a:cubicBezTo>
                    <a:pt x="206" y="327"/>
                    <a:pt x="211" y="327"/>
                    <a:pt x="213" y="328"/>
                  </a:cubicBezTo>
                  <a:cubicBezTo>
                    <a:pt x="214" y="330"/>
                    <a:pt x="218" y="332"/>
                    <a:pt x="218" y="333"/>
                  </a:cubicBezTo>
                  <a:cubicBezTo>
                    <a:pt x="218" y="334"/>
                    <a:pt x="220" y="336"/>
                    <a:pt x="220" y="334"/>
                  </a:cubicBezTo>
                  <a:cubicBezTo>
                    <a:pt x="220" y="332"/>
                    <a:pt x="221" y="332"/>
                    <a:pt x="223" y="334"/>
                  </a:cubicBezTo>
                  <a:cubicBezTo>
                    <a:pt x="225" y="335"/>
                    <a:pt x="228" y="335"/>
                    <a:pt x="229" y="333"/>
                  </a:cubicBezTo>
                  <a:cubicBezTo>
                    <a:pt x="229" y="332"/>
                    <a:pt x="234" y="330"/>
                    <a:pt x="235" y="331"/>
                  </a:cubicBezTo>
                  <a:cubicBezTo>
                    <a:pt x="236" y="332"/>
                    <a:pt x="237" y="333"/>
                    <a:pt x="239" y="332"/>
                  </a:cubicBezTo>
                  <a:cubicBezTo>
                    <a:pt x="240" y="330"/>
                    <a:pt x="244" y="330"/>
                    <a:pt x="245" y="332"/>
                  </a:cubicBezTo>
                  <a:cubicBezTo>
                    <a:pt x="245" y="333"/>
                    <a:pt x="247" y="334"/>
                    <a:pt x="249" y="334"/>
                  </a:cubicBezTo>
                  <a:cubicBezTo>
                    <a:pt x="250" y="334"/>
                    <a:pt x="251" y="336"/>
                    <a:pt x="252" y="336"/>
                  </a:cubicBezTo>
                  <a:cubicBezTo>
                    <a:pt x="253" y="335"/>
                    <a:pt x="253" y="332"/>
                    <a:pt x="254" y="333"/>
                  </a:cubicBezTo>
                  <a:cubicBezTo>
                    <a:pt x="255" y="333"/>
                    <a:pt x="257" y="335"/>
                    <a:pt x="259" y="335"/>
                  </a:cubicBezTo>
                  <a:cubicBezTo>
                    <a:pt x="261" y="335"/>
                    <a:pt x="263" y="334"/>
                    <a:pt x="263" y="332"/>
                  </a:cubicBezTo>
                  <a:cubicBezTo>
                    <a:pt x="263" y="331"/>
                    <a:pt x="262" y="328"/>
                    <a:pt x="261" y="328"/>
                  </a:cubicBezTo>
                  <a:cubicBezTo>
                    <a:pt x="260" y="328"/>
                    <a:pt x="258" y="327"/>
                    <a:pt x="257" y="327"/>
                  </a:cubicBezTo>
                  <a:cubicBezTo>
                    <a:pt x="255" y="327"/>
                    <a:pt x="253" y="324"/>
                    <a:pt x="255" y="323"/>
                  </a:cubicBezTo>
                  <a:cubicBezTo>
                    <a:pt x="257" y="323"/>
                    <a:pt x="259" y="321"/>
                    <a:pt x="259" y="320"/>
                  </a:cubicBezTo>
                  <a:cubicBezTo>
                    <a:pt x="258" y="319"/>
                    <a:pt x="258" y="316"/>
                    <a:pt x="260" y="315"/>
                  </a:cubicBezTo>
                  <a:cubicBezTo>
                    <a:pt x="262" y="315"/>
                    <a:pt x="267" y="315"/>
                    <a:pt x="267" y="314"/>
                  </a:cubicBezTo>
                  <a:cubicBezTo>
                    <a:pt x="266" y="314"/>
                    <a:pt x="262" y="313"/>
                    <a:pt x="261" y="312"/>
                  </a:cubicBezTo>
                  <a:cubicBezTo>
                    <a:pt x="260" y="310"/>
                    <a:pt x="260" y="307"/>
                    <a:pt x="261" y="306"/>
                  </a:cubicBezTo>
                  <a:cubicBezTo>
                    <a:pt x="262" y="306"/>
                    <a:pt x="264" y="307"/>
                    <a:pt x="266" y="306"/>
                  </a:cubicBezTo>
                  <a:cubicBezTo>
                    <a:pt x="268" y="306"/>
                    <a:pt x="271" y="307"/>
                    <a:pt x="273" y="305"/>
                  </a:cubicBezTo>
                  <a:cubicBezTo>
                    <a:pt x="276" y="304"/>
                    <a:pt x="280" y="303"/>
                    <a:pt x="283" y="303"/>
                  </a:cubicBezTo>
                  <a:cubicBezTo>
                    <a:pt x="285" y="303"/>
                    <a:pt x="287" y="302"/>
                    <a:pt x="289" y="301"/>
                  </a:cubicBezTo>
                  <a:cubicBezTo>
                    <a:pt x="291" y="301"/>
                    <a:pt x="297" y="300"/>
                    <a:pt x="298" y="300"/>
                  </a:cubicBezTo>
                  <a:cubicBezTo>
                    <a:pt x="299" y="299"/>
                    <a:pt x="307" y="298"/>
                    <a:pt x="307" y="297"/>
                  </a:cubicBezTo>
                  <a:cubicBezTo>
                    <a:pt x="307" y="295"/>
                    <a:pt x="313" y="294"/>
                    <a:pt x="315" y="295"/>
                  </a:cubicBezTo>
                  <a:cubicBezTo>
                    <a:pt x="316" y="296"/>
                    <a:pt x="318" y="296"/>
                    <a:pt x="320" y="296"/>
                  </a:cubicBezTo>
                  <a:cubicBezTo>
                    <a:pt x="321" y="295"/>
                    <a:pt x="324" y="297"/>
                    <a:pt x="324" y="298"/>
                  </a:cubicBezTo>
                  <a:cubicBezTo>
                    <a:pt x="323" y="300"/>
                    <a:pt x="325" y="301"/>
                    <a:pt x="325" y="302"/>
                  </a:cubicBezTo>
                  <a:cubicBezTo>
                    <a:pt x="325" y="304"/>
                    <a:pt x="323" y="304"/>
                    <a:pt x="324" y="305"/>
                  </a:cubicBezTo>
                  <a:cubicBezTo>
                    <a:pt x="325" y="306"/>
                    <a:pt x="329" y="305"/>
                    <a:pt x="330" y="304"/>
                  </a:cubicBezTo>
                  <a:cubicBezTo>
                    <a:pt x="331" y="303"/>
                    <a:pt x="332" y="305"/>
                    <a:pt x="332" y="306"/>
                  </a:cubicBezTo>
                  <a:cubicBezTo>
                    <a:pt x="332" y="307"/>
                    <a:pt x="334" y="307"/>
                    <a:pt x="334" y="306"/>
                  </a:cubicBezTo>
                  <a:cubicBezTo>
                    <a:pt x="334" y="305"/>
                    <a:pt x="336" y="306"/>
                    <a:pt x="337" y="306"/>
                  </a:cubicBezTo>
                  <a:cubicBezTo>
                    <a:pt x="338" y="307"/>
                    <a:pt x="340" y="306"/>
                    <a:pt x="340" y="307"/>
                  </a:cubicBezTo>
                  <a:cubicBezTo>
                    <a:pt x="340" y="308"/>
                    <a:pt x="336" y="309"/>
                    <a:pt x="338" y="311"/>
                  </a:cubicBezTo>
                  <a:cubicBezTo>
                    <a:pt x="340" y="312"/>
                    <a:pt x="341" y="309"/>
                    <a:pt x="343" y="310"/>
                  </a:cubicBezTo>
                  <a:cubicBezTo>
                    <a:pt x="345" y="311"/>
                    <a:pt x="348" y="307"/>
                    <a:pt x="349" y="307"/>
                  </a:cubicBezTo>
                  <a:cubicBezTo>
                    <a:pt x="351" y="307"/>
                    <a:pt x="353" y="305"/>
                    <a:pt x="355" y="304"/>
                  </a:cubicBezTo>
                  <a:cubicBezTo>
                    <a:pt x="357" y="303"/>
                    <a:pt x="360" y="303"/>
                    <a:pt x="359" y="304"/>
                  </a:cubicBezTo>
                  <a:cubicBezTo>
                    <a:pt x="358" y="305"/>
                    <a:pt x="357" y="307"/>
                    <a:pt x="361" y="309"/>
                  </a:cubicBezTo>
                  <a:cubicBezTo>
                    <a:pt x="365" y="311"/>
                    <a:pt x="370" y="319"/>
                    <a:pt x="373" y="323"/>
                  </a:cubicBezTo>
                  <a:cubicBezTo>
                    <a:pt x="375" y="327"/>
                    <a:pt x="378" y="334"/>
                    <a:pt x="379" y="334"/>
                  </a:cubicBezTo>
                  <a:cubicBezTo>
                    <a:pt x="380" y="334"/>
                    <a:pt x="381" y="330"/>
                    <a:pt x="383" y="330"/>
                  </a:cubicBezTo>
                  <a:cubicBezTo>
                    <a:pt x="384" y="329"/>
                    <a:pt x="386" y="333"/>
                    <a:pt x="387" y="333"/>
                  </a:cubicBezTo>
                  <a:cubicBezTo>
                    <a:pt x="389" y="334"/>
                    <a:pt x="392" y="335"/>
                    <a:pt x="394" y="334"/>
                  </a:cubicBezTo>
                  <a:cubicBezTo>
                    <a:pt x="395" y="334"/>
                    <a:pt x="399" y="332"/>
                    <a:pt x="400" y="332"/>
                  </a:cubicBezTo>
                  <a:cubicBezTo>
                    <a:pt x="401" y="333"/>
                    <a:pt x="403" y="333"/>
                    <a:pt x="404" y="336"/>
                  </a:cubicBezTo>
                  <a:cubicBezTo>
                    <a:pt x="405" y="338"/>
                    <a:pt x="407" y="339"/>
                    <a:pt x="408" y="339"/>
                  </a:cubicBezTo>
                  <a:cubicBezTo>
                    <a:pt x="409" y="339"/>
                    <a:pt x="409" y="340"/>
                    <a:pt x="409" y="341"/>
                  </a:cubicBezTo>
                  <a:cubicBezTo>
                    <a:pt x="409" y="342"/>
                    <a:pt x="411" y="344"/>
                    <a:pt x="412" y="344"/>
                  </a:cubicBezTo>
                  <a:cubicBezTo>
                    <a:pt x="413" y="344"/>
                    <a:pt x="416" y="343"/>
                    <a:pt x="417" y="343"/>
                  </a:cubicBezTo>
                  <a:cubicBezTo>
                    <a:pt x="418" y="342"/>
                    <a:pt x="419" y="342"/>
                    <a:pt x="419" y="343"/>
                  </a:cubicBezTo>
                  <a:cubicBezTo>
                    <a:pt x="419" y="344"/>
                    <a:pt x="421" y="346"/>
                    <a:pt x="422" y="346"/>
                  </a:cubicBezTo>
                  <a:cubicBezTo>
                    <a:pt x="423" y="346"/>
                    <a:pt x="426" y="347"/>
                    <a:pt x="426" y="346"/>
                  </a:cubicBezTo>
                  <a:cubicBezTo>
                    <a:pt x="426" y="345"/>
                    <a:pt x="429" y="345"/>
                    <a:pt x="430" y="345"/>
                  </a:cubicBezTo>
                  <a:cubicBezTo>
                    <a:pt x="431" y="345"/>
                    <a:pt x="435" y="344"/>
                    <a:pt x="436" y="342"/>
                  </a:cubicBezTo>
                  <a:cubicBezTo>
                    <a:pt x="436" y="340"/>
                    <a:pt x="440" y="340"/>
                    <a:pt x="440" y="339"/>
                  </a:cubicBezTo>
                  <a:cubicBezTo>
                    <a:pt x="441" y="338"/>
                    <a:pt x="444" y="338"/>
                    <a:pt x="445" y="337"/>
                  </a:cubicBezTo>
                  <a:cubicBezTo>
                    <a:pt x="445" y="335"/>
                    <a:pt x="448" y="336"/>
                    <a:pt x="449" y="335"/>
                  </a:cubicBezTo>
                  <a:cubicBezTo>
                    <a:pt x="449" y="334"/>
                    <a:pt x="452" y="334"/>
                    <a:pt x="453" y="334"/>
                  </a:cubicBezTo>
                  <a:cubicBezTo>
                    <a:pt x="454" y="334"/>
                    <a:pt x="461" y="336"/>
                    <a:pt x="462" y="335"/>
                  </a:cubicBezTo>
                  <a:cubicBezTo>
                    <a:pt x="463" y="335"/>
                    <a:pt x="463" y="339"/>
                    <a:pt x="464" y="339"/>
                  </a:cubicBezTo>
                  <a:cubicBezTo>
                    <a:pt x="465" y="339"/>
                    <a:pt x="468" y="342"/>
                    <a:pt x="469" y="341"/>
                  </a:cubicBezTo>
                  <a:cubicBezTo>
                    <a:pt x="470" y="340"/>
                    <a:pt x="472" y="340"/>
                    <a:pt x="474" y="341"/>
                  </a:cubicBezTo>
                  <a:cubicBezTo>
                    <a:pt x="476" y="342"/>
                    <a:pt x="478" y="343"/>
                    <a:pt x="478" y="342"/>
                  </a:cubicBezTo>
                  <a:cubicBezTo>
                    <a:pt x="479" y="341"/>
                    <a:pt x="483" y="340"/>
                    <a:pt x="484" y="339"/>
                  </a:cubicBezTo>
                  <a:cubicBezTo>
                    <a:pt x="484" y="339"/>
                    <a:pt x="485" y="336"/>
                    <a:pt x="484" y="336"/>
                  </a:cubicBezTo>
                  <a:cubicBezTo>
                    <a:pt x="483" y="335"/>
                    <a:pt x="482" y="332"/>
                    <a:pt x="482" y="330"/>
                  </a:cubicBezTo>
                  <a:cubicBezTo>
                    <a:pt x="481" y="329"/>
                    <a:pt x="484" y="329"/>
                    <a:pt x="484" y="327"/>
                  </a:cubicBezTo>
                  <a:cubicBezTo>
                    <a:pt x="485" y="326"/>
                    <a:pt x="487" y="326"/>
                    <a:pt x="487" y="325"/>
                  </a:cubicBezTo>
                  <a:cubicBezTo>
                    <a:pt x="488" y="324"/>
                    <a:pt x="488" y="323"/>
                    <a:pt x="490" y="323"/>
                  </a:cubicBezTo>
                  <a:cubicBezTo>
                    <a:pt x="491" y="323"/>
                    <a:pt x="494" y="324"/>
                    <a:pt x="494" y="325"/>
                  </a:cubicBezTo>
                  <a:cubicBezTo>
                    <a:pt x="495" y="326"/>
                    <a:pt x="497" y="326"/>
                    <a:pt x="498" y="326"/>
                  </a:cubicBezTo>
                  <a:cubicBezTo>
                    <a:pt x="499" y="326"/>
                    <a:pt x="501" y="327"/>
                    <a:pt x="503" y="328"/>
                  </a:cubicBezTo>
                  <a:cubicBezTo>
                    <a:pt x="504" y="328"/>
                    <a:pt x="508" y="328"/>
                    <a:pt x="509" y="330"/>
                  </a:cubicBezTo>
                  <a:cubicBezTo>
                    <a:pt x="510" y="331"/>
                    <a:pt x="509" y="334"/>
                    <a:pt x="510" y="335"/>
                  </a:cubicBezTo>
                  <a:cubicBezTo>
                    <a:pt x="511" y="336"/>
                    <a:pt x="513" y="338"/>
                    <a:pt x="513" y="338"/>
                  </a:cubicBezTo>
                  <a:cubicBezTo>
                    <a:pt x="514" y="337"/>
                    <a:pt x="518" y="340"/>
                    <a:pt x="519" y="340"/>
                  </a:cubicBezTo>
                  <a:cubicBezTo>
                    <a:pt x="520" y="339"/>
                    <a:pt x="522" y="337"/>
                    <a:pt x="523" y="337"/>
                  </a:cubicBezTo>
                  <a:cubicBezTo>
                    <a:pt x="525" y="337"/>
                    <a:pt x="528" y="336"/>
                    <a:pt x="529" y="337"/>
                  </a:cubicBezTo>
                  <a:cubicBezTo>
                    <a:pt x="530" y="337"/>
                    <a:pt x="534" y="338"/>
                    <a:pt x="535" y="338"/>
                  </a:cubicBezTo>
                  <a:cubicBezTo>
                    <a:pt x="535" y="338"/>
                    <a:pt x="539" y="338"/>
                    <a:pt x="540" y="339"/>
                  </a:cubicBezTo>
                  <a:cubicBezTo>
                    <a:pt x="540" y="340"/>
                    <a:pt x="545" y="340"/>
                    <a:pt x="545" y="342"/>
                  </a:cubicBezTo>
                  <a:cubicBezTo>
                    <a:pt x="545" y="343"/>
                    <a:pt x="547" y="344"/>
                    <a:pt x="548" y="345"/>
                  </a:cubicBezTo>
                  <a:cubicBezTo>
                    <a:pt x="549" y="347"/>
                    <a:pt x="555" y="346"/>
                    <a:pt x="556" y="347"/>
                  </a:cubicBezTo>
                  <a:cubicBezTo>
                    <a:pt x="557" y="347"/>
                    <a:pt x="564" y="347"/>
                    <a:pt x="564" y="347"/>
                  </a:cubicBezTo>
                  <a:cubicBezTo>
                    <a:pt x="565" y="346"/>
                    <a:pt x="571" y="345"/>
                    <a:pt x="572" y="345"/>
                  </a:cubicBezTo>
                  <a:cubicBezTo>
                    <a:pt x="574" y="344"/>
                    <a:pt x="577" y="344"/>
                    <a:pt x="577" y="343"/>
                  </a:cubicBezTo>
                  <a:cubicBezTo>
                    <a:pt x="578" y="341"/>
                    <a:pt x="581" y="340"/>
                    <a:pt x="582" y="339"/>
                  </a:cubicBezTo>
                  <a:cubicBezTo>
                    <a:pt x="584" y="338"/>
                    <a:pt x="590" y="338"/>
                    <a:pt x="590" y="340"/>
                  </a:cubicBezTo>
                  <a:cubicBezTo>
                    <a:pt x="590" y="341"/>
                    <a:pt x="594" y="341"/>
                    <a:pt x="595" y="341"/>
                  </a:cubicBezTo>
                  <a:cubicBezTo>
                    <a:pt x="597" y="340"/>
                    <a:pt x="601" y="341"/>
                    <a:pt x="601" y="342"/>
                  </a:cubicBezTo>
                  <a:cubicBezTo>
                    <a:pt x="602" y="344"/>
                    <a:pt x="606" y="344"/>
                    <a:pt x="607" y="344"/>
                  </a:cubicBezTo>
                  <a:cubicBezTo>
                    <a:pt x="609" y="344"/>
                    <a:pt x="612" y="341"/>
                    <a:pt x="613" y="341"/>
                  </a:cubicBezTo>
                  <a:cubicBezTo>
                    <a:pt x="615" y="341"/>
                    <a:pt x="616" y="339"/>
                    <a:pt x="616" y="338"/>
                  </a:cubicBezTo>
                  <a:cubicBezTo>
                    <a:pt x="616" y="337"/>
                    <a:pt x="619" y="333"/>
                    <a:pt x="619" y="332"/>
                  </a:cubicBezTo>
                  <a:cubicBezTo>
                    <a:pt x="619" y="330"/>
                    <a:pt x="622" y="326"/>
                    <a:pt x="623" y="326"/>
                  </a:cubicBezTo>
                  <a:cubicBezTo>
                    <a:pt x="624" y="325"/>
                    <a:pt x="626" y="324"/>
                    <a:pt x="626" y="323"/>
                  </a:cubicBezTo>
                  <a:cubicBezTo>
                    <a:pt x="626" y="321"/>
                    <a:pt x="625" y="318"/>
                    <a:pt x="624" y="318"/>
                  </a:cubicBezTo>
                  <a:cubicBezTo>
                    <a:pt x="623" y="318"/>
                    <a:pt x="621" y="318"/>
                    <a:pt x="623" y="315"/>
                  </a:cubicBezTo>
                  <a:cubicBezTo>
                    <a:pt x="626" y="311"/>
                    <a:pt x="630" y="312"/>
                    <a:pt x="631" y="312"/>
                  </a:cubicBezTo>
                  <a:cubicBezTo>
                    <a:pt x="632" y="312"/>
                    <a:pt x="638" y="311"/>
                    <a:pt x="640" y="312"/>
                  </a:cubicBezTo>
                  <a:cubicBezTo>
                    <a:pt x="643" y="312"/>
                    <a:pt x="645" y="311"/>
                    <a:pt x="647" y="313"/>
                  </a:cubicBezTo>
                  <a:cubicBezTo>
                    <a:pt x="650" y="314"/>
                    <a:pt x="654" y="314"/>
                    <a:pt x="655" y="315"/>
                  </a:cubicBezTo>
                  <a:cubicBezTo>
                    <a:pt x="656" y="316"/>
                    <a:pt x="660" y="317"/>
                    <a:pt x="659" y="319"/>
                  </a:cubicBezTo>
                  <a:cubicBezTo>
                    <a:pt x="658" y="322"/>
                    <a:pt x="661" y="320"/>
                    <a:pt x="662" y="325"/>
                  </a:cubicBezTo>
                  <a:cubicBezTo>
                    <a:pt x="663" y="330"/>
                    <a:pt x="665" y="330"/>
                    <a:pt x="666" y="333"/>
                  </a:cubicBezTo>
                  <a:cubicBezTo>
                    <a:pt x="666" y="335"/>
                    <a:pt x="669" y="339"/>
                    <a:pt x="669" y="340"/>
                  </a:cubicBezTo>
                  <a:cubicBezTo>
                    <a:pt x="668" y="341"/>
                    <a:pt x="668" y="343"/>
                    <a:pt x="671" y="344"/>
                  </a:cubicBezTo>
                  <a:cubicBezTo>
                    <a:pt x="674" y="344"/>
                    <a:pt x="677" y="346"/>
                    <a:pt x="677" y="346"/>
                  </a:cubicBezTo>
                  <a:cubicBezTo>
                    <a:pt x="678" y="345"/>
                    <a:pt x="682" y="347"/>
                    <a:pt x="684" y="349"/>
                  </a:cubicBezTo>
                  <a:cubicBezTo>
                    <a:pt x="685" y="350"/>
                    <a:pt x="688" y="349"/>
                    <a:pt x="688" y="352"/>
                  </a:cubicBezTo>
                  <a:cubicBezTo>
                    <a:pt x="688" y="354"/>
                    <a:pt x="689" y="355"/>
                    <a:pt x="689" y="357"/>
                  </a:cubicBezTo>
                  <a:cubicBezTo>
                    <a:pt x="689" y="359"/>
                    <a:pt x="693" y="360"/>
                    <a:pt x="695" y="359"/>
                  </a:cubicBezTo>
                  <a:cubicBezTo>
                    <a:pt x="698" y="359"/>
                    <a:pt x="700" y="360"/>
                    <a:pt x="701" y="358"/>
                  </a:cubicBezTo>
                  <a:cubicBezTo>
                    <a:pt x="702" y="356"/>
                    <a:pt x="706" y="357"/>
                    <a:pt x="707" y="356"/>
                  </a:cubicBezTo>
                  <a:cubicBezTo>
                    <a:pt x="708" y="355"/>
                    <a:pt x="712" y="354"/>
                    <a:pt x="712" y="357"/>
                  </a:cubicBezTo>
                  <a:cubicBezTo>
                    <a:pt x="712" y="360"/>
                    <a:pt x="714" y="361"/>
                    <a:pt x="712" y="362"/>
                  </a:cubicBezTo>
                  <a:cubicBezTo>
                    <a:pt x="710" y="363"/>
                    <a:pt x="709" y="368"/>
                    <a:pt x="709" y="370"/>
                  </a:cubicBezTo>
                  <a:cubicBezTo>
                    <a:pt x="708" y="372"/>
                    <a:pt x="705" y="373"/>
                    <a:pt x="705" y="375"/>
                  </a:cubicBezTo>
                  <a:cubicBezTo>
                    <a:pt x="705" y="377"/>
                    <a:pt x="702" y="377"/>
                    <a:pt x="702" y="379"/>
                  </a:cubicBezTo>
                  <a:cubicBezTo>
                    <a:pt x="702" y="381"/>
                    <a:pt x="698" y="380"/>
                    <a:pt x="697" y="379"/>
                  </a:cubicBezTo>
                  <a:cubicBezTo>
                    <a:pt x="695" y="378"/>
                    <a:pt x="693" y="381"/>
                    <a:pt x="691" y="381"/>
                  </a:cubicBezTo>
                  <a:cubicBezTo>
                    <a:pt x="690" y="381"/>
                    <a:pt x="690" y="384"/>
                    <a:pt x="691" y="386"/>
                  </a:cubicBezTo>
                  <a:cubicBezTo>
                    <a:pt x="691" y="387"/>
                    <a:pt x="690" y="389"/>
                    <a:pt x="691" y="391"/>
                  </a:cubicBezTo>
                  <a:cubicBezTo>
                    <a:pt x="691" y="392"/>
                    <a:pt x="691" y="394"/>
                    <a:pt x="691" y="397"/>
                  </a:cubicBezTo>
                  <a:cubicBezTo>
                    <a:pt x="694" y="395"/>
                    <a:pt x="696" y="394"/>
                    <a:pt x="697" y="394"/>
                  </a:cubicBezTo>
                  <a:cubicBezTo>
                    <a:pt x="699" y="394"/>
                    <a:pt x="701" y="398"/>
                    <a:pt x="704" y="398"/>
                  </a:cubicBezTo>
                  <a:cubicBezTo>
                    <a:pt x="706" y="398"/>
                    <a:pt x="718" y="390"/>
                    <a:pt x="718" y="389"/>
                  </a:cubicBezTo>
                  <a:cubicBezTo>
                    <a:pt x="718" y="388"/>
                    <a:pt x="725" y="381"/>
                    <a:pt x="728" y="378"/>
                  </a:cubicBezTo>
                  <a:cubicBezTo>
                    <a:pt x="731" y="374"/>
                    <a:pt x="736" y="369"/>
                    <a:pt x="737" y="366"/>
                  </a:cubicBezTo>
                  <a:cubicBezTo>
                    <a:pt x="738" y="363"/>
                    <a:pt x="743" y="359"/>
                    <a:pt x="744" y="357"/>
                  </a:cubicBezTo>
                  <a:cubicBezTo>
                    <a:pt x="745" y="355"/>
                    <a:pt x="746" y="355"/>
                    <a:pt x="748" y="350"/>
                  </a:cubicBezTo>
                  <a:cubicBezTo>
                    <a:pt x="750" y="346"/>
                    <a:pt x="750" y="335"/>
                    <a:pt x="751" y="334"/>
                  </a:cubicBezTo>
                  <a:cubicBezTo>
                    <a:pt x="751" y="333"/>
                    <a:pt x="751" y="331"/>
                    <a:pt x="752" y="330"/>
                  </a:cubicBezTo>
                  <a:cubicBezTo>
                    <a:pt x="753" y="329"/>
                    <a:pt x="752" y="327"/>
                    <a:pt x="754" y="326"/>
                  </a:cubicBezTo>
                  <a:cubicBezTo>
                    <a:pt x="756" y="324"/>
                    <a:pt x="756" y="323"/>
                    <a:pt x="755" y="322"/>
                  </a:cubicBezTo>
                  <a:cubicBezTo>
                    <a:pt x="755" y="320"/>
                    <a:pt x="755" y="318"/>
                    <a:pt x="755" y="317"/>
                  </a:cubicBezTo>
                  <a:cubicBezTo>
                    <a:pt x="754" y="316"/>
                    <a:pt x="754" y="316"/>
                    <a:pt x="755" y="315"/>
                  </a:cubicBezTo>
                  <a:cubicBezTo>
                    <a:pt x="757" y="314"/>
                    <a:pt x="755" y="313"/>
                    <a:pt x="753" y="312"/>
                  </a:cubicBezTo>
                  <a:cubicBezTo>
                    <a:pt x="752" y="311"/>
                    <a:pt x="750" y="311"/>
                    <a:pt x="749" y="309"/>
                  </a:cubicBezTo>
                  <a:cubicBezTo>
                    <a:pt x="749" y="307"/>
                    <a:pt x="746" y="305"/>
                    <a:pt x="744" y="305"/>
                  </a:cubicBezTo>
                  <a:cubicBezTo>
                    <a:pt x="742" y="305"/>
                    <a:pt x="739" y="304"/>
                    <a:pt x="739" y="305"/>
                  </a:cubicBezTo>
                  <a:cubicBezTo>
                    <a:pt x="740" y="307"/>
                    <a:pt x="739" y="308"/>
                    <a:pt x="738" y="307"/>
                  </a:cubicBezTo>
                  <a:cubicBezTo>
                    <a:pt x="737" y="307"/>
                    <a:pt x="736" y="308"/>
                    <a:pt x="735" y="310"/>
                  </a:cubicBezTo>
                  <a:cubicBezTo>
                    <a:pt x="734" y="312"/>
                    <a:pt x="730" y="312"/>
                    <a:pt x="732" y="310"/>
                  </a:cubicBezTo>
                  <a:cubicBezTo>
                    <a:pt x="734" y="308"/>
                    <a:pt x="731" y="308"/>
                    <a:pt x="731" y="306"/>
                  </a:cubicBezTo>
                  <a:cubicBezTo>
                    <a:pt x="732" y="305"/>
                    <a:pt x="733" y="303"/>
                    <a:pt x="731" y="304"/>
                  </a:cubicBezTo>
                  <a:cubicBezTo>
                    <a:pt x="729" y="305"/>
                    <a:pt x="729" y="308"/>
                    <a:pt x="727" y="308"/>
                  </a:cubicBezTo>
                  <a:cubicBezTo>
                    <a:pt x="726" y="309"/>
                    <a:pt x="726" y="303"/>
                    <a:pt x="727" y="302"/>
                  </a:cubicBezTo>
                  <a:cubicBezTo>
                    <a:pt x="727" y="301"/>
                    <a:pt x="723" y="302"/>
                    <a:pt x="720" y="302"/>
                  </a:cubicBezTo>
                  <a:cubicBezTo>
                    <a:pt x="716" y="302"/>
                    <a:pt x="717" y="299"/>
                    <a:pt x="720" y="297"/>
                  </a:cubicBezTo>
                  <a:cubicBezTo>
                    <a:pt x="723" y="296"/>
                    <a:pt x="722" y="294"/>
                    <a:pt x="724" y="293"/>
                  </a:cubicBezTo>
                  <a:cubicBezTo>
                    <a:pt x="726" y="293"/>
                    <a:pt x="730" y="290"/>
                    <a:pt x="732" y="289"/>
                  </a:cubicBezTo>
                  <a:cubicBezTo>
                    <a:pt x="734" y="287"/>
                    <a:pt x="735" y="286"/>
                    <a:pt x="735" y="284"/>
                  </a:cubicBezTo>
                  <a:cubicBezTo>
                    <a:pt x="736" y="283"/>
                    <a:pt x="740" y="281"/>
                    <a:pt x="744" y="277"/>
                  </a:cubicBezTo>
                  <a:cubicBezTo>
                    <a:pt x="748" y="274"/>
                    <a:pt x="750" y="272"/>
                    <a:pt x="751" y="270"/>
                  </a:cubicBezTo>
                  <a:cubicBezTo>
                    <a:pt x="752" y="268"/>
                    <a:pt x="758" y="266"/>
                    <a:pt x="758" y="265"/>
                  </a:cubicBezTo>
                  <a:cubicBezTo>
                    <a:pt x="758" y="263"/>
                    <a:pt x="765" y="259"/>
                    <a:pt x="770" y="259"/>
                  </a:cubicBezTo>
                  <a:cubicBezTo>
                    <a:pt x="775" y="258"/>
                    <a:pt x="782" y="259"/>
                    <a:pt x="783" y="260"/>
                  </a:cubicBezTo>
                  <a:cubicBezTo>
                    <a:pt x="785" y="262"/>
                    <a:pt x="786" y="261"/>
                    <a:pt x="787" y="260"/>
                  </a:cubicBezTo>
                  <a:cubicBezTo>
                    <a:pt x="787" y="259"/>
                    <a:pt x="789" y="260"/>
                    <a:pt x="792" y="260"/>
                  </a:cubicBezTo>
                  <a:cubicBezTo>
                    <a:pt x="796" y="260"/>
                    <a:pt x="796" y="259"/>
                    <a:pt x="798" y="259"/>
                  </a:cubicBezTo>
                  <a:cubicBezTo>
                    <a:pt x="800" y="260"/>
                    <a:pt x="802" y="260"/>
                    <a:pt x="804" y="258"/>
                  </a:cubicBezTo>
                  <a:cubicBezTo>
                    <a:pt x="805" y="255"/>
                    <a:pt x="811" y="256"/>
                    <a:pt x="812" y="257"/>
                  </a:cubicBezTo>
                  <a:cubicBezTo>
                    <a:pt x="814" y="258"/>
                    <a:pt x="815" y="259"/>
                    <a:pt x="817" y="258"/>
                  </a:cubicBezTo>
                  <a:cubicBezTo>
                    <a:pt x="819" y="256"/>
                    <a:pt x="819" y="260"/>
                    <a:pt x="821" y="260"/>
                  </a:cubicBezTo>
                  <a:cubicBezTo>
                    <a:pt x="823" y="260"/>
                    <a:pt x="822" y="262"/>
                    <a:pt x="820" y="262"/>
                  </a:cubicBezTo>
                  <a:cubicBezTo>
                    <a:pt x="818" y="262"/>
                    <a:pt x="816" y="263"/>
                    <a:pt x="818" y="264"/>
                  </a:cubicBezTo>
                  <a:cubicBezTo>
                    <a:pt x="820" y="265"/>
                    <a:pt x="823" y="263"/>
                    <a:pt x="824" y="263"/>
                  </a:cubicBezTo>
                  <a:cubicBezTo>
                    <a:pt x="826" y="263"/>
                    <a:pt x="829" y="263"/>
                    <a:pt x="831" y="262"/>
                  </a:cubicBezTo>
                  <a:cubicBezTo>
                    <a:pt x="833" y="260"/>
                    <a:pt x="834" y="263"/>
                    <a:pt x="835" y="262"/>
                  </a:cubicBezTo>
                  <a:cubicBezTo>
                    <a:pt x="837" y="260"/>
                    <a:pt x="840" y="260"/>
                    <a:pt x="842" y="260"/>
                  </a:cubicBezTo>
                  <a:cubicBezTo>
                    <a:pt x="844" y="260"/>
                    <a:pt x="842" y="258"/>
                    <a:pt x="839" y="258"/>
                  </a:cubicBezTo>
                  <a:cubicBezTo>
                    <a:pt x="837" y="258"/>
                    <a:pt x="837" y="257"/>
                    <a:pt x="839" y="253"/>
                  </a:cubicBezTo>
                  <a:cubicBezTo>
                    <a:pt x="841" y="249"/>
                    <a:pt x="845" y="247"/>
                    <a:pt x="848" y="245"/>
                  </a:cubicBezTo>
                  <a:cubicBezTo>
                    <a:pt x="851" y="243"/>
                    <a:pt x="853" y="244"/>
                    <a:pt x="853" y="242"/>
                  </a:cubicBezTo>
                  <a:cubicBezTo>
                    <a:pt x="853" y="241"/>
                    <a:pt x="854" y="237"/>
                    <a:pt x="856" y="237"/>
                  </a:cubicBezTo>
                  <a:cubicBezTo>
                    <a:pt x="858" y="236"/>
                    <a:pt x="863" y="237"/>
                    <a:pt x="866" y="236"/>
                  </a:cubicBezTo>
                  <a:cubicBezTo>
                    <a:pt x="869" y="234"/>
                    <a:pt x="869" y="237"/>
                    <a:pt x="870" y="237"/>
                  </a:cubicBezTo>
                  <a:cubicBezTo>
                    <a:pt x="872" y="238"/>
                    <a:pt x="873" y="235"/>
                    <a:pt x="875" y="236"/>
                  </a:cubicBezTo>
                  <a:cubicBezTo>
                    <a:pt x="876" y="237"/>
                    <a:pt x="873" y="239"/>
                    <a:pt x="872" y="241"/>
                  </a:cubicBezTo>
                  <a:cubicBezTo>
                    <a:pt x="871" y="244"/>
                    <a:pt x="874" y="243"/>
                    <a:pt x="875" y="244"/>
                  </a:cubicBezTo>
                  <a:cubicBezTo>
                    <a:pt x="877" y="245"/>
                    <a:pt x="873" y="246"/>
                    <a:pt x="874" y="246"/>
                  </a:cubicBezTo>
                  <a:cubicBezTo>
                    <a:pt x="874" y="247"/>
                    <a:pt x="877" y="247"/>
                    <a:pt x="881" y="243"/>
                  </a:cubicBezTo>
                  <a:cubicBezTo>
                    <a:pt x="885" y="239"/>
                    <a:pt x="889" y="238"/>
                    <a:pt x="892" y="238"/>
                  </a:cubicBezTo>
                  <a:cubicBezTo>
                    <a:pt x="894" y="238"/>
                    <a:pt x="893" y="236"/>
                    <a:pt x="893" y="232"/>
                  </a:cubicBezTo>
                  <a:cubicBezTo>
                    <a:pt x="893" y="228"/>
                    <a:pt x="901" y="227"/>
                    <a:pt x="904" y="228"/>
                  </a:cubicBezTo>
                  <a:cubicBezTo>
                    <a:pt x="906" y="229"/>
                    <a:pt x="906" y="230"/>
                    <a:pt x="903" y="230"/>
                  </a:cubicBezTo>
                  <a:cubicBezTo>
                    <a:pt x="901" y="229"/>
                    <a:pt x="899" y="231"/>
                    <a:pt x="899" y="234"/>
                  </a:cubicBezTo>
                  <a:cubicBezTo>
                    <a:pt x="899" y="238"/>
                    <a:pt x="897" y="239"/>
                    <a:pt x="898" y="240"/>
                  </a:cubicBezTo>
                  <a:cubicBezTo>
                    <a:pt x="899" y="241"/>
                    <a:pt x="896" y="241"/>
                    <a:pt x="896" y="243"/>
                  </a:cubicBezTo>
                  <a:cubicBezTo>
                    <a:pt x="896" y="244"/>
                    <a:pt x="896" y="245"/>
                    <a:pt x="894" y="245"/>
                  </a:cubicBezTo>
                  <a:cubicBezTo>
                    <a:pt x="892" y="246"/>
                    <a:pt x="886" y="247"/>
                    <a:pt x="886" y="249"/>
                  </a:cubicBezTo>
                  <a:cubicBezTo>
                    <a:pt x="886" y="251"/>
                    <a:pt x="882" y="252"/>
                    <a:pt x="881" y="255"/>
                  </a:cubicBezTo>
                  <a:cubicBezTo>
                    <a:pt x="879" y="258"/>
                    <a:pt x="873" y="259"/>
                    <a:pt x="869" y="265"/>
                  </a:cubicBezTo>
                  <a:cubicBezTo>
                    <a:pt x="865" y="271"/>
                    <a:pt x="859" y="271"/>
                    <a:pt x="859" y="272"/>
                  </a:cubicBezTo>
                  <a:cubicBezTo>
                    <a:pt x="859" y="273"/>
                    <a:pt x="855" y="273"/>
                    <a:pt x="853" y="273"/>
                  </a:cubicBezTo>
                  <a:cubicBezTo>
                    <a:pt x="852" y="274"/>
                    <a:pt x="855" y="277"/>
                    <a:pt x="851" y="281"/>
                  </a:cubicBezTo>
                  <a:cubicBezTo>
                    <a:pt x="848" y="285"/>
                    <a:pt x="845" y="290"/>
                    <a:pt x="845" y="295"/>
                  </a:cubicBezTo>
                  <a:cubicBezTo>
                    <a:pt x="845" y="301"/>
                    <a:pt x="847" y="316"/>
                    <a:pt x="849" y="318"/>
                  </a:cubicBezTo>
                  <a:cubicBezTo>
                    <a:pt x="850" y="321"/>
                    <a:pt x="849" y="328"/>
                    <a:pt x="851" y="329"/>
                  </a:cubicBezTo>
                  <a:cubicBezTo>
                    <a:pt x="852" y="330"/>
                    <a:pt x="852" y="333"/>
                    <a:pt x="852" y="333"/>
                  </a:cubicBezTo>
                  <a:cubicBezTo>
                    <a:pt x="853" y="334"/>
                    <a:pt x="857" y="330"/>
                    <a:pt x="859" y="328"/>
                  </a:cubicBezTo>
                  <a:cubicBezTo>
                    <a:pt x="861" y="326"/>
                    <a:pt x="860" y="325"/>
                    <a:pt x="862" y="324"/>
                  </a:cubicBezTo>
                  <a:cubicBezTo>
                    <a:pt x="864" y="323"/>
                    <a:pt x="863" y="319"/>
                    <a:pt x="863" y="318"/>
                  </a:cubicBezTo>
                  <a:cubicBezTo>
                    <a:pt x="864" y="317"/>
                    <a:pt x="867" y="316"/>
                    <a:pt x="868" y="315"/>
                  </a:cubicBezTo>
                  <a:cubicBezTo>
                    <a:pt x="869" y="314"/>
                    <a:pt x="871" y="315"/>
                    <a:pt x="872" y="314"/>
                  </a:cubicBezTo>
                  <a:cubicBezTo>
                    <a:pt x="874" y="314"/>
                    <a:pt x="872" y="311"/>
                    <a:pt x="872" y="309"/>
                  </a:cubicBezTo>
                  <a:cubicBezTo>
                    <a:pt x="871" y="307"/>
                    <a:pt x="875" y="305"/>
                    <a:pt x="878" y="303"/>
                  </a:cubicBezTo>
                  <a:cubicBezTo>
                    <a:pt x="880" y="302"/>
                    <a:pt x="883" y="304"/>
                    <a:pt x="885" y="302"/>
                  </a:cubicBezTo>
                  <a:cubicBezTo>
                    <a:pt x="888" y="300"/>
                    <a:pt x="885" y="297"/>
                    <a:pt x="884" y="296"/>
                  </a:cubicBezTo>
                  <a:cubicBezTo>
                    <a:pt x="883" y="294"/>
                    <a:pt x="887" y="289"/>
                    <a:pt x="888" y="288"/>
                  </a:cubicBezTo>
                  <a:cubicBezTo>
                    <a:pt x="890" y="288"/>
                    <a:pt x="891" y="289"/>
                    <a:pt x="893" y="288"/>
                  </a:cubicBezTo>
                  <a:cubicBezTo>
                    <a:pt x="895" y="286"/>
                    <a:pt x="892" y="284"/>
                    <a:pt x="890" y="284"/>
                  </a:cubicBezTo>
                  <a:cubicBezTo>
                    <a:pt x="889" y="284"/>
                    <a:pt x="889" y="279"/>
                    <a:pt x="892" y="277"/>
                  </a:cubicBezTo>
                  <a:cubicBezTo>
                    <a:pt x="895" y="274"/>
                    <a:pt x="893" y="274"/>
                    <a:pt x="891" y="273"/>
                  </a:cubicBezTo>
                  <a:cubicBezTo>
                    <a:pt x="889" y="273"/>
                    <a:pt x="889" y="274"/>
                    <a:pt x="887" y="274"/>
                  </a:cubicBezTo>
                  <a:cubicBezTo>
                    <a:pt x="886" y="274"/>
                    <a:pt x="884" y="270"/>
                    <a:pt x="887" y="267"/>
                  </a:cubicBezTo>
                  <a:cubicBezTo>
                    <a:pt x="889" y="264"/>
                    <a:pt x="891" y="264"/>
                    <a:pt x="892" y="262"/>
                  </a:cubicBezTo>
                  <a:cubicBezTo>
                    <a:pt x="893" y="259"/>
                    <a:pt x="896" y="255"/>
                    <a:pt x="897" y="254"/>
                  </a:cubicBezTo>
                  <a:cubicBezTo>
                    <a:pt x="898" y="252"/>
                    <a:pt x="901" y="254"/>
                    <a:pt x="902" y="254"/>
                  </a:cubicBezTo>
                  <a:cubicBezTo>
                    <a:pt x="903" y="253"/>
                    <a:pt x="903" y="256"/>
                    <a:pt x="905" y="255"/>
                  </a:cubicBezTo>
                  <a:cubicBezTo>
                    <a:pt x="906" y="253"/>
                    <a:pt x="909" y="249"/>
                    <a:pt x="911" y="249"/>
                  </a:cubicBezTo>
                  <a:cubicBezTo>
                    <a:pt x="913" y="249"/>
                    <a:pt x="912" y="252"/>
                    <a:pt x="912" y="254"/>
                  </a:cubicBezTo>
                  <a:cubicBezTo>
                    <a:pt x="913" y="256"/>
                    <a:pt x="914" y="254"/>
                    <a:pt x="918" y="251"/>
                  </a:cubicBezTo>
                  <a:cubicBezTo>
                    <a:pt x="922" y="248"/>
                    <a:pt x="931" y="248"/>
                    <a:pt x="933" y="250"/>
                  </a:cubicBezTo>
                  <a:cubicBezTo>
                    <a:pt x="936" y="251"/>
                    <a:pt x="937" y="254"/>
                    <a:pt x="938" y="254"/>
                  </a:cubicBezTo>
                  <a:cubicBezTo>
                    <a:pt x="940" y="253"/>
                    <a:pt x="938" y="251"/>
                    <a:pt x="941" y="250"/>
                  </a:cubicBezTo>
                  <a:cubicBezTo>
                    <a:pt x="943" y="249"/>
                    <a:pt x="947" y="247"/>
                    <a:pt x="950" y="245"/>
                  </a:cubicBezTo>
                  <a:cubicBezTo>
                    <a:pt x="953" y="243"/>
                    <a:pt x="952" y="244"/>
                    <a:pt x="953" y="242"/>
                  </a:cubicBezTo>
                  <a:cubicBezTo>
                    <a:pt x="955" y="240"/>
                    <a:pt x="956" y="241"/>
                    <a:pt x="957" y="240"/>
                  </a:cubicBezTo>
                  <a:cubicBezTo>
                    <a:pt x="957" y="239"/>
                    <a:pt x="962" y="237"/>
                    <a:pt x="967" y="235"/>
                  </a:cubicBezTo>
                  <a:cubicBezTo>
                    <a:pt x="973" y="234"/>
                    <a:pt x="981" y="230"/>
                    <a:pt x="980" y="229"/>
                  </a:cubicBezTo>
                  <a:cubicBezTo>
                    <a:pt x="980" y="228"/>
                    <a:pt x="983" y="227"/>
                    <a:pt x="983" y="228"/>
                  </a:cubicBezTo>
                  <a:cubicBezTo>
                    <a:pt x="983" y="230"/>
                    <a:pt x="985" y="229"/>
                    <a:pt x="988" y="230"/>
                  </a:cubicBezTo>
                  <a:cubicBezTo>
                    <a:pt x="992" y="230"/>
                    <a:pt x="993" y="232"/>
                    <a:pt x="995" y="229"/>
                  </a:cubicBezTo>
                  <a:cubicBezTo>
                    <a:pt x="998" y="227"/>
                    <a:pt x="995" y="226"/>
                    <a:pt x="995" y="224"/>
                  </a:cubicBezTo>
                  <a:cubicBezTo>
                    <a:pt x="995" y="222"/>
                    <a:pt x="991" y="220"/>
                    <a:pt x="992" y="218"/>
                  </a:cubicBezTo>
                  <a:cubicBezTo>
                    <a:pt x="992" y="216"/>
                    <a:pt x="988" y="211"/>
                    <a:pt x="987" y="212"/>
                  </a:cubicBezTo>
                  <a:cubicBezTo>
                    <a:pt x="986" y="213"/>
                    <a:pt x="984" y="211"/>
                    <a:pt x="984" y="210"/>
                  </a:cubicBezTo>
                  <a:cubicBezTo>
                    <a:pt x="984" y="209"/>
                    <a:pt x="983" y="207"/>
                    <a:pt x="982" y="208"/>
                  </a:cubicBezTo>
                  <a:cubicBezTo>
                    <a:pt x="980" y="209"/>
                    <a:pt x="977" y="208"/>
                    <a:pt x="976" y="207"/>
                  </a:cubicBezTo>
                  <a:cubicBezTo>
                    <a:pt x="976" y="205"/>
                    <a:pt x="980" y="204"/>
                    <a:pt x="983" y="205"/>
                  </a:cubicBezTo>
                  <a:cubicBezTo>
                    <a:pt x="985" y="206"/>
                    <a:pt x="985" y="207"/>
                    <a:pt x="986" y="208"/>
                  </a:cubicBezTo>
                  <a:cubicBezTo>
                    <a:pt x="987" y="209"/>
                    <a:pt x="991" y="208"/>
                    <a:pt x="993" y="208"/>
                  </a:cubicBezTo>
                  <a:cubicBezTo>
                    <a:pt x="995" y="207"/>
                    <a:pt x="1000" y="205"/>
                    <a:pt x="1001" y="203"/>
                  </a:cubicBezTo>
                  <a:cubicBezTo>
                    <a:pt x="1002" y="202"/>
                    <a:pt x="1001" y="201"/>
                    <a:pt x="1003" y="200"/>
                  </a:cubicBezTo>
                  <a:cubicBezTo>
                    <a:pt x="1005" y="199"/>
                    <a:pt x="1003" y="197"/>
                    <a:pt x="1002" y="196"/>
                  </a:cubicBezTo>
                  <a:cubicBezTo>
                    <a:pt x="1000" y="196"/>
                    <a:pt x="1001" y="193"/>
                    <a:pt x="1002" y="193"/>
                  </a:cubicBezTo>
                  <a:cubicBezTo>
                    <a:pt x="1004" y="193"/>
                    <a:pt x="1004" y="191"/>
                    <a:pt x="1005" y="191"/>
                  </a:cubicBezTo>
                  <a:cubicBezTo>
                    <a:pt x="1006" y="191"/>
                    <a:pt x="1006" y="192"/>
                    <a:pt x="1008" y="191"/>
                  </a:cubicBezTo>
                  <a:cubicBezTo>
                    <a:pt x="1010" y="190"/>
                    <a:pt x="1008" y="193"/>
                    <a:pt x="1007" y="194"/>
                  </a:cubicBezTo>
                  <a:cubicBezTo>
                    <a:pt x="1006" y="196"/>
                    <a:pt x="1009" y="198"/>
                    <a:pt x="1009" y="199"/>
                  </a:cubicBezTo>
                  <a:cubicBezTo>
                    <a:pt x="1010" y="200"/>
                    <a:pt x="1014" y="200"/>
                    <a:pt x="1016" y="199"/>
                  </a:cubicBezTo>
                  <a:cubicBezTo>
                    <a:pt x="1018" y="198"/>
                    <a:pt x="1025" y="200"/>
                    <a:pt x="1026" y="202"/>
                  </a:cubicBezTo>
                  <a:cubicBezTo>
                    <a:pt x="1026" y="204"/>
                    <a:pt x="1027" y="206"/>
                    <a:pt x="1030" y="207"/>
                  </a:cubicBezTo>
                  <a:cubicBezTo>
                    <a:pt x="1033" y="209"/>
                    <a:pt x="1036" y="208"/>
                    <a:pt x="1036" y="210"/>
                  </a:cubicBezTo>
                  <a:cubicBezTo>
                    <a:pt x="1037" y="211"/>
                    <a:pt x="1038" y="212"/>
                    <a:pt x="1040" y="211"/>
                  </a:cubicBezTo>
                  <a:cubicBezTo>
                    <a:pt x="1041" y="211"/>
                    <a:pt x="1042" y="213"/>
                    <a:pt x="1043" y="212"/>
                  </a:cubicBezTo>
                  <a:cubicBezTo>
                    <a:pt x="1044" y="211"/>
                    <a:pt x="1045" y="212"/>
                    <a:pt x="1047" y="211"/>
                  </a:cubicBezTo>
                  <a:cubicBezTo>
                    <a:pt x="1048" y="210"/>
                    <a:pt x="1043" y="209"/>
                    <a:pt x="1044" y="208"/>
                  </a:cubicBezTo>
                  <a:cubicBezTo>
                    <a:pt x="1045" y="207"/>
                    <a:pt x="1046" y="208"/>
                    <a:pt x="1047" y="208"/>
                  </a:cubicBezTo>
                  <a:cubicBezTo>
                    <a:pt x="1048" y="208"/>
                    <a:pt x="1047" y="206"/>
                    <a:pt x="1048" y="205"/>
                  </a:cubicBezTo>
                  <a:cubicBezTo>
                    <a:pt x="1049" y="205"/>
                    <a:pt x="1048" y="200"/>
                    <a:pt x="1047" y="199"/>
                  </a:cubicBezTo>
                  <a:cubicBezTo>
                    <a:pt x="1046" y="199"/>
                    <a:pt x="1047" y="197"/>
                    <a:pt x="1049" y="198"/>
                  </a:cubicBezTo>
                  <a:cubicBezTo>
                    <a:pt x="1051" y="200"/>
                    <a:pt x="1054" y="200"/>
                    <a:pt x="1056" y="200"/>
                  </a:cubicBezTo>
                  <a:cubicBezTo>
                    <a:pt x="1057" y="200"/>
                    <a:pt x="1056" y="198"/>
                    <a:pt x="1054" y="198"/>
                  </a:cubicBezTo>
                  <a:cubicBezTo>
                    <a:pt x="1053" y="198"/>
                    <a:pt x="1054" y="197"/>
                    <a:pt x="1056" y="198"/>
                  </a:cubicBezTo>
                  <a:cubicBezTo>
                    <a:pt x="1057" y="199"/>
                    <a:pt x="1059" y="199"/>
                    <a:pt x="1059" y="198"/>
                  </a:cubicBezTo>
                  <a:cubicBezTo>
                    <a:pt x="1059" y="197"/>
                    <a:pt x="1060" y="194"/>
                    <a:pt x="1062" y="195"/>
                  </a:cubicBezTo>
                  <a:cubicBezTo>
                    <a:pt x="1064" y="195"/>
                    <a:pt x="1065" y="194"/>
                    <a:pt x="1063" y="193"/>
                  </a:cubicBezTo>
                  <a:close/>
                  <a:moveTo>
                    <a:pt x="582" y="285"/>
                  </a:moveTo>
                  <a:cubicBezTo>
                    <a:pt x="576" y="289"/>
                    <a:pt x="566" y="290"/>
                    <a:pt x="566" y="294"/>
                  </a:cubicBezTo>
                  <a:cubicBezTo>
                    <a:pt x="566" y="298"/>
                    <a:pt x="553" y="300"/>
                    <a:pt x="552" y="298"/>
                  </a:cubicBezTo>
                  <a:cubicBezTo>
                    <a:pt x="551" y="297"/>
                    <a:pt x="561" y="297"/>
                    <a:pt x="564" y="291"/>
                  </a:cubicBezTo>
                  <a:cubicBezTo>
                    <a:pt x="566" y="285"/>
                    <a:pt x="576" y="283"/>
                    <a:pt x="581" y="275"/>
                  </a:cubicBezTo>
                  <a:cubicBezTo>
                    <a:pt x="584" y="270"/>
                    <a:pt x="587" y="262"/>
                    <a:pt x="589" y="263"/>
                  </a:cubicBezTo>
                  <a:cubicBezTo>
                    <a:pt x="590" y="263"/>
                    <a:pt x="587" y="280"/>
                    <a:pt x="582" y="285"/>
                  </a:cubicBezTo>
                  <a:close/>
                  <a:moveTo>
                    <a:pt x="213" y="112"/>
                  </a:moveTo>
                  <a:cubicBezTo>
                    <a:pt x="213" y="114"/>
                    <a:pt x="212" y="115"/>
                    <a:pt x="208" y="115"/>
                  </a:cubicBezTo>
                  <a:cubicBezTo>
                    <a:pt x="205" y="115"/>
                    <a:pt x="210" y="117"/>
                    <a:pt x="210" y="119"/>
                  </a:cubicBezTo>
                  <a:cubicBezTo>
                    <a:pt x="210" y="122"/>
                    <a:pt x="207" y="120"/>
                    <a:pt x="206" y="123"/>
                  </a:cubicBezTo>
                  <a:cubicBezTo>
                    <a:pt x="206" y="126"/>
                    <a:pt x="200" y="123"/>
                    <a:pt x="199" y="127"/>
                  </a:cubicBezTo>
                  <a:cubicBezTo>
                    <a:pt x="198" y="131"/>
                    <a:pt x="202" y="131"/>
                    <a:pt x="205" y="131"/>
                  </a:cubicBezTo>
                  <a:cubicBezTo>
                    <a:pt x="208" y="131"/>
                    <a:pt x="204" y="134"/>
                    <a:pt x="206" y="136"/>
                  </a:cubicBezTo>
                  <a:cubicBezTo>
                    <a:pt x="208" y="137"/>
                    <a:pt x="210" y="137"/>
                    <a:pt x="208" y="133"/>
                  </a:cubicBezTo>
                  <a:cubicBezTo>
                    <a:pt x="207" y="130"/>
                    <a:pt x="216" y="135"/>
                    <a:pt x="213" y="137"/>
                  </a:cubicBezTo>
                  <a:cubicBezTo>
                    <a:pt x="211" y="139"/>
                    <a:pt x="218" y="141"/>
                    <a:pt x="221" y="141"/>
                  </a:cubicBezTo>
                  <a:cubicBezTo>
                    <a:pt x="225" y="142"/>
                    <a:pt x="237" y="144"/>
                    <a:pt x="238" y="141"/>
                  </a:cubicBezTo>
                  <a:cubicBezTo>
                    <a:pt x="238" y="140"/>
                    <a:pt x="233" y="138"/>
                    <a:pt x="229" y="134"/>
                  </a:cubicBezTo>
                  <a:cubicBezTo>
                    <a:pt x="225" y="130"/>
                    <a:pt x="222" y="123"/>
                    <a:pt x="227" y="120"/>
                  </a:cubicBezTo>
                  <a:cubicBezTo>
                    <a:pt x="231" y="118"/>
                    <a:pt x="227" y="116"/>
                    <a:pt x="232" y="113"/>
                  </a:cubicBezTo>
                  <a:cubicBezTo>
                    <a:pt x="236" y="110"/>
                    <a:pt x="234" y="107"/>
                    <a:pt x="237" y="107"/>
                  </a:cubicBezTo>
                  <a:cubicBezTo>
                    <a:pt x="241" y="106"/>
                    <a:pt x="237" y="103"/>
                    <a:pt x="241" y="103"/>
                  </a:cubicBezTo>
                  <a:cubicBezTo>
                    <a:pt x="244" y="102"/>
                    <a:pt x="245" y="98"/>
                    <a:pt x="245" y="96"/>
                  </a:cubicBezTo>
                  <a:cubicBezTo>
                    <a:pt x="244" y="95"/>
                    <a:pt x="248" y="97"/>
                    <a:pt x="250" y="94"/>
                  </a:cubicBezTo>
                  <a:cubicBezTo>
                    <a:pt x="253" y="92"/>
                    <a:pt x="257" y="94"/>
                    <a:pt x="259" y="91"/>
                  </a:cubicBezTo>
                  <a:cubicBezTo>
                    <a:pt x="260" y="87"/>
                    <a:pt x="281" y="80"/>
                    <a:pt x="293" y="77"/>
                  </a:cubicBezTo>
                  <a:cubicBezTo>
                    <a:pt x="305" y="75"/>
                    <a:pt x="314" y="70"/>
                    <a:pt x="309" y="66"/>
                  </a:cubicBezTo>
                  <a:cubicBezTo>
                    <a:pt x="305" y="63"/>
                    <a:pt x="293" y="68"/>
                    <a:pt x="290" y="70"/>
                  </a:cubicBezTo>
                  <a:cubicBezTo>
                    <a:pt x="287" y="72"/>
                    <a:pt x="283" y="71"/>
                    <a:pt x="280" y="72"/>
                  </a:cubicBezTo>
                  <a:cubicBezTo>
                    <a:pt x="277" y="74"/>
                    <a:pt x="271" y="76"/>
                    <a:pt x="268" y="74"/>
                  </a:cubicBezTo>
                  <a:cubicBezTo>
                    <a:pt x="265" y="72"/>
                    <a:pt x="261" y="76"/>
                    <a:pt x="259" y="76"/>
                  </a:cubicBezTo>
                  <a:cubicBezTo>
                    <a:pt x="256" y="76"/>
                    <a:pt x="253" y="78"/>
                    <a:pt x="251" y="78"/>
                  </a:cubicBezTo>
                  <a:cubicBezTo>
                    <a:pt x="248" y="78"/>
                    <a:pt x="243" y="80"/>
                    <a:pt x="243" y="82"/>
                  </a:cubicBezTo>
                  <a:cubicBezTo>
                    <a:pt x="242" y="83"/>
                    <a:pt x="238" y="83"/>
                    <a:pt x="238" y="84"/>
                  </a:cubicBezTo>
                  <a:cubicBezTo>
                    <a:pt x="238" y="86"/>
                    <a:pt x="234" y="88"/>
                    <a:pt x="233" y="86"/>
                  </a:cubicBezTo>
                  <a:cubicBezTo>
                    <a:pt x="231" y="85"/>
                    <a:pt x="229" y="88"/>
                    <a:pt x="231" y="91"/>
                  </a:cubicBezTo>
                  <a:cubicBezTo>
                    <a:pt x="234" y="93"/>
                    <a:pt x="226" y="93"/>
                    <a:pt x="228" y="95"/>
                  </a:cubicBezTo>
                  <a:cubicBezTo>
                    <a:pt x="229" y="96"/>
                    <a:pt x="225" y="97"/>
                    <a:pt x="226" y="99"/>
                  </a:cubicBezTo>
                  <a:cubicBezTo>
                    <a:pt x="227" y="100"/>
                    <a:pt x="223" y="101"/>
                    <a:pt x="220" y="101"/>
                  </a:cubicBezTo>
                  <a:cubicBezTo>
                    <a:pt x="218" y="102"/>
                    <a:pt x="216" y="106"/>
                    <a:pt x="220" y="106"/>
                  </a:cubicBezTo>
                  <a:cubicBezTo>
                    <a:pt x="223" y="106"/>
                    <a:pt x="218" y="107"/>
                    <a:pt x="218" y="109"/>
                  </a:cubicBezTo>
                  <a:cubicBezTo>
                    <a:pt x="218" y="112"/>
                    <a:pt x="212" y="110"/>
                    <a:pt x="213" y="112"/>
                  </a:cubicBezTo>
                  <a:close/>
                  <a:moveTo>
                    <a:pt x="240" y="10"/>
                  </a:moveTo>
                  <a:cubicBezTo>
                    <a:pt x="241" y="6"/>
                    <a:pt x="234" y="9"/>
                    <a:pt x="229" y="7"/>
                  </a:cubicBezTo>
                  <a:cubicBezTo>
                    <a:pt x="224" y="5"/>
                    <a:pt x="222" y="5"/>
                    <a:pt x="225" y="8"/>
                  </a:cubicBezTo>
                  <a:cubicBezTo>
                    <a:pt x="226" y="9"/>
                    <a:pt x="217" y="10"/>
                    <a:pt x="218" y="12"/>
                  </a:cubicBezTo>
                  <a:cubicBezTo>
                    <a:pt x="222" y="15"/>
                    <a:pt x="239" y="14"/>
                    <a:pt x="240" y="10"/>
                  </a:cubicBezTo>
                  <a:close/>
                  <a:moveTo>
                    <a:pt x="237" y="6"/>
                  </a:moveTo>
                  <a:cubicBezTo>
                    <a:pt x="241" y="6"/>
                    <a:pt x="240" y="4"/>
                    <a:pt x="243" y="4"/>
                  </a:cubicBezTo>
                  <a:cubicBezTo>
                    <a:pt x="246" y="4"/>
                    <a:pt x="250" y="4"/>
                    <a:pt x="248" y="2"/>
                  </a:cubicBezTo>
                  <a:cubicBezTo>
                    <a:pt x="247" y="0"/>
                    <a:pt x="236" y="1"/>
                    <a:pt x="237" y="3"/>
                  </a:cubicBezTo>
                  <a:cubicBezTo>
                    <a:pt x="238" y="4"/>
                    <a:pt x="229" y="4"/>
                    <a:pt x="229" y="4"/>
                  </a:cubicBezTo>
                  <a:cubicBezTo>
                    <a:pt x="229" y="5"/>
                    <a:pt x="232" y="6"/>
                    <a:pt x="237" y="6"/>
                  </a:cubicBezTo>
                  <a:close/>
                  <a:moveTo>
                    <a:pt x="238" y="16"/>
                  </a:moveTo>
                  <a:cubicBezTo>
                    <a:pt x="238" y="18"/>
                    <a:pt x="237" y="18"/>
                    <a:pt x="233" y="18"/>
                  </a:cubicBezTo>
                  <a:cubicBezTo>
                    <a:pt x="229" y="18"/>
                    <a:pt x="228" y="20"/>
                    <a:pt x="229" y="22"/>
                  </a:cubicBezTo>
                  <a:cubicBezTo>
                    <a:pt x="232" y="23"/>
                    <a:pt x="241" y="23"/>
                    <a:pt x="243" y="21"/>
                  </a:cubicBezTo>
                  <a:cubicBezTo>
                    <a:pt x="245" y="18"/>
                    <a:pt x="249" y="20"/>
                    <a:pt x="250" y="18"/>
                  </a:cubicBezTo>
                  <a:cubicBezTo>
                    <a:pt x="250" y="16"/>
                    <a:pt x="237" y="15"/>
                    <a:pt x="238" y="16"/>
                  </a:cubicBezTo>
                  <a:close/>
                  <a:moveTo>
                    <a:pt x="188" y="13"/>
                  </a:moveTo>
                  <a:cubicBezTo>
                    <a:pt x="191" y="14"/>
                    <a:pt x="181" y="14"/>
                    <a:pt x="180" y="16"/>
                  </a:cubicBezTo>
                  <a:cubicBezTo>
                    <a:pt x="178" y="18"/>
                    <a:pt x="173" y="17"/>
                    <a:pt x="174" y="19"/>
                  </a:cubicBezTo>
                  <a:cubicBezTo>
                    <a:pt x="175" y="21"/>
                    <a:pt x="184" y="21"/>
                    <a:pt x="184" y="20"/>
                  </a:cubicBezTo>
                  <a:cubicBezTo>
                    <a:pt x="184" y="18"/>
                    <a:pt x="189" y="19"/>
                    <a:pt x="189" y="18"/>
                  </a:cubicBezTo>
                  <a:cubicBezTo>
                    <a:pt x="189" y="16"/>
                    <a:pt x="191" y="14"/>
                    <a:pt x="196" y="14"/>
                  </a:cubicBezTo>
                  <a:cubicBezTo>
                    <a:pt x="201" y="14"/>
                    <a:pt x="201" y="12"/>
                    <a:pt x="197" y="9"/>
                  </a:cubicBezTo>
                  <a:cubicBezTo>
                    <a:pt x="192" y="7"/>
                    <a:pt x="185" y="11"/>
                    <a:pt x="188" y="13"/>
                  </a:cubicBezTo>
                  <a:close/>
                  <a:moveTo>
                    <a:pt x="214" y="19"/>
                  </a:moveTo>
                  <a:cubicBezTo>
                    <a:pt x="214" y="16"/>
                    <a:pt x="204" y="19"/>
                    <a:pt x="206" y="20"/>
                  </a:cubicBezTo>
                  <a:cubicBezTo>
                    <a:pt x="208" y="20"/>
                    <a:pt x="214" y="22"/>
                    <a:pt x="214" y="1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Avant GardeBook" pitchFamily="50" charset="0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89" name="直接连接符 188"/>
          <p:cNvCxnSpPr>
            <a:cxnSpLocks/>
          </p:cNvCxnSpPr>
          <p:nvPr/>
        </p:nvCxnSpPr>
        <p:spPr>
          <a:xfrm>
            <a:off x="7105830" y="3167911"/>
            <a:ext cx="19374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0368"/>
          <p:cNvSpPr txBox="1"/>
          <p:nvPr/>
        </p:nvSpPr>
        <p:spPr>
          <a:xfrm>
            <a:off x="8129673" y="3285694"/>
            <a:ext cx="923651" cy="523220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altLang="zh-CN" sz="2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35%</a:t>
            </a:r>
            <a:endParaRPr lang="zh-CN" altLang="en-US" sz="28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3" name="直接连接符 192"/>
          <p:cNvCxnSpPr>
            <a:cxnSpLocks/>
          </p:cNvCxnSpPr>
          <p:nvPr/>
        </p:nvCxnSpPr>
        <p:spPr>
          <a:xfrm>
            <a:off x="2804393" y="4566388"/>
            <a:ext cx="624435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204"/>
          <p:cNvSpPr txBox="1"/>
          <p:nvPr/>
        </p:nvSpPr>
        <p:spPr>
          <a:xfrm>
            <a:off x="8132323" y="4731039"/>
            <a:ext cx="923651" cy="523220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76%</a:t>
            </a:r>
            <a:endParaRPr lang="zh-CN" altLang="en-US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7" name="直接连接符 196"/>
          <p:cNvCxnSpPr>
            <a:cxnSpLocks/>
            <a:stCxn id="128" idx="23"/>
            <a:endCxn id="142" idx="48"/>
          </p:cNvCxnSpPr>
          <p:nvPr/>
        </p:nvCxnSpPr>
        <p:spPr>
          <a:xfrm flipH="1" flipV="1">
            <a:off x="2180383" y="3598417"/>
            <a:ext cx="579122" cy="96992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ïṧļîḑe">
            <a:extLst>
              <a:ext uri="{FF2B5EF4-FFF2-40B4-BE49-F238E27FC236}">
                <a16:creationId xmlns:a16="http://schemas.microsoft.com/office/drawing/2014/main" id="{9AC949C6-5A44-41CC-9597-A832DE6A9559}"/>
              </a:ext>
            </a:extLst>
          </p:cNvPr>
          <p:cNvGrpSpPr/>
          <p:nvPr/>
        </p:nvGrpSpPr>
        <p:grpSpPr>
          <a:xfrm>
            <a:off x="9151999" y="2918589"/>
            <a:ext cx="2598489" cy="1233752"/>
            <a:chOff x="673099" y="1403699"/>
            <a:chExt cx="2786744" cy="1233752"/>
          </a:xfrm>
        </p:grpSpPr>
        <p:sp>
          <p:nvSpPr>
            <p:cNvPr id="202" name="íṧliḋe">
              <a:extLst>
                <a:ext uri="{FF2B5EF4-FFF2-40B4-BE49-F238E27FC236}">
                  <a16:creationId xmlns:a16="http://schemas.microsoft.com/office/drawing/2014/main" id="{46D55133-0440-4F2F-BE66-EA458183250F}"/>
                </a:ext>
              </a:extLst>
            </p:cNvPr>
            <p:cNvSpPr/>
            <p:nvPr/>
          </p:nvSpPr>
          <p:spPr bwMode="auto">
            <a:xfrm>
              <a:off x="673099" y="1845504"/>
              <a:ext cx="2786743" cy="791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请在此添加您的文字内容，请在此添加您的文字内容。</a:t>
              </a:r>
              <a:endParaRPr lang="en-US" altLang="zh-CN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3" name="íṡľiḋè">
              <a:extLst>
                <a:ext uri="{FF2B5EF4-FFF2-40B4-BE49-F238E27FC236}">
                  <a16:creationId xmlns:a16="http://schemas.microsoft.com/office/drawing/2014/main" id="{20D6C25A-268F-4E33-AC9D-F1BC642EB7DE}"/>
                </a:ext>
              </a:extLst>
            </p:cNvPr>
            <p:cNvSpPr txBox="1"/>
            <p:nvPr/>
          </p:nvSpPr>
          <p:spPr bwMode="auto">
            <a:xfrm>
              <a:off x="673100" y="1403699"/>
              <a:ext cx="2786743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200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4" name="ïṧļîḑe">
            <a:extLst>
              <a:ext uri="{FF2B5EF4-FFF2-40B4-BE49-F238E27FC236}">
                <a16:creationId xmlns:a16="http://schemas.microsoft.com/office/drawing/2014/main" id="{353B7606-0073-4D99-ABE2-FF9194205C89}"/>
              </a:ext>
            </a:extLst>
          </p:cNvPr>
          <p:cNvGrpSpPr/>
          <p:nvPr/>
        </p:nvGrpSpPr>
        <p:grpSpPr>
          <a:xfrm>
            <a:off x="9152000" y="4306622"/>
            <a:ext cx="2598489" cy="1233752"/>
            <a:chOff x="673099" y="1403699"/>
            <a:chExt cx="2786744" cy="1233752"/>
          </a:xfrm>
        </p:grpSpPr>
        <p:sp>
          <p:nvSpPr>
            <p:cNvPr id="205" name="íṧliḋe">
              <a:extLst>
                <a:ext uri="{FF2B5EF4-FFF2-40B4-BE49-F238E27FC236}">
                  <a16:creationId xmlns:a16="http://schemas.microsoft.com/office/drawing/2014/main" id="{EB50DA24-AE1E-48E9-843C-CC90D6B7D7E3}"/>
                </a:ext>
              </a:extLst>
            </p:cNvPr>
            <p:cNvSpPr/>
            <p:nvPr/>
          </p:nvSpPr>
          <p:spPr bwMode="auto">
            <a:xfrm>
              <a:off x="673099" y="1845504"/>
              <a:ext cx="2786743" cy="791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请在此添加您的文字内容，请在此添加您的文字内容。</a:t>
              </a:r>
              <a:endPara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6" name="íṡľiḋè">
              <a:extLst>
                <a:ext uri="{FF2B5EF4-FFF2-40B4-BE49-F238E27FC236}">
                  <a16:creationId xmlns:a16="http://schemas.microsoft.com/office/drawing/2014/main" id="{B3C70D2A-7928-4DBB-8E72-1C2803FC84F1}"/>
                </a:ext>
              </a:extLst>
            </p:cNvPr>
            <p:cNvSpPr txBox="1"/>
            <p:nvPr/>
          </p:nvSpPr>
          <p:spPr bwMode="auto">
            <a:xfrm>
              <a:off x="673100" y="1403699"/>
              <a:ext cx="2786743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200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B52DABFB-5E46-4DB3-BFF3-60E99D53439F}"/>
              </a:ext>
            </a:extLst>
          </p:cNvPr>
          <p:cNvGrpSpPr/>
          <p:nvPr/>
        </p:nvGrpSpPr>
        <p:grpSpPr>
          <a:xfrm>
            <a:off x="573399" y="315162"/>
            <a:ext cx="11045202" cy="730326"/>
            <a:chOff x="573399" y="315162"/>
            <a:chExt cx="11045202" cy="730326"/>
          </a:xfrm>
        </p:grpSpPr>
        <p:sp>
          <p:nvSpPr>
            <p:cNvPr id="220" name="TextBox 76">
              <a:extLst>
                <a:ext uri="{FF2B5EF4-FFF2-40B4-BE49-F238E27FC236}">
                  <a16:creationId xmlns:a16="http://schemas.microsoft.com/office/drawing/2014/main" id="{3EE959C9-8383-44AE-9F22-FDCFCBF8EFC3}"/>
                </a:ext>
              </a:extLst>
            </p:cNvPr>
            <p:cNvSpPr txBox="1"/>
            <p:nvPr/>
          </p:nvSpPr>
          <p:spPr>
            <a:xfrm>
              <a:off x="1405632" y="320478"/>
              <a:ext cx="46431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600">
                  <a:solidFill>
                    <a:schemeClr val="accent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目的与意义</a:t>
              </a:r>
              <a:endParaRPr lang="zh-CN" altLang="en-US" sz="3600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cxnSp>
          <p:nvCxnSpPr>
            <p:cNvPr id="221" name="直接连接符 220">
              <a:extLst>
                <a:ext uri="{FF2B5EF4-FFF2-40B4-BE49-F238E27FC236}">
                  <a16:creationId xmlns:a16="http://schemas.microsoft.com/office/drawing/2014/main" id="{D79F921F-D760-4DA2-92FC-86881F161399}"/>
                </a:ext>
              </a:extLst>
            </p:cNvPr>
            <p:cNvCxnSpPr>
              <a:cxnSpLocks/>
            </p:cNvCxnSpPr>
            <p:nvPr/>
          </p:nvCxnSpPr>
          <p:spPr>
            <a:xfrm>
              <a:off x="573399" y="1045488"/>
              <a:ext cx="2560326" cy="0"/>
            </a:xfrm>
            <a:prstGeom prst="line">
              <a:avLst/>
            </a:prstGeom>
            <a:ln w="5715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>
              <a:extLst>
                <a:ext uri="{FF2B5EF4-FFF2-40B4-BE49-F238E27FC236}">
                  <a16:creationId xmlns:a16="http://schemas.microsoft.com/office/drawing/2014/main" id="{668AD5D7-4192-4215-B093-E74CB6262218}"/>
                </a:ext>
              </a:extLst>
            </p:cNvPr>
            <p:cNvCxnSpPr>
              <a:cxnSpLocks/>
            </p:cNvCxnSpPr>
            <p:nvPr/>
          </p:nvCxnSpPr>
          <p:spPr>
            <a:xfrm>
              <a:off x="3133725" y="1045488"/>
              <a:ext cx="8484876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background_320161">
              <a:extLst>
                <a:ext uri="{FF2B5EF4-FFF2-40B4-BE49-F238E27FC236}">
                  <a16:creationId xmlns:a16="http://schemas.microsoft.com/office/drawing/2014/main" id="{E2161EDE-CA83-4E07-85C9-79170ADCB4A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09441" y="315162"/>
              <a:ext cx="532050" cy="531209"/>
            </a:xfrm>
            <a:custGeom>
              <a:avLst/>
              <a:gdLst>
                <a:gd name="connsiteX0" fmla="*/ 302950 w 605066"/>
                <a:gd name="connsiteY0" fmla="*/ 229165 h 604110"/>
                <a:gd name="connsiteX1" fmla="*/ 229420 w 605066"/>
                <a:gd name="connsiteY1" fmla="*/ 302533 h 604110"/>
                <a:gd name="connsiteX2" fmla="*/ 302950 w 605066"/>
                <a:gd name="connsiteY2" fmla="*/ 374909 h 604110"/>
                <a:gd name="connsiteX3" fmla="*/ 375487 w 605066"/>
                <a:gd name="connsiteY3" fmla="*/ 302533 h 604110"/>
                <a:gd name="connsiteX4" fmla="*/ 302950 w 605066"/>
                <a:gd name="connsiteY4" fmla="*/ 229165 h 604110"/>
                <a:gd name="connsiteX5" fmla="*/ 302950 w 605066"/>
                <a:gd name="connsiteY5" fmla="*/ 203387 h 604110"/>
                <a:gd name="connsiteX6" fmla="*/ 402315 w 605066"/>
                <a:gd name="connsiteY6" fmla="*/ 302533 h 604110"/>
                <a:gd name="connsiteX7" fmla="*/ 302950 w 605066"/>
                <a:gd name="connsiteY7" fmla="*/ 401678 h 604110"/>
                <a:gd name="connsiteX8" fmla="*/ 202591 w 605066"/>
                <a:gd name="connsiteY8" fmla="*/ 302533 h 604110"/>
                <a:gd name="connsiteX9" fmla="*/ 302950 w 605066"/>
                <a:gd name="connsiteY9" fmla="*/ 203387 h 604110"/>
                <a:gd name="connsiteX10" fmla="*/ 256334 w 605066"/>
                <a:gd name="connsiteY10" fmla="*/ 122012 h 604110"/>
                <a:gd name="connsiteX11" fmla="*/ 122206 w 605066"/>
                <a:gd name="connsiteY11" fmla="*/ 255928 h 604110"/>
                <a:gd name="connsiteX12" fmla="*/ 133135 w 605066"/>
                <a:gd name="connsiteY12" fmla="*/ 255928 h 604110"/>
                <a:gd name="connsiteX13" fmla="*/ 178837 w 605066"/>
                <a:gd name="connsiteY13" fmla="*/ 302551 h 604110"/>
                <a:gd name="connsiteX14" fmla="*/ 133135 w 605066"/>
                <a:gd name="connsiteY14" fmla="*/ 348182 h 604110"/>
                <a:gd name="connsiteX15" fmla="*/ 121212 w 605066"/>
                <a:gd name="connsiteY15" fmla="*/ 348182 h 604110"/>
                <a:gd name="connsiteX16" fmla="*/ 256334 w 605066"/>
                <a:gd name="connsiteY16" fmla="*/ 483090 h 604110"/>
                <a:gd name="connsiteX17" fmla="*/ 256334 w 605066"/>
                <a:gd name="connsiteY17" fmla="*/ 472178 h 604110"/>
                <a:gd name="connsiteX18" fmla="*/ 302036 w 605066"/>
                <a:gd name="connsiteY18" fmla="*/ 425555 h 604110"/>
                <a:gd name="connsiteX19" fmla="*/ 348733 w 605066"/>
                <a:gd name="connsiteY19" fmla="*/ 472178 h 604110"/>
                <a:gd name="connsiteX20" fmla="*/ 348733 w 605066"/>
                <a:gd name="connsiteY20" fmla="*/ 483090 h 604110"/>
                <a:gd name="connsiteX21" fmla="*/ 483854 w 605066"/>
                <a:gd name="connsiteY21" fmla="*/ 348182 h 604110"/>
                <a:gd name="connsiteX22" fmla="*/ 472925 w 605066"/>
                <a:gd name="connsiteY22" fmla="*/ 348182 h 604110"/>
                <a:gd name="connsiteX23" fmla="*/ 426229 w 605066"/>
                <a:gd name="connsiteY23" fmla="*/ 302551 h 604110"/>
                <a:gd name="connsiteX24" fmla="*/ 472925 w 605066"/>
                <a:gd name="connsiteY24" fmla="*/ 255928 h 604110"/>
                <a:gd name="connsiteX25" fmla="*/ 483854 w 605066"/>
                <a:gd name="connsiteY25" fmla="*/ 255928 h 604110"/>
                <a:gd name="connsiteX26" fmla="*/ 348733 w 605066"/>
                <a:gd name="connsiteY26" fmla="*/ 122012 h 604110"/>
                <a:gd name="connsiteX27" fmla="*/ 348733 w 605066"/>
                <a:gd name="connsiteY27" fmla="*/ 132924 h 604110"/>
                <a:gd name="connsiteX28" fmla="*/ 302036 w 605066"/>
                <a:gd name="connsiteY28" fmla="*/ 178555 h 604110"/>
                <a:gd name="connsiteX29" fmla="*/ 256334 w 605066"/>
                <a:gd name="connsiteY29" fmla="*/ 132924 h 604110"/>
                <a:gd name="connsiteX30" fmla="*/ 302036 w 605066"/>
                <a:gd name="connsiteY30" fmla="*/ 0 h 604110"/>
                <a:gd name="connsiteX31" fmla="*/ 348733 w 605066"/>
                <a:gd name="connsiteY31" fmla="*/ 46623 h 604110"/>
                <a:gd name="connsiteX32" fmla="*/ 348733 w 605066"/>
                <a:gd name="connsiteY32" fmla="*/ 67454 h 604110"/>
                <a:gd name="connsiteX33" fmla="*/ 537505 w 605066"/>
                <a:gd name="connsiteY33" fmla="*/ 255928 h 604110"/>
                <a:gd name="connsiteX34" fmla="*/ 559363 w 605066"/>
                <a:gd name="connsiteY34" fmla="*/ 255928 h 604110"/>
                <a:gd name="connsiteX35" fmla="*/ 605066 w 605066"/>
                <a:gd name="connsiteY35" fmla="*/ 302551 h 604110"/>
                <a:gd name="connsiteX36" fmla="*/ 559363 w 605066"/>
                <a:gd name="connsiteY36" fmla="*/ 348182 h 604110"/>
                <a:gd name="connsiteX37" fmla="*/ 537505 w 605066"/>
                <a:gd name="connsiteY37" fmla="*/ 348182 h 604110"/>
                <a:gd name="connsiteX38" fmla="*/ 348733 w 605066"/>
                <a:gd name="connsiteY38" fmla="*/ 537648 h 604110"/>
                <a:gd name="connsiteX39" fmla="*/ 348733 w 605066"/>
                <a:gd name="connsiteY39" fmla="*/ 558479 h 604110"/>
                <a:gd name="connsiteX40" fmla="*/ 302036 w 605066"/>
                <a:gd name="connsiteY40" fmla="*/ 604110 h 604110"/>
                <a:gd name="connsiteX41" fmla="*/ 256334 w 605066"/>
                <a:gd name="connsiteY41" fmla="*/ 558479 h 604110"/>
                <a:gd name="connsiteX42" fmla="*/ 256334 w 605066"/>
                <a:gd name="connsiteY42" fmla="*/ 537648 h 604110"/>
                <a:gd name="connsiteX43" fmla="*/ 67561 w 605066"/>
                <a:gd name="connsiteY43" fmla="*/ 348182 h 604110"/>
                <a:gd name="connsiteX44" fmla="*/ 46697 w 605066"/>
                <a:gd name="connsiteY44" fmla="*/ 348182 h 604110"/>
                <a:gd name="connsiteX45" fmla="*/ 0 w 605066"/>
                <a:gd name="connsiteY45" fmla="*/ 302551 h 604110"/>
                <a:gd name="connsiteX46" fmla="*/ 46697 w 605066"/>
                <a:gd name="connsiteY46" fmla="*/ 255928 h 604110"/>
                <a:gd name="connsiteX47" fmla="*/ 67561 w 605066"/>
                <a:gd name="connsiteY47" fmla="*/ 255928 h 604110"/>
                <a:gd name="connsiteX48" fmla="*/ 256334 w 605066"/>
                <a:gd name="connsiteY48" fmla="*/ 67454 h 604110"/>
                <a:gd name="connsiteX49" fmla="*/ 256334 w 605066"/>
                <a:gd name="connsiteY49" fmla="*/ 46623 h 604110"/>
                <a:gd name="connsiteX50" fmla="*/ 302036 w 605066"/>
                <a:gd name="connsiteY50" fmla="*/ 0 h 60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605066" h="604110">
                  <a:moveTo>
                    <a:pt x="302950" y="229165"/>
                  </a:moveTo>
                  <a:cubicBezTo>
                    <a:pt x="262210" y="229165"/>
                    <a:pt x="229420" y="261883"/>
                    <a:pt x="229420" y="302533"/>
                  </a:cubicBezTo>
                  <a:cubicBezTo>
                    <a:pt x="229420" y="342191"/>
                    <a:pt x="262210" y="374909"/>
                    <a:pt x="302950" y="374909"/>
                  </a:cubicBezTo>
                  <a:cubicBezTo>
                    <a:pt x="342696" y="374909"/>
                    <a:pt x="375487" y="342191"/>
                    <a:pt x="375487" y="302533"/>
                  </a:cubicBezTo>
                  <a:cubicBezTo>
                    <a:pt x="375487" y="261883"/>
                    <a:pt x="342696" y="229165"/>
                    <a:pt x="302950" y="229165"/>
                  </a:cubicBezTo>
                  <a:close/>
                  <a:moveTo>
                    <a:pt x="302950" y="203387"/>
                  </a:moveTo>
                  <a:cubicBezTo>
                    <a:pt x="357601" y="203387"/>
                    <a:pt x="402315" y="248002"/>
                    <a:pt x="402315" y="302533"/>
                  </a:cubicBezTo>
                  <a:cubicBezTo>
                    <a:pt x="402315" y="357063"/>
                    <a:pt x="357601" y="401678"/>
                    <a:pt x="302950" y="401678"/>
                  </a:cubicBezTo>
                  <a:cubicBezTo>
                    <a:pt x="247305" y="401678"/>
                    <a:pt x="202591" y="357063"/>
                    <a:pt x="202591" y="302533"/>
                  </a:cubicBezTo>
                  <a:cubicBezTo>
                    <a:pt x="202591" y="248002"/>
                    <a:pt x="247305" y="203387"/>
                    <a:pt x="302950" y="203387"/>
                  </a:cubicBezTo>
                  <a:close/>
                  <a:moveTo>
                    <a:pt x="256334" y="122012"/>
                  </a:moveTo>
                  <a:cubicBezTo>
                    <a:pt x="190760" y="138876"/>
                    <a:pt x="139096" y="190458"/>
                    <a:pt x="122206" y="255928"/>
                  </a:cubicBezTo>
                  <a:lnTo>
                    <a:pt x="133135" y="255928"/>
                  </a:lnTo>
                  <a:cubicBezTo>
                    <a:pt x="157973" y="255928"/>
                    <a:pt x="178837" y="276760"/>
                    <a:pt x="178837" y="302551"/>
                  </a:cubicBezTo>
                  <a:cubicBezTo>
                    <a:pt x="178837" y="327350"/>
                    <a:pt x="157973" y="348182"/>
                    <a:pt x="133135" y="348182"/>
                  </a:cubicBezTo>
                  <a:lnTo>
                    <a:pt x="121212" y="348182"/>
                  </a:lnTo>
                  <a:cubicBezTo>
                    <a:pt x="138102" y="413652"/>
                    <a:pt x="190760" y="466226"/>
                    <a:pt x="256334" y="483090"/>
                  </a:cubicBezTo>
                  <a:lnTo>
                    <a:pt x="256334" y="472178"/>
                  </a:lnTo>
                  <a:cubicBezTo>
                    <a:pt x="256334" y="446387"/>
                    <a:pt x="277198" y="425555"/>
                    <a:pt x="302036" y="425555"/>
                  </a:cubicBezTo>
                  <a:cubicBezTo>
                    <a:pt x="327868" y="425555"/>
                    <a:pt x="348733" y="446387"/>
                    <a:pt x="348733" y="472178"/>
                  </a:cubicBezTo>
                  <a:lnTo>
                    <a:pt x="348733" y="483090"/>
                  </a:lnTo>
                  <a:cubicBezTo>
                    <a:pt x="415300" y="466226"/>
                    <a:pt x="466964" y="413652"/>
                    <a:pt x="483854" y="348182"/>
                  </a:cubicBezTo>
                  <a:lnTo>
                    <a:pt x="472925" y="348182"/>
                  </a:lnTo>
                  <a:cubicBezTo>
                    <a:pt x="447093" y="348182"/>
                    <a:pt x="426229" y="327350"/>
                    <a:pt x="426229" y="302551"/>
                  </a:cubicBezTo>
                  <a:cubicBezTo>
                    <a:pt x="426229" y="276760"/>
                    <a:pt x="447093" y="255928"/>
                    <a:pt x="472925" y="255928"/>
                  </a:cubicBezTo>
                  <a:lnTo>
                    <a:pt x="483854" y="255928"/>
                  </a:lnTo>
                  <a:cubicBezTo>
                    <a:pt x="466964" y="190458"/>
                    <a:pt x="415300" y="138876"/>
                    <a:pt x="348733" y="122012"/>
                  </a:cubicBezTo>
                  <a:lnTo>
                    <a:pt x="348733" y="132924"/>
                  </a:lnTo>
                  <a:cubicBezTo>
                    <a:pt x="348733" y="157723"/>
                    <a:pt x="327868" y="178555"/>
                    <a:pt x="302036" y="178555"/>
                  </a:cubicBezTo>
                  <a:cubicBezTo>
                    <a:pt x="277198" y="178555"/>
                    <a:pt x="256334" y="157723"/>
                    <a:pt x="256334" y="132924"/>
                  </a:cubicBezTo>
                  <a:close/>
                  <a:moveTo>
                    <a:pt x="302036" y="0"/>
                  </a:moveTo>
                  <a:cubicBezTo>
                    <a:pt x="327868" y="0"/>
                    <a:pt x="348733" y="20831"/>
                    <a:pt x="348733" y="46623"/>
                  </a:cubicBezTo>
                  <a:lnTo>
                    <a:pt x="348733" y="67454"/>
                  </a:lnTo>
                  <a:cubicBezTo>
                    <a:pt x="444113" y="86301"/>
                    <a:pt x="519622" y="160699"/>
                    <a:pt x="537505" y="255928"/>
                  </a:cubicBezTo>
                  <a:lnTo>
                    <a:pt x="559363" y="255928"/>
                  </a:lnTo>
                  <a:cubicBezTo>
                    <a:pt x="584202" y="255928"/>
                    <a:pt x="605066" y="276760"/>
                    <a:pt x="605066" y="302551"/>
                  </a:cubicBezTo>
                  <a:cubicBezTo>
                    <a:pt x="605066" y="327350"/>
                    <a:pt x="585195" y="348182"/>
                    <a:pt x="559363" y="348182"/>
                  </a:cubicBezTo>
                  <a:lnTo>
                    <a:pt x="537505" y="348182"/>
                  </a:lnTo>
                  <a:cubicBezTo>
                    <a:pt x="519622" y="443411"/>
                    <a:pt x="444113" y="518801"/>
                    <a:pt x="348733" y="537648"/>
                  </a:cubicBezTo>
                  <a:lnTo>
                    <a:pt x="348733" y="558479"/>
                  </a:lnTo>
                  <a:cubicBezTo>
                    <a:pt x="348733" y="584271"/>
                    <a:pt x="327868" y="604110"/>
                    <a:pt x="302036" y="604110"/>
                  </a:cubicBezTo>
                  <a:cubicBezTo>
                    <a:pt x="277198" y="604110"/>
                    <a:pt x="256334" y="584271"/>
                    <a:pt x="256334" y="558479"/>
                  </a:cubicBezTo>
                  <a:lnTo>
                    <a:pt x="256334" y="537648"/>
                  </a:lnTo>
                  <a:cubicBezTo>
                    <a:pt x="160954" y="518801"/>
                    <a:pt x="86438" y="443411"/>
                    <a:pt x="67561" y="348182"/>
                  </a:cubicBezTo>
                  <a:lnTo>
                    <a:pt x="46697" y="348182"/>
                  </a:lnTo>
                  <a:cubicBezTo>
                    <a:pt x="20864" y="348182"/>
                    <a:pt x="0" y="327350"/>
                    <a:pt x="0" y="302551"/>
                  </a:cubicBezTo>
                  <a:cubicBezTo>
                    <a:pt x="0" y="276760"/>
                    <a:pt x="20864" y="255928"/>
                    <a:pt x="46697" y="255928"/>
                  </a:cubicBezTo>
                  <a:lnTo>
                    <a:pt x="67561" y="255928"/>
                  </a:lnTo>
                  <a:cubicBezTo>
                    <a:pt x="86438" y="160699"/>
                    <a:pt x="160954" y="86301"/>
                    <a:pt x="256334" y="67454"/>
                  </a:cubicBezTo>
                  <a:lnTo>
                    <a:pt x="256334" y="46623"/>
                  </a:lnTo>
                  <a:cubicBezTo>
                    <a:pt x="256334" y="20831"/>
                    <a:pt x="277198" y="0"/>
                    <a:pt x="3020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194" name="矩形 193">
            <a:extLst>
              <a:ext uri="{FF2B5EF4-FFF2-40B4-BE49-F238E27FC236}">
                <a16:creationId xmlns:a16="http://schemas.microsoft.com/office/drawing/2014/main" id="{69C27B3D-E305-4CEE-A41F-92A8E76FA69A}"/>
              </a:ext>
            </a:extLst>
          </p:cNvPr>
          <p:cNvSpPr/>
          <p:nvPr/>
        </p:nvSpPr>
        <p:spPr>
          <a:xfrm>
            <a:off x="0" y="6705067"/>
            <a:ext cx="12192000" cy="1725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0259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85B07F8F-2401-459B-96EE-5D4EDB10667E}"/>
              </a:ext>
            </a:extLst>
          </p:cNvPr>
          <p:cNvGrpSpPr/>
          <p:nvPr/>
        </p:nvGrpSpPr>
        <p:grpSpPr>
          <a:xfrm>
            <a:off x="0" y="1036704"/>
            <a:ext cx="12281131" cy="4098609"/>
            <a:chOff x="0" y="1036704"/>
            <a:chExt cx="12281131" cy="4098609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75F1597F-85CD-4E72-A3C3-E3B50155A83B}"/>
                </a:ext>
              </a:extLst>
            </p:cNvPr>
            <p:cNvGrpSpPr/>
            <p:nvPr/>
          </p:nvGrpSpPr>
          <p:grpSpPr>
            <a:xfrm>
              <a:off x="0" y="2281487"/>
              <a:ext cx="12192000" cy="2853826"/>
              <a:chOff x="0" y="2281487"/>
              <a:chExt cx="12192000" cy="2853826"/>
            </a:xfrm>
            <a:solidFill>
              <a:schemeClr val="accent1"/>
            </a:solidFill>
          </p:grpSpPr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E7352EA3-D2D6-4D5E-8266-B131C71DD213}"/>
                  </a:ext>
                </a:extLst>
              </p:cNvPr>
              <p:cNvSpPr/>
              <p:nvPr/>
            </p:nvSpPr>
            <p:spPr>
              <a:xfrm>
                <a:off x="0" y="2281488"/>
                <a:ext cx="9264650" cy="2853825"/>
              </a:xfrm>
              <a:custGeom>
                <a:avLst/>
                <a:gdLst>
                  <a:gd name="connsiteX0" fmla="*/ 0 w 9251666"/>
                  <a:gd name="connsiteY0" fmla="*/ 0 h 2853825"/>
                  <a:gd name="connsiteX1" fmla="*/ 9251666 w 9251666"/>
                  <a:gd name="connsiteY1" fmla="*/ 0 h 2853825"/>
                  <a:gd name="connsiteX2" fmla="*/ 8538210 w 9251666"/>
                  <a:gd name="connsiteY2" fmla="*/ 2853825 h 2853825"/>
                  <a:gd name="connsiteX3" fmla="*/ 0 w 9251666"/>
                  <a:gd name="connsiteY3" fmla="*/ 2853825 h 2853825"/>
                  <a:gd name="connsiteX4" fmla="*/ 0 w 9251666"/>
                  <a:gd name="connsiteY4" fmla="*/ 0 h 285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51666" h="2853825">
                    <a:moveTo>
                      <a:pt x="0" y="0"/>
                    </a:moveTo>
                    <a:lnTo>
                      <a:pt x="9251666" y="0"/>
                    </a:lnTo>
                    <a:lnTo>
                      <a:pt x="8538210" y="2853825"/>
                    </a:lnTo>
                    <a:lnTo>
                      <a:pt x="0" y="285382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D759C7FD-60A3-4880-A6B2-63D56E80FE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41281" y="2861352"/>
                <a:ext cx="584623" cy="227396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6F16C5FE-1D52-4FCB-8960-252AC7BC8F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41281" y="2281487"/>
                <a:ext cx="584623" cy="227396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EA303355-58D6-456E-A2EF-7B813480C150}"/>
                  </a:ext>
                </a:extLst>
              </p:cNvPr>
              <p:cNvSpPr/>
              <p:nvPr/>
            </p:nvSpPr>
            <p:spPr>
              <a:xfrm>
                <a:off x="8763450" y="2281488"/>
                <a:ext cx="3428550" cy="2853825"/>
              </a:xfrm>
              <a:custGeom>
                <a:avLst/>
                <a:gdLst>
                  <a:gd name="connsiteX0" fmla="*/ 714457 w 3428550"/>
                  <a:gd name="connsiteY0" fmla="*/ 0 h 2853825"/>
                  <a:gd name="connsiteX1" fmla="*/ 3428550 w 3428550"/>
                  <a:gd name="connsiteY1" fmla="*/ 0 h 2853825"/>
                  <a:gd name="connsiteX2" fmla="*/ 3428550 w 3428550"/>
                  <a:gd name="connsiteY2" fmla="*/ 2853825 h 2853825"/>
                  <a:gd name="connsiteX3" fmla="*/ 0 w 3428550"/>
                  <a:gd name="connsiteY3" fmla="*/ 2853825 h 2853825"/>
                  <a:gd name="connsiteX4" fmla="*/ 714457 w 3428550"/>
                  <a:gd name="connsiteY4" fmla="*/ 0 h 285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8550" h="2853825">
                    <a:moveTo>
                      <a:pt x="714457" y="0"/>
                    </a:moveTo>
                    <a:lnTo>
                      <a:pt x="3428550" y="0"/>
                    </a:lnTo>
                    <a:lnTo>
                      <a:pt x="3428550" y="2853825"/>
                    </a:lnTo>
                    <a:lnTo>
                      <a:pt x="0" y="2853825"/>
                    </a:lnTo>
                    <a:lnTo>
                      <a:pt x="71445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19" name="图片 18" descr="图片包含 鲜花, 户外艺术系列, 就坐, 室内&#10;&#10;描述已自动生成">
              <a:extLst>
                <a:ext uri="{FF2B5EF4-FFF2-40B4-BE49-F238E27FC236}">
                  <a16:creationId xmlns:a16="http://schemas.microsoft.com/office/drawing/2014/main" id="{2B97FF0D-F120-48A7-9185-DAE975CD5C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934259">
              <a:off x="8614030" y="1219994"/>
              <a:ext cx="3850392" cy="3483811"/>
            </a:xfrm>
            <a:prstGeom prst="rect">
              <a:avLst/>
            </a:prstGeom>
          </p:spPr>
        </p:pic>
      </p:grpSp>
      <p:sp>
        <p:nvSpPr>
          <p:cNvPr id="14" name="椭圆 13">
            <a:extLst>
              <a:ext uri="{FF2B5EF4-FFF2-40B4-BE49-F238E27FC236}">
                <a16:creationId xmlns:a16="http://schemas.microsoft.com/office/drawing/2014/main" id="{666FB46F-B264-4227-B91D-477094FF35F4}"/>
              </a:ext>
            </a:extLst>
          </p:cNvPr>
          <p:cNvSpPr/>
          <p:nvPr/>
        </p:nvSpPr>
        <p:spPr>
          <a:xfrm>
            <a:off x="467219" y="2491331"/>
            <a:ext cx="2369280" cy="2369280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8E40D5A-CF5F-4204-9C6F-AE92E86BFAE9}"/>
              </a:ext>
            </a:extLst>
          </p:cNvPr>
          <p:cNvGrpSpPr/>
          <p:nvPr/>
        </p:nvGrpSpPr>
        <p:grpSpPr>
          <a:xfrm>
            <a:off x="3316638" y="2798808"/>
            <a:ext cx="4979593" cy="1756639"/>
            <a:chOff x="3935808" y="2551836"/>
            <a:chExt cx="4979593" cy="1756639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FF63B874-3B5D-48C1-9C26-00CACAAFA665}"/>
                </a:ext>
              </a:extLst>
            </p:cNvPr>
            <p:cNvSpPr txBox="1"/>
            <p:nvPr/>
          </p:nvSpPr>
          <p:spPr>
            <a:xfrm>
              <a:off x="3935808" y="3075056"/>
              <a:ext cx="497959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>
                  <a:solidFill>
                    <a:schemeClr val="accent2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研究方法</a:t>
              </a:r>
              <a:r>
                <a:rPr lang="zh-CN" altLang="en-US" sz="4000">
                  <a:solidFill>
                    <a:schemeClr val="bg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与思路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20059F5-5107-4296-B197-927E02D4B619}"/>
                </a:ext>
              </a:extLst>
            </p:cNvPr>
            <p:cNvSpPr txBox="1"/>
            <p:nvPr/>
          </p:nvSpPr>
          <p:spPr>
            <a:xfrm>
              <a:off x="3935808" y="2551836"/>
              <a:ext cx="20384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800" dirty="0">
                  <a:solidFill>
                    <a:schemeClr val="bg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PART 04</a:t>
              </a:r>
              <a:endParaRPr lang="zh-CN" altLang="en-US" sz="280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4D44625-5C98-4A7E-99B3-D327ECC1FEEC}"/>
                </a:ext>
              </a:extLst>
            </p:cNvPr>
            <p:cNvSpPr txBox="1"/>
            <p:nvPr/>
          </p:nvSpPr>
          <p:spPr>
            <a:xfrm>
              <a:off x="3935809" y="3772762"/>
              <a:ext cx="49795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dirty="0">
                  <a:solidFill>
                    <a:schemeClr val="bg1">
                      <a:alpha val="8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RESEARCH METHODS AND IDEAS</a:t>
              </a:r>
              <a:endParaRPr lang="zh-CN" altLang="en-US" sz="1600">
                <a:solidFill>
                  <a:schemeClr val="bg1"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12EA426F-6A64-4CBA-A754-C3E73745DFFA}"/>
                </a:ext>
              </a:extLst>
            </p:cNvPr>
            <p:cNvCxnSpPr>
              <a:cxnSpLocks/>
            </p:cNvCxnSpPr>
            <p:nvPr/>
          </p:nvCxnSpPr>
          <p:spPr>
            <a:xfrm>
              <a:off x="4029075" y="4308475"/>
              <a:ext cx="530225" cy="0"/>
            </a:xfrm>
            <a:prstGeom prst="line">
              <a:avLst/>
            </a:prstGeom>
            <a:ln w="95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Freeform 5">
            <a:extLst>
              <a:ext uri="{FF2B5EF4-FFF2-40B4-BE49-F238E27FC236}">
                <a16:creationId xmlns:a16="http://schemas.microsoft.com/office/drawing/2014/main" id="{FB3D1E82-8C9C-466A-8252-586392098B02}"/>
              </a:ext>
            </a:extLst>
          </p:cNvPr>
          <p:cNvSpPr>
            <a:spLocks noEditPoints="1"/>
          </p:cNvSpPr>
          <p:nvPr/>
        </p:nvSpPr>
        <p:spPr bwMode="auto">
          <a:xfrm>
            <a:off x="893032" y="3017960"/>
            <a:ext cx="1517653" cy="1376814"/>
          </a:xfrm>
          <a:custGeom>
            <a:avLst/>
            <a:gdLst>
              <a:gd name="T0" fmla="*/ 389 w 416"/>
              <a:gd name="T1" fmla="*/ 183 h 378"/>
              <a:gd name="T2" fmla="*/ 373 w 416"/>
              <a:gd name="T3" fmla="*/ 183 h 378"/>
              <a:gd name="T4" fmla="*/ 373 w 416"/>
              <a:gd name="T5" fmla="*/ 133 h 378"/>
              <a:gd name="T6" fmla="*/ 368 w 416"/>
              <a:gd name="T7" fmla="*/ 122 h 378"/>
              <a:gd name="T8" fmla="*/ 285 w 416"/>
              <a:gd name="T9" fmla="*/ 92 h 378"/>
              <a:gd name="T10" fmla="*/ 282 w 416"/>
              <a:gd name="T11" fmla="*/ 92 h 378"/>
              <a:gd name="T12" fmla="*/ 283 w 416"/>
              <a:gd name="T13" fmla="*/ 81 h 378"/>
              <a:gd name="T14" fmla="*/ 202 w 416"/>
              <a:gd name="T15" fmla="*/ 0 h 378"/>
              <a:gd name="T16" fmla="*/ 120 w 416"/>
              <a:gd name="T17" fmla="*/ 81 h 378"/>
              <a:gd name="T18" fmla="*/ 121 w 416"/>
              <a:gd name="T19" fmla="*/ 92 h 378"/>
              <a:gd name="T20" fmla="*/ 41 w 416"/>
              <a:gd name="T21" fmla="*/ 122 h 378"/>
              <a:gd name="T22" fmla="*/ 36 w 416"/>
              <a:gd name="T23" fmla="*/ 133 h 378"/>
              <a:gd name="T24" fmla="*/ 36 w 416"/>
              <a:gd name="T25" fmla="*/ 183 h 378"/>
              <a:gd name="T26" fmla="*/ 27 w 416"/>
              <a:gd name="T27" fmla="*/ 183 h 378"/>
              <a:gd name="T28" fmla="*/ 0 w 416"/>
              <a:gd name="T29" fmla="*/ 210 h 378"/>
              <a:gd name="T30" fmla="*/ 0 w 416"/>
              <a:gd name="T31" fmla="*/ 238 h 378"/>
              <a:gd name="T32" fmla="*/ 27 w 416"/>
              <a:gd name="T33" fmla="*/ 264 h 378"/>
              <a:gd name="T34" fmla="*/ 36 w 416"/>
              <a:gd name="T35" fmla="*/ 264 h 378"/>
              <a:gd name="T36" fmla="*/ 36 w 416"/>
              <a:gd name="T37" fmla="*/ 363 h 378"/>
              <a:gd name="T38" fmla="*/ 43 w 416"/>
              <a:gd name="T39" fmla="*/ 375 h 378"/>
              <a:gd name="T40" fmla="*/ 50 w 416"/>
              <a:gd name="T41" fmla="*/ 376 h 378"/>
              <a:gd name="T42" fmla="*/ 58 w 416"/>
              <a:gd name="T43" fmla="*/ 374 h 378"/>
              <a:gd name="T44" fmla="*/ 124 w 416"/>
              <a:gd name="T45" fmla="*/ 355 h 378"/>
              <a:gd name="T46" fmla="*/ 194 w 416"/>
              <a:gd name="T47" fmla="*/ 374 h 378"/>
              <a:gd name="T48" fmla="*/ 215 w 416"/>
              <a:gd name="T49" fmla="*/ 374 h 378"/>
              <a:gd name="T50" fmla="*/ 285 w 416"/>
              <a:gd name="T51" fmla="*/ 355 h 378"/>
              <a:gd name="T52" fmla="*/ 351 w 416"/>
              <a:gd name="T53" fmla="*/ 374 h 378"/>
              <a:gd name="T54" fmla="*/ 359 w 416"/>
              <a:gd name="T55" fmla="*/ 376 h 378"/>
              <a:gd name="T56" fmla="*/ 365 w 416"/>
              <a:gd name="T57" fmla="*/ 375 h 378"/>
              <a:gd name="T58" fmla="*/ 373 w 416"/>
              <a:gd name="T59" fmla="*/ 363 h 378"/>
              <a:gd name="T60" fmla="*/ 373 w 416"/>
              <a:gd name="T61" fmla="*/ 264 h 378"/>
              <a:gd name="T62" fmla="*/ 389 w 416"/>
              <a:gd name="T63" fmla="*/ 264 h 378"/>
              <a:gd name="T64" fmla="*/ 416 w 416"/>
              <a:gd name="T65" fmla="*/ 238 h 378"/>
              <a:gd name="T66" fmla="*/ 416 w 416"/>
              <a:gd name="T67" fmla="*/ 210 h 378"/>
              <a:gd name="T68" fmla="*/ 389 w 416"/>
              <a:gd name="T69" fmla="*/ 183 h 378"/>
              <a:gd name="T70" fmla="*/ 124 w 416"/>
              <a:gd name="T71" fmla="*/ 327 h 378"/>
              <a:gd name="T72" fmla="*/ 64 w 416"/>
              <a:gd name="T73" fmla="*/ 340 h 378"/>
              <a:gd name="T74" fmla="*/ 64 w 416"/>
              <a:gd name="T75" fmla="*/ 264 h 378"/>
              <a:gd name="T76" fmla="*/ 82 w 416"/>
              <a:gd name="T77" fmla="*/ 264 h 378"/>
              <a:gd name="T78" fmla="*/ 108 w 416"/>
              <a:gd name="T79" fmla="*/ 238 h 378"/>
              <a:gd name="T80" fmla="*/ 108 w 416"/>
              <a:gd name="T81" fmla="*/ 210 h 378"/>
              <a:gd name="T82" fmla="*/ 82 w 416"/>
              <a:gd name="T83" fmla="*/ 183 h 378"/>
              <a:gd name="T84" fmla="*/ 64 w 416"/>
              <a:gd name="T85" fmla="*/ 183 h 378"/>
              <a:gd name="T86" fmla="*/ 64 w 416"/>
              <a:gd name="T87" fmla="*/ 139 h 378"/>
              <a:gd name="T88" fmla="*/ 123 w 416"/>
              <a:gd name="T89" fmla="*/ 119 h 378"/>
              <a:gd name="T90" fmla="*/ 182 w 416"/>
              <a:gd name="T91" fmla="*/ 136 h 378"/>
              <a:gd name="T92" fmla="*/ 187 w 416"/>
              <a:gd name="T93" fmla="*/ 140 h 378"/>
              <a:gd name="T94" fmla="*/ 187 w 416"/>
              <a:gd name="T95" fmla="*/ 340 h 378"/>
              <a:gd name="T96" fmla="*/ 124 w 416"/>
              <a:gd name="T97" fmla="*/ 327 h 378"/>
              <a:gd name="T98" fmla="*/ 346 w 416"/>
              <a:gd name="T99" fmla="*/ 340 h 378"/>
              <a:gd name="T100" fmla="*/ 285 w 416"/>
              <a:gd name="T101" fmla="*/ 327 h 378"/>
              <a:gd name="T102" fmla="*/ 223 w 416"/>
              <a:gd name="T103" fmla="*/ 340 h 378"/>
              <a:gd name="T104" fmla="*/ 223 w 416"/>
              <a:gd name="T105" fmla="*/ 138 h 378"/>
              <a:gd name="T106" fmla="*/ 286 w 416"/>
              <a:gd name="T107" fmla="*/ 119 h 378"/>
              <a:gd name="T108" fmla="*/ 346 w 416"/>
              <a:gd name="T109" fmla="*/ 139 h 378"/>
              <a:gd name="T110" fmla="*/ 346 w 416"/>
              <a:gd name="T111" fmla="*/ 183 h 378"/>
              <a:gd name="T112" fmla="*/ 335 w 416"/>
              <a:gd name="T113" fmla="*/ 183 h 378"/>
              <a:gd name="T114" fmla="*/ 308 w 416"/>
              <a:gd name="T115" fmla="*/ 210 h 378"/>
              <a:gd name="T116" fmla="*/ 308 w 416"/>
              <a:gd name="T117" fmla="*/ 238 h 378"/>
              <a:gd name="T118" fmla="*/ 335 w 416"/>
              <a:gd name="T119" fmla="*/ 264 h 378"/>
              <a:gd name="T120" fmla="*/ 346 w 416"/>
              <a:gd name="T121" fmla="*/ 264 h 378"/>
              <a:gd name="T122" fmla="*/ 346 w 416"/>
              <a:gd name="T123" fmla="*/ 340 h 378"/>
              <a:gd name="T124" fmla="*/ 346 w 416"/>
              <a:gd name="T125" fmla="*/ 340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16" h="378">
                <a:moveTo>
                  <a:pt x="389" y="183"/>
                </a:moveTo>
                <a:lnTo>
                  <a:pt x="373" y="183"/>
                </a:lnTo>
                <a:lnTo>
                  <a:pt x="373" y="133"/>
                </a:lnTo>
                <a:cubicBezTo>
                  <a:pt x="373" y="129"/>
                  <a:pt x="371" y="125"/>
                  <a:pt x="368" y="122"/>
                </a:cubicBezTo>
                <a:cubicBezTo>
                  <a:pt x="343" y="102"/>
                  <a:pt x="315" y="92"/>
                  <a:pt x="285" y="92"/>
                </a:cubicBezTo>
                <a:cubicBezTo>
                  <a:pt x="284" y="92"/>
                  <a:pt x="283" y="92"/>
                  <a:pt x="282" y="92"/>
                </a:cubicBezTo>
                <a:cubicBezTo>
                  <a:pt x="283" y="88"/>
                  <a:pt x="283" y="85"/>
                  <a:pt x="283" y="81"/>
                </a:cubicBezTo>
                <a:cubicBezTo>
                  <a:pt x="283" y="36"/>
                  <a:pt x="247" y="0"/>
                  <a:pt x="202" y="0"/>
                </a:cubicBezTo>
                <a:cubicBezTo>
                  <a:pt x="157" y="0"/>
                  <a:pt x="120" y="36"/>
                  <a:pt x="120" y="81"/>
                </a:cubicBezTo>
                <a:cubicBezTo>
                  <a:pt x="120" y="85"/>
                  <a:pt x="120" y="88"/>
                  <a:pt x="121" y="92"/>
                </a:cubicBezTo>
                <a:cubicBezTo>
                  <a:pt x="92" y="92"/>
                  <a:pt x="65" y="102"/>
                  <a:pt x="41" y="122"/>
                </a:cubicBezTo>
                <a:cubicBezTo>
                  <a:pt x="38" y="125"/>
                  <a:pt x="36" y="129"/>
                  <a:pt x="36" y="133"/>
                </a:cubicBezTo>
                <a:lnTo>
                  <a:pt x="36" y="183"/>
                </a:lnTo>
                <a:lnTo>
                  <a:pt x="27" y="183"/>
                </a:lnTo>
                <a:cubicBezTo>
                  <a:pt x="12" y="183"/>
                  <a:pt x="0" y="195"/>
                  <a:pt x="0" y="210"/>
                </a:cubicBezTo>
                <a:lnTo>
                  <a:pt x="0" y="238"/>
                </a:lnTo>
                <a:cubicBezTo>
                  <a:pt x="0" y="253"/>
                  <a:pt x="12" y="264"/>
                  <a:pt x="27" y="264"/>
                </a:cubicBezTo>
                <a:lnTo>
                  <a:pt x="36" y="264"/>
                </a:lnTo>
                <a:lnTo>
                  <a:pt x="36" y="363"/>
                </a:lnTo>
                <a:cubicBezTo>
                  <a:pt x="36" y="368"/>
                  <a:pt x="39" y="373"/>
                  <a:pt x="43" y="375"/>
                </a:cubicBezTo>
                <a:cubicBezTo>
                  <a:pt x="45" y="376"/>
                  <a:pt x="47" y="376"/>
                  <a:pt x="50" y="376"/>
                </a:cubicBezTo>
                <a:cubicBezTo>
                  <a:pt x="52" y="376"/>
                  <a:pt x="55" y="375"/>
                  <a:pt x="58" y="374"/>
                </a:cubicBezTo>
                <a:cubicBezTo>
                  <a:pt x="58" y="373"/>
                  <a:pt x="84" y="355"/>
                  <a:pt x="124" y="355"/>
                </a:cubicBezTo>
                <a:cubicBezTo>
                  <a:pt x="147" y="355"/>
                  <a:pt x="171" y="361"/>
                  <a:pt x="194" y="374"/>
                </a:cubicBezTo>
                <a:cubicBezTo>
                  <a:pt x="202" y="378"/>
                  <a:pt x="212" y="375"/>
                  <a:pt x="215" y="374"/>
                </a:cubicBezTo>
                <a:cubicBezTo>
                  <a:pt x="238" y="361"/>
                  <a:pt x="262" y="355"/>
                  <a:pt x="285" y="355"/>
                </a:cubicBezTo>
                <a:cubicBezTo>
                  <a:pt x="324" y="355"/>
                  <a:pt x="350" y="373"/>
                  <a:pt x="351" y="374"/>
                </a:cubicBezTo>
                <a:cubicBezTo>
                  <a:pt x="353" y="375"/>
                  <a:pt x="356" y="376"/>
                  <a:pt x="359" y="376"/>
                </a:cubicBezTo>
                <a:cubicBezTo>
                  <a:pt x="361" y="376"/>
                  <a:pt x="363" y="376"/>
                  <a:pt x="365" y="375"/>
                </a:cubicBezTo>
                <a:cubicBezTo>
                  <a:pt x="370" y="373"/>
                  <a:pt x="373" y="368"/>
                  <a:pt x="373" y="363"/>
                </a:cubicBezTo>
                <a:lnTo>
                  <a:pt x="373" y="264"/>
                </a:lnTo>
                <a:lnTo>
                  <a:pt x="389" y="264"/>
                </a:lnTo>
                <a:cubicBezTo>
                  <a:pt x="404" y="264"/>
                  <a:pt x="416" y="253"/>
                  <a:pt x="416" y="238"/>
                </a:cubicBezTo>
                <a:lnTo>
                  <a:pt x="416" y="210"/>
                </a:lnTo>
                <a:cubicBezTo>
                  <a:pt x="416" y="195"/>
                  <a:pt x="404" y="183"/>
                  <a:pt x="389" y="183"/>
                </a:cubicBezTo>
                <a:close/>
                <a:moveTo>
                  <a:pt x="124" y="327"/>
                </a:moveTo>
                <a:cubicBezTo>
                  <a:pt x="99" y="327"/>
                  <a:pt x="77" y="334"/>
                  <a:pt x="64" y="340"/>
                </a:cubicBezTo>
                <a:lnTo>
                  <a:pt x="64" y="264"/>
                </a:lnTo>
                <a:lnTo>
                  <a:pt x="82" y="264"/>
                </a:lnTo>
                <a:cubicBezTo>
                  <a:pt x="97" y="264"/>
                  <a:pt x="108" y="253"/>
                  <a:pt x="108" y="238"/>
                </a:cubicBezTo>
                <a:lnTo>
                  <a:pt x="108" y="210"/>
                </a:lnTo>
                <a:cubicBezTo>
                  <a:pt x="108" y="195"/>
                  <a:pt x="97" y="183"/>
                  <a:pt x="82" y="183"/>
                </a:cubicBezTo>
                <a:lnTo>
                  <a:pt x="64" y="183"/>
                </a:lnTo>
                <a:lnTo>
                  <a:pt x="64" y="139"/>
                </a:lnTo>
                <a:cubicBezTo>
                  <a:pt x="81" y="126"/>
                  <a:pt x="102" y="119"/>
                  <a:pt x="123" y="119"/>
                </a:cubicBezTo>
                <a:cubicBezTo>
                  <a:pt x="149" y="119"/>
                  <a:pt x="171" y="129"/>
                  <a:pt x="182" y="136"/>
                </a:cubicBezTo>
                <a:cubicBezTo>
                  <a:pt x="184" y="137"/>
                  <a:pt x="185" y="139"/>
                  <a:pt x="187" y="140"/>
                </a:cubicBezTo>
                <a:lnTo>
                  <a:pt x="187" y="340"/>
                </a:lnTo>
                <a:cubicBezTo>
                  <a:pt x="166" y="332"/>
                  <a:pt x="145" y="327"/>
                  <a:pt x="124" y="327"/>
                </a:cubicBezTo>
                <a:close/>
                <a:moveTo>
                  <a:pt x="346" y="340"/>
                </a:moveTo>
                <a:cubicBezTo>
                  <a:pt x="331" y="334"/>
                  <a:pt x="311" y="327"/>
                  <a:pt x="285" y="327"/>
                </a:cubicBezTo>
                <a:cubicBezTo>
                  <a:pt x="264" y="327"/>
                  <a:pt x="242" y="332"/>
                  <a:pt x="223" y="340"/>
                </a:cubicBezTo>
                <a:lnTo>
                  <a:pt x="223" y="138"/>
                </a:lnTo>
                <a:cubicBezTo>
                  <a:pt x="232" y="132"/>
                  <a:pt x="257" y="119"/>
                  <a:pt x="286" y="119"/>
                </a:cubicBezTo>
                <a:cubicBezTo>
                  <a:pt x="307" y="119"/>
                  <a:pt x="327" y="126"/>
                  <a:pt x="346" y="139"/>
                </a:cubicBezTo>
                <a:lnTo>
                  <a:pt x="346" y="183"/>
                </a:lnTo>
                <a:lnTo>
                  <a:pt x="335" y="183"/>
                </a:lnTo>
                <a:cubicBezTo>
                  <a:pt x="320" y="183"/>
                  <a:pt x="308" y="195"/>
                  <a:pt x="308" y="210"/>
                </a:cubicBezTo>
                <a:lnTo>
                  <a:pt x="308" y="238"/>
                </a:lnTo>
                <a:cubicBezTo>
                  <a:pt x="308" y="253"/>
                  <a:pt x="320" y="264"/>
                  <a:pt x="335" y="264"/>
                </a:cubicBezTo>
                <a:lnTo>
                  <a:pt x="346" y="264"/>
                </a:lnTo>
                <a:lnTo>
                  <a:pt x="346" y="340"/>
                </a:lnTo>
                <a:lnTo>
                  <a:pt x="346" y="34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7773751-B438-4387-8FA6-F530DB0CBDC9}"/>
              </a:ext>
            </a:extLst>
          </p:cNvPr>
          <p:cNvGrpSpPr/>
          <p:nvPr/>
        </p:nvGrpSpPr>
        <p:grpSpPr>
          <a:xfrm>
            <a:off x="562350" y="359737"/>
            <a:ext cx="3325986" cy="808169"/>
            <a:chOff x="562350" y="410781"/>
            <a:chExt cx="3325986" cy="808169"/>
          </a:xfrm>
        </p:grpSpPr>
        <p:pic>
          <p:nvPicPr>
            <p:cNvPr id="13" name="图形 12">
              <a:extLst>
                <a:ext uri="{FF2B5EF4-FFF2-40B4-BE49-F238E27FC236}">
                  <a16:creationId xmlns:a16="http://schemas.microsoft.com/office/drawing/2014/main" id="{62027C43-5B8A-46DE-9717-4323C09FF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2350" y="410781"/>
              <a:ext cx="806669" cy="808169"/>
            </a:xfrm>
            <a:prstGeom prst="rect">
              <a:avLst/>
            </a:prstGeom>
          </p:spPr>
        </p:pic>
        <p:pic>
          <p:nvPicPr>
            <p:cNvPr id="16" name="图形 15">
              <a:extLst>
                <a:ext uri="{FF2B5EF4-FFF2-40B4-BE49-F238E27FC236}">
                  <a16:creationId xmlns:a16="http://schemas.microsoft.com/office/drawing/2014/main" id="{C4F1D200-67C8-4A20-9DD3-C5A746588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07474" y="499156"/>
              <a:ext cx="2380862" cy="632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0559684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8F63B046-2257-4022-945A-050691F4F24B}"/>
              </a:ext>
            </a:extLst>
          </p:cNvPr>
          <p:cNvSpPr/>
          <p:nvPr/>
        </p:nvSpPr>
        <p:spPr>
          <a:xfrm>
            <a:off x="1388070" y="3671801"/>
            <a:ext cx="2192933" cy="265913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A15FA1A-FE57-4516-99B1-91F1AD91A868}"/>
              </a:ext>
            </a:extLst>
          </p:cNvPr>
          <p:cNvSpPr/>
          <p:nvPr/>
        </p:nvSpPr>
        <p:spPr>
          <a:xfrm>
            <a:off x="1588164" y="3697838"/>
            <a:ext cx="1792746" cy="222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请在此添加您的文字内容，请在此添加您的文字内容。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D8FE49EC-110F-4CD0-B53C-FD3AF9D970B2}"/>
              </a:ext>
            </a:extLst>
          </p:cNvPr>
          <p:cNvSpPr/>
          <p:nvPr/>
        </p:nvSpPr>
        <p:spPr>
          <a:xfrm>
            <a:off x="3798552" y="3671801"/>
            <a:ext cx="2192933" cy="265913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5E982DEB-82BA-4911-AC89-0C8E3F5DEDEC}"/>
              </a:ext>
            </a:extLst>
          </p:cNvPr>
          <p:cNvSpPr/>
          <p:nvPr/>
        </p:nvSpPr>
        <p:spPr>
          <a:xfrm>
            <a:off x="6198769" y="3671801"/>
            <a:ext cx="2192933" cy="265913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A17FED36-3E03-4500-A4BE-C2C411B2C424}"/>
              </a:ext>
            </a:extLst>
          </p:cNvPr>
          <p:cNvSpPr/>
          <p:nvPr/>
        </p:nvSpPr>
        <p:spPr>
          <a:xfrm>
            <a:off x="8598986" y="3671801"/>
            <a:ext cx="2192933" cy="265913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52414C6-42D4-494F-B523-6B27CC511E94}"/>
              </a:ext>
            </a:extLst>
          </p:cNvPr>
          <p:cNvSpPr/>
          <p:nvPr/>
        </p:nvSpPr>
        <p:spPr>
          <a:xfrm>
            <a:off x="3998645" y="3697838"/>
            <a:ext cx="1792746" cy="222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请在此添加您的文字内容，请在此添加您的文字内容。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96443A14-D6B2-4F78-857E-3F0FD1CB0784}"/>
              </a:ext>
            </a:extLst>
          </p:cNvPr>
          <p:cNvSpPr/>
          <p:nvPr/>
        </p:nvSpPr>
        <p:spPr>
          <a:xfrm>
            <a:off x="6409126" y="3697838"/>
            <a:ext cx="1792746" cy="222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请在此添加您的文字内容，请在此添加您的文字内容。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FDEB8D48-212C-4943-ACB5-EB6CDDDE75AF}"/>
              </a:ext>
            </a:extLst>
          </p:cNvPr>
          <p:cNvSpPr/>
          <p:nvPr/>
        </p:nvSpPr>
        <p:spPr>
          <a:xfrm>
            <a:off x="8819607" y="3697838"/>
            <a:ext cx="1792746" cy="222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请在此添加您的文字内容，请在此添加您的文字内容。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08B0DE43-D1BC-4C21-B493-ABDCDFFD8DD4}"/>
              </a:ext>
            </a:extLst>
          </p:cNvPr>
          <p:cNvSpPr/>
          <p:nvPr/>
        </p:nvSpPr>
        <p:spPr>
          <a:xfrm>
            <a:off x="1388069" y="3572528"/>
            <a:ext cx="2192933" cy="265913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88F6393-538E-4DFB-9808-520C02E83CCA}"/>
              </a:ext>
            </a:extLst>
          </p:cNvPr>
          <p:cNvSpPr/>
          <p:nvPr/>
        </p:nvSpPr>
        <p:spPr>
          <a:xfrm>
            <a:off x="3798551" y="3572528"/>
            <a:ext cx="2192933" cy="265913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9849977-3469-4763-9761-D7707C1B79E9}"/>
              </a:ext>
            </a:extLst>
          </p:cNvPr>
          <p:cNvSpPr/>
          <p:nvPr/>
        </p:nvSpPr>
        <p:spPr>
          <a:xfrm>
            <a:off x="6198769" y="3572528"/>
            <a:ext cx="2192933" cy="265913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97143F80-6F06-4FEE-B714-F7EFA84203D3}"/>
              </a:ext>
            </a:extLst>
          </p:cNvPr>
          <p:cNvSpPr/>
          <p:nvPr/>
        </p:nvSpPr>
        <p:spPr>
          <a:xfrm>
            <a:off x="8598985" y="3572528"/>
            <a:ext cx="2192933" cy="265913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2" name="Group 27">
            <a:extLst>
              <a:ext uri="{FF2B5EF4-FFF2-40B4-BE49-F238E27FC236}">
                <a16:creationId xmlns:a16="http://schemas.microsoft.com/office/drawing/2014/main" id="{5BB1379E-9E16-4796-BC01-B9450918AB89}"/>
              </a:ext>
            </a:extLst>
          </p:cNvPr>
          <p:cNvGrpSpPr/>
          <p:nvPr/>
        </p:nvGrpSpPr>
        <p:grpSpPr>
          <a:xfrm>
            <a:off x="573399" y="315144"/>
            <a:ext cx="11045202" cy="730362"/>
            <a:chOff x="573399" y="315126"/>
            <a:chExt cx="11045202" cy="730362"/>
          </a:xfrm>
        </p:grpSpPr>
        <p:sp>
          <p:nvSpPr>
            <p:cNvPr id="43" name="TextBox 76">
              <a:extLst>
                <a:ext uri="{FF2B5EF4-FFF2-40B4-BE49-F238E27FC236}">
                  <a16:creationId xmlns:a16="http://schemas.microsoft.com/office/drawing/2014/main" id="{F98112FD-C4C5-49EE-BCCE-46810AA21621}"/>
                </a:ext>
              </a:extLst>
            </p:cNvPr>
            <p:cNvSpPr txBox="1"/>
            <p:nvPr/>
          </p:nvSpPr>
          <p:spPr>
            <a:xfrm>
              <a:off x="1405632" y="320478"/>
              <a:ext cx="46431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zh-CN" altLang="en-US" sz="3600">
                  <a:solidFill>
                    <a:schemeClr val="accent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研究方法与思路</a:t>
              </a:r>
              <a:endParaRPr lang="zh-CN" altLang="en-US" sz="3600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8B160E65-4872-4C8C-A5DF-29274AC1A293}"/>
                </a:ext>
              </a:extLst>
            </p:cNvPr>
            <p:cNvCxnSpPr>
              <a:cxnSpLocks/>
            </p:cNvCxnSpPr>
            <p:nvPr/>
          </p:nvCxnSpPr>
          <p:spPr>
            <a:xfrm>
              <a:off x="573399" y="1045488"/>
              <a:ext cx="2560326" cy="0"/>
            </a:xfrm>
            <a:prstGeom prst="line">
              <a:avLst/>
            </a:prstGeom>
            <a:ln w="5715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D9984B3-4421-455F-A0D7-BB130551865D}"/>
                </a:ext>
              </a:extLst>
            </p:cNvPr>
            <p:cNvCxnSpPr>
              <a:cxnSpLocks/>
            </p:cNvCxnSpPr>
            <p:nvPr/>
          </p:nvCxnSpPr>
          <p:spPr>
            <a:xfrm>
              <a:off x="3133725" y="1045488"/>
              <a:ext cx="8484876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background_320161">
              <a:extLst>
                <a:ext uri="{FF2B5EF4-FFF2-40B4-BE49-F238E27FC236}">
                  <a16:creationId xmlns:a16="http://schemas.microsoft.com/office/drawing/2014/main" id="{A10458DD-DF5E-461C-BC32-8AEBE353D7A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09441" y="315126"/>
              <a:ext cx="532050" cy="531279"/>
            </a:xfrm>
            <a:custGeom>
              <a:avLst/>
              <a:gdLst>
                <a:gd name="T0" fmla="*/ 5248 w 5443"/>
                <a:gd name="T1" fmla="*/ 4539 h 5443"/>
                <a:gd name="T2" fmla="*/ 3723 w 5443"/>
                <a:gd name="T3" fmla="*/ 3014 h 5443"/>
                <a:gd name="T4" fmla="*/ 3416 w 5443"/>
                <a:gd name="T5" fmla="*/ 739 h 5443"/>
                <a:gd name="T6" fmla="*/ 739 w 5443"/>
                <a:gd name="T7" fmla="*/ 739 h 5443"/>
                <a:gd name="T8" fmla="*/ 739 w 5443"/>
                <a:gd name="T9" fmla="*/ 3416 h 5443"/>
                <a:gd name="T10" fmla="*/ 3014 w 5443"/>
                <a:gd name="T11" fmla="*/ 3723 h 5443"/>
                <a:gd name="T12" fmla="*/ 4539 w 5443"/>
                <a:gd name="T13" fmla="*/ 5248 h 5443"/>
                <a:gd name="T14" fmla="*/ 5248 w 5443"/>
                <a:gd name="T15" fmla="*/ 5248 h 5443"/>
                <a:gd name="T16" fmla="*/ 5248 w 5443"/>
                <a:gd name="T17" fmla="*/ 4539 h 5443"/>
                <a:gd name="T18" fmla="*/ 3039 w 5443"/>
                <a:gd name="T19" fmla="*/ 3039 h 5443"/>
                <a:gd name="T20" fmla="*/ 1116 w 5443"/>
                <a:gd name="T21" fmla="*/ 3039 h 5443"/>
                <a:gd name="T22" fmla="*/ 1116 w 5443"/>
                <a:gd name="T23" fmla="*/ 1116 h 5443"/>
                <a:gd name="T24" fmla="*/ 3039 w 5443"/>
                <a:gd name="T25" fmla="*/ 1116 h 5443"/>
                <a:gd name="T26" fmla="*/ 3039 w 5443"/>
                <a:gd name="T27" fmla="*/ 3039 h 5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43" h="5443">
                  <a:moveTo>
                    <a:pt x="5248" y="4539"/>
                  </a:moveTo>
                  <a:lnTo>
                    <a:pt x="3723" y="3014"/>
                  </a:lnTo>
                  <a:cubicBezTo>
                    <a:pt x="4134" y="2292"/>
                    <a:pt x="4032" y="1354"/>
                    <a:pt x="3416" y="739"/>
                  </a:cubicBezTo>
                  <a:cubicBezTo>
                    <a:pt x="2678" y="0"/>
                    <a:pt x="1477" y="0"/>
                    <a:pt x="739" y="739"/>
                  </a:cubicBezTo>
                  <a:cubicBezTo>
                    <a:pt x="0" y="1477"/>
                    <a:pt x="0" y="2678"/>
                    <a:pt x="739" y="3416"/>
                  </a:cubicBezTo>
                  <a:cubicBezTo>
                    <a:pt x="1354" y="4032"/>
                    <a:pt x="2292" y="4134"/>
                    <a:pt x="3014" y="3723"/>
                  </a:cubicBezTo>
                  <a:lnTo>
                    <a:pt x="4539" y="5248"/>
                  </a:lnTo>
                  <a:cubicBezTo>
                    <a:pt x="4734" y="5443"/>
                    <a:pt x="5052" y="5443"/>
                    <a:pt x="5248" y="5248"/>
                  </a:cubicBezTo>
                  <a:cubicBezTo>
                    <a:pt x="5443" y="5052"/>
                    <a:pt x="5443" y="4734"/>
                    <a:pt x="5248" y="4539"/>
                  </a:cubicBezTo>
                  <a:close/>
                  <a:moveTo>
                    <a:pt x="3039" y="3039"/>
                  </a:moveTo>
                  <a:cubicBezTo>
                    <a:pt x="2509" y="3569"/>
                    <a:pt x="1646" y="3569"/>
                    <a:pt x="1116" y="3039"/>
                  </a:cubicBezTo>
                  <a:cubicBezTo>
                    <a:pt x="585" y="2509"/>
                    <a:pt x="585" y="1646"/>
                    <a:pt x="1116" y="1116"/>
                  </a:cubicBezTo>
                  <a:cubicBezTo>
                    <a:pt x="1646" y="586"/>
                    <a:pt x="2509" y="586"/>
                    <a:pt x="3039" y="1116"/>
                  </a:cubicBezTo>
                  <a:cubicBezTo>
                    <a:pt x="3569" y="1646"/>
                    <a:pt x="3569" y="2509"/>
                    <a:pt x="3039" y="30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pic>
        <p:nvPicPr>
          <p:cNvPr id="13" name="图片 12" descr="图片包含 树, 草, 户外, 水&#10;&#10;描述已自动生成">
            <a:extLst>
              <a:ext uri="{FF2B5EF4-FFF2-40B4-BE49-F238E27FC236}">
                <a16:creationId xmlns:a16="http://schemas.microsoft.com/office/drawing/2014/main" id="{B62EBBE9-529B-48C3-B509-FED0C6C3F61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950" y="1583539"/>
            <a:ext cx="2981325" cy="1675838"/>
          </a:xfrm>
          <a:prstGeom prst="rect">
            <a:avLst/>
          </a:prstGeom>
        </p:spPr>
      </p:pic>
      <p:pic>
        <p:nvPicPr>
          <p:cNvPr id="20" name="图片 19" descr="图片包含 树, 户外, 水, 河流&#10;&#10;描述已自动生成">
            <a:extLst>
              <a:ext uri="{FF2B5EF4-FFF2-40B4-BE49-F238E27FC236}">
                <a16:creationId xmlns:a16="http://schemas.microsoft.com/office/drawing/2014/main" id="{AFC90C19-6A10-4FC8-AB33-39BB79497D4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313" y="1583539"/>
            <a:ext cx="2981324" cy="1675838"/>
          </a:xfrm>
          <a:prstGeom prst="rect">
            <a:avLst/>
          </a:prstGeom>
        </p:spPr>
      </p:pic>
      <p:pic>
        <p:nvPicPr>
          <p:cNvPr id="22" name="图片 21" descr="图片包含 户外, 树, 天空, 水&#10;&#10;描述已自动生成">
            <a:extLst>
              <a:ext uri="{FF2B5EF4-FFF2-40B4-BE49-F238E27FC236}">
                <a16:creationId xmlns:a16="http://schemas.microsoft.com/office/drawing/2014/main" id="{9DA2D2B8-2A37-4A43-8A63-72FDC424514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672" y="1588131"/>
            <a:ext cx="2981324" cy="1675838"/>
          </a:xfrm>
          <a:prstGeom prst="rect">
            <a:avLst/>
          </a:prstGeom>
        </p:spPr>
      </p:pic>
      <p:pic>
        <p:nvPicPr>
          <p:cNvPr id="24" name="图片 23" descr="图片包含 树, 水, 户外, 自然&#10;&#10;描述已自动生成">
            <a:extLst>
              <a:ext uri="{FF2B5EF4-FFF2-40B4-BE49-F238E27FC236}">
                <a16:creationId xmlns:a16="http://schemas.microsoft.com/office/drawing/2014/main" id="{F0D514ED-A662-49BA-91AC-291167F6E28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7166" y="1587511"/>
            <a:ext cx="2411190" cy="1669409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7CF97508-BD15-4301-AA5A-E4CA523C3AC8}"/>
              </a:ext>
            </a:extLst>
          </p:cNvPr>
          <p:cNvSpPr/>
          <p:nvPr/>
        </p:nvSpPr>
        <p:spPr>
          <a:xfrm>
            <a:off x="1280717" y="1589807"/>
            <a:ext cx="2407641" cy="1669409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FEBD129-27ED-4EC9-84B5-129EC7303FB0}"/>
              </a:ext>
            </a:extLst>
          </p:cNvPr>
          <p:cNvSpPr/>
          <p:nvPr/>
        </p:nvSpPr>
        <p:spPr>
          <a:xfrm>
            <a:off x="3688359" y="1589806"/>
            <a:ext cx="2407641" cy="1669409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2469145-F218-4926-B358-73576423CDD0}"/>
              </a:ext>
            </a:extLst>
          </p:cNvPr>
          <p:cNvSpPr/>
          <p:nvPr/>
        </p:nvSpPr>
        <p:spPr>
          <a:xfrm>
            <a:off x="6096000" y="1589806"/>
            <a:ext cx="2407641" cy="1669409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81EF0C0-CB38-4404-8534-46EB15298839}"/>
              </a:ext>
            </a:extLst>
          </p:cNvPr>
          <p:cNvSpPr/>
          <p:nvPr/>
        </p:nvSpPr>
        <p:spPr>
          <a:xfrm>
            <a:off x="8503641" y="1589806"/>
            <a:ext cx="2407641" cy="1669409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íṡľiḋè">
            <a:extLst>
              <a:ext uri="{FF2B5EF4-FFF2-40B4-BE49-F238E27FC236}">
                <a16:creationId xmlns:a16="http://schemas.microsoft.com/office/drawing/2014/main" id="{1971774D-1C93-406A-9748-41AC064D55F3}"/>
              </a:ext>
            </a:extLst>
          </p:cNvPr>
          <p:cNvSpPr txBox="1"/>
          <p:nvPr/>
        </p:nvSpPr>
        <p:spPr bwMode="auto">
          <a:xfrm>
            <a:off x="1802146" y="2679832"/>
            <a:ext cx="1370464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crosshair-variant-outline_38314">
            <a:extLst>
              <a:ext uri="{FF2B5EF4-FFF2-40B4-BE49-F238E27FC236}">
                <a16:creationId xmlns:a16="http://schemas.microsoft.com/office/drawing/2014/main" id="{817DEBAE-106A-48AD-8710-3DD01D896AFA}"/>
              </a:ext>
            </a:extLst>
          </p:cNvPr>
          <p:cNvSpPr>
            <a:spLocks noChangeAspect="1"/>
          </p:cNvSpPr>
          <p:nvPr/>
        </p:nvSpPr>
        <p:spPr bwMode="auto">
          <a:xfrm>
            <a:off x="2103423" y="1787566"/>
            <a:ext cx="767910" cy="766778"/>
          </a:xfrm>
          <a:custGeom>
            <a:avLst/>
            <a:gdLst>
              <a:gd name="T0" fmla="*/ 436 w 436"/>
              <a:gd name="T1" fmla="*/ 191 h 436"/>
              <a:gd name="T2" fmla="*/ 382 w 436"/>
              <a:gd name="T3" fmla="*/ 191 h 436"/>
              <a:gd name="T4" fmla="*/ 244 w 436"/>
              <a:gd name="T5" fmla="*/ 53 h 436"/>
              <a:gd name="T6" fmla="*/ 244 w 436"/>
              <a:gd name="T7" fmla="*/ 0 h 436"/>
              <a:gd name="T8" fmla="*/ 191 w 436"/>
              <a:gd name="T9" fmla="*/ 0 h 436"/>
              <a:gd name="T10" fmla="*/ 191 w 436"/>
              <a:gd name="T11" fmla="*/ 53 h 436"/>
              <a:gd name="T12" fmla="*/ 53 w 436"/>
              <a:gd name="T13" fmla="*/ 191 h 436"/>
              <a:gd name="T14" fmla="*/ 0 w 436"/>
              <a:gd name="T15" fmla="*/ 191 h 436"/>
              <a:gd name="T16" fmla="*/ 0 w 436"/>
              <a:gd name="T17" fmla="*/ 244 h 436"/>
              <a:gd name="T18" fmla="*/ 53 w 436"/>
              <a:gd name="T19" fmla="*/ 244 h 436"/>
              <a:gd name="T20" fmla="*/ 191 w 436"/>
              <a:gd name="T21" fmla="*/ 382 h 436"/>
              <a:gd name="T22" fmla="*/ 191 w 436"/>
              <a:gd name="T23" fmla="*/ 436 h 436"/>
              <a:gd name="T24" fmla="*/ 244 w 436"/>
              <a:gd name="T25" fmla="*/ 436 h 436"/>
              <a:gd name="T26" fmla="*/ 244 w 436"/>
              <a:gd name="T27" fmla="*/ 382 h 436"/>
              <a:gd name="T28" fmla="*/ 382 w 436"/>
              <a:gd name="T29" fmla="*/ 244 h 436"/>
              <a:gd name="T30" fmla="*/ 436 w 436"/>
              <a:gd name="T31" fmla="*/ 244 h 436"/>
              <a:gd name="T32" fmla="*/ 436 w 436"/>
              <a:gd name="T33" fmla="*/ 191 h 436"/>
              <a:gd name="T34" fmla="*/ 436 w 436"/>
              <a:gd name="T35" fmla="*/ 191 h 436"/>
              <a:gd name="T36" fmla="*/ 244 w 436"/>
              <a:gd name="T37" fmla="*/ 355 h 436"/>
              <a:gd name="T38" fmla="*/ 244 w 436"/>
              <a:gd name="T39" fmla="*/ 307 h 436"/>
              <a:gd name="T40" fmla="*/ 191 w 436"/>
              <a:gd name="T41" fmla="*/ 307 h 436"/>
              <a:gd name="T42" fmla="*/ 191 w 436"/>
              <a:gd name="T43" fmla="*/ 355 h 436"/>
              <a:gd name="T44" fmla="*/ 80 w 436"/>
              <a:gd name="T45" fmla="*/ 244 h 436"/>
              <a:gd name="T46" fmla="*/ 129 w 436"/>
              <a:gd name="T47" fmla="*/ 244 h 436"/>
              <a:gd name="T48" fmla="*/ 129 w 436"/>
              <a:gd name="T49" fmla="*/ 191 h 436"/>
              <a:gd name="T50" fmla="*/ 80 w 436"/>
              <a:gd name="T51" fmla="*/ 191 h 436"/>
              <a:gd name="T52" fmla="*/ 191 w 436"/>
              <a:gd name="T53" fmla="*/ 80 h 436"/>
              <a:gd name="T54" fmla="*/ 191 w 436"/>
              <a:gd name="T55" fmla="*/ 129 h 436"/>
              <a:gd name="T56" fmla="*/ 244 w 436"/>
              <a:gd name="T57" fmla="*/ 129 h 436"/>
              <a:gd name="T58" fmla="*/ 244 w 436"/>
              <a:gd name="T59" fmla="*/ 80 h 436"/>
              <a:gd name="T60" fmla="*/ 355 w 436"/>
              <a:gd name="T61" fmla="*/ 191 h 436"/>
              <a:gd name="T62" fmla="*/ 307 w 436"/>
              <a:gd name="T63" fmla="*/ 191 h 436"/>
              <a:gd name="T64" fmla="*/ 307 w 436"/>
              <a:gd name="T65" fmla="*/ 244 h 436"/>
              <a:gd name="T66" fmla="*/ 355 w 436"/>
              <a:gd name="T67" fmla="*/ 244 h 436"/>
              <a:gd name="T68" fmla="*/ 244 w 436"/>
              <a:gd name="T69" fmla="*/ 355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36" h="436">
                <a:moveTo>
                  <a:pt x="436" y="191"/>
                </a:moveTo>
                <a:lnTo>
                  <a:pt x="382" y="191"/>
                </a:lnTo>
                <a:cubicBezTo>
                  <a:pt x="371" y="121"/>
                  <a:pt x="315" y="65"/>
                  <a:pt x="244" y="53"/>
                </a:cubicBezTo>
                <a:lnTo>
                  <a:pt x="244" y="0"/>
                </a:lnTo>
                <a:lnTo>
                  <a:pt x="191" y="0"/>
                </a:lnTo>
                <a:lnTo>
                  <a:pt x="191" y="53"/>
                </a:lnTo>
                <a:cubicBezTo>
                  <a:pt x="121" y="65"/>
                  <a:pt x="65" y="121"/>
                  <a:pt x="53" y="191"/>
                </a:cubicBezTo>
                <a:lnTo>
                  <a:pt x="0" y="191"/>
                </a:lnTo>
                <a:lnTo>
                  <a:pt x="0" y="244"/>
                </a:lnTo>
                <a:lnTo>
                  <a:pt x="53" y="244"/>
                </a:lnTo>
                <a:cubicBezTo>
                  <a:pt x="65" y="315"/>
                  <a:pt x="121" y="371"/>
                  <a:pt x="191" y="382"/>
                </a:cubicBezTo>
                <a:lnTo>
                  <a:pt x="191" y="436"/>
                </a:lnTo>
                <a:lnTo>
                  <a:pt x="244" y="436"/>
                </a:lnTo>
                <a:lnTo>
                  <a:pt x="244" y="382"/>
                </a:lnTo>
                <a:cubicBezTo>
                  <a:pt x="315" y="371"/>
                  <a:pt x="371" y="315"/>
                  <a:pt x="382" y="244"/>
                </a:cubicBezTo>
                <a:lnTo>
                  <a:pt x="436" y="244"/>
                </a:lnTo>
                <a:lnTo>
                  <a:pt x="436" y="191"/>
                </a:lnTo>
                <a:lnTo>
                  <a:pt x="436" y="191"/>
                </a:lnTo>
                <a:close/>
                <a:moveTo>
                  <a:pt x="244" y="355"/>
                </a:moveTo>
                <a:lnTo>
                  <a:pt x="244" y="307"/>
                </a:lnTo>
                <a:lnTo>
                  <a:pt x="191" y="307"/>
                </a:lnTo>
                <a:lnTo>
                  <a:pt x="191" y="355"/>
                </a:lnTo>
                <a:cubicBezTo>
                  <a:pt x="135" y="344"/>
                  <a:pt x="91" y="300"/>
                  <a:pt x="80" y="244"/>
                </a:cubicBezTo>
                <a:lnTo>
                  <a:pt x="129" y="244"/>
                </a:lnTo>
                <a:lnTo>
                  <a:pt x="129" y="191"/>
                </a:lnTo>
                <a:lnTo>
                  <a:pt x="80" y="191"/>
                </a:lnTo>
                <a:cubicBezTo>
                  <a:pt x="91" y="135"/>
                  <a:pt x="135" y="91"/>
                  <a:pt x="191" y="80"/>
                </a:cubicBezTo>
                <a:lnTo>
                  <a:pt x="191" y="129"/>
                </a:lnTo>
                <a:lnTo>
                  <a:pt x="244" y="129"/>
                </a:lnTo>
                <a:lnTo>
                  <a:pt x="244" y="80"/>
                </a:lnTo>
                <a:cubicBezTo>
                  <a:pt x="300" y="91"/>
                  <a:pt x="344" y="135"/>
                  <a:pt x="355" y="191"/>
                </a:cubicBezTo>
                <a:lnTo>
                  <a:pt x="307" y="191"/>
                </a:lnTo>
                <a:lnTo>
                  <a:pt x="307" y="244"/>
                </a:lnTo>
                <a:lnTo>
                  <a:pt x="355" y="244"/>
                </a:lnTo>
                <a:cubicBezTo>
                  <a:pt x="344" y="300"/>
                  <a:pt x="300" y="344"/>
                  <a:pt x="244" y="35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concave-lines-variants_31932">
            <a:extLst>
              <a:ext uri="{FF2B5EF4-FFF2-40B4-BE49-F238E27FC236}">
                <a16:creationId xmlns:a16="http://schemas.microsoft.com/office/drawing/2014/main" id="{129F1DB0-AEE3-4726-ABED-3F4536102123}"/>
              </a:ext>
            </a:extLst>
          </p:cNvPr>
          <p:cNvSpPr>
            <a:spLocks noChangeAspect="1"/>
          </p:cNvSpPr>
          <p:nvPr/>
        </p:nvSpPr>
        <p:spPr bwMode="auto">
          <a:xfrm>
            <a:off x="9320668" y="1798372"/>
            <a:ext cx="891879" cy="764676"/>
          </a:xfrm>
          <a:custGeom>
            <a:avLst/>
            <a:gdLst>
              <a:gd name="T0" fmla="*/ 3194 w 5080"/>
              <a:gd name="T1" fmla="*/ 2540 h 4362"/>
              <a:gd name="T2" fmla="*/ 3024 w 5080"/>
              <a:gd name="T3" fmla="*/ 2979 h 4362"/>
              <a:gd name="T4" fmla="*/ 2941 w 5080"/>
              <a:gd name="T5" fmla="*/ 3016 h 4362"/>
              <a:gd name="T6" fmla="*/ 2866 w 5080"/>
              <a:gd name="T7" fmla="*/ 2987 h 4362"/>
              <a:gd name="T8" fmla="*/ 2858 w 5080"/>
              <a:gd name="T9" fmla="*/ 2829 h 4362"/>
              <a:gd name="T10" fmla="*/ 2970 w 5080"/>
              <a:gd name="T11" fmla="*/ 2540 h 4362"/>
              <a:gd name="T12" fmla="*/ 2540 w 5080"/>
              <a:gd name="T13" fmla="*/ 2111 h 4362"/>
              <a:gd name="T14" fmla="*/ 2110 w 5080"/>
              <a:gd name="T15" fmla="*/ 2540 h 4362"/>
              <a:gd name="T16" fmla="*/ 2219 w 5080"/>
              <a:gd name="T17" fmla="*/ 2825 h 4362"/>
              <a:gd name="T18" fmla="*/ 2209 w 5080"/>
              <a:gd name="T19" fmla="*/ 2983 h 4362"/>
              <a:gd name="T20" fmla="*/ 2051 w 5080"/>
              <a:gd name="T21" fmla="*/ 2974 h 4362"/>
              <a:gd name="T22" fmla="*/ 1886 w 5080"/>
              <a:gd name="T23" fmla="*/ 2540 h 4362"/>
              <a:gd name="T24" fmla="*/ 2540 w 5080"/>
              <a:gd name="T25" fmla="*/ 1886 h 4362"/>
              <a:gd name="T26" fmla="*/ 3194 w 5080"/>
              <a:gd name="T27" fmla="*/ 2540 h 4362"/>
              <a:gd name="T28" fmla="*/ 2540 w 5080"/>
              <a:gd name="T29" fmla="*/ 971 h 4362"/>
              <a:gd name="T30" fmla="*/ 971 w 5080"/>
              <a:gd name="T31" fmla="*/ 2540 h 4362"/>
              <a:gd name="T32" fmla="*/ 1411 w 5080"/>
              <a:gd name="T33" fmla="*/ 3629 h 4362"/>
              <a:gd name="T34" fmla="*/ 1492 w 5080"/>
              <a:gd name="T35" fmla="*/ 3664 h 4362"/>
              <a:gd name="T36" fmla="*/ 1569 w 5080"/>
              <a:gd name="T37" fmla="*/ 3632 h 4362"/>
              <a:gd name="T38" fmla="*/ 1572 w 5080"/>
              <a:gd name="T39" fmla="*/ 3474 h 4362"/>
              <a:gd name="T40" fmla="*/ 1195 w 5080"/>
              <a:gd name="T41" fmla="*/ 2540 h 4362"/>
              <a:gd name="T42" fmla="*/ 2540 w 5080"/>
              <a:gd name="T43" fmla="*/ 1195 h 4362"/>
              <a:gd name="T44" fmla="*/ 3885 w 5080"/>
              <a:gd name="T45" fmla="*/ 2540 h 4362"/>
              <a:gd name="T46" fmla="*/ 3508 w 5080"/>
              <a:gd name="T47" fmla="*/ 3474 h 4362"/>
              <a:gd name="T48" fmla="*/ 3511 w 5080"/>
              <a:gd name="T49" fmla="*/ 3632 h 4362"/>
              <a:gd name="T50" fmla="*/ 3669 w 5080"/>
              <a:gd name="T51" fmla="*/ 3629 h 4362"/>
              <a:gd name="T52" fmla="*/ 4109 w 5080"/>
              <a:gd name="T53" fmla="*/ 2540 h 4362"/>
              <a:gd name="T54" fmla="*/ 2540 w 5080"/>
              <a:gd name="T55" fmla="*/ 971 h 4362"/>
              <a:gd name="T56" fmla="*/ 2540 w 5080"/>
              <a:gd name="T57" fmla="*/ 0 h 4362"/>
              <a:gd name="T58" fmla="*/ 0 w 5080"/>
              <a:gd name="T59" fmla="*/ 2540 h 4362"/>
              <a:gd name="T60" fmla="*/ 725 w 5080"/>
              <a:gd name="T61" fmla="*/ 4317 h 4362"/>
              <a:gd name="T62" fmla="*/ 883 w 5080"/>
              <a:gd name="T63" fmla="*/ 4318 h 4362"/>
              <a:gd name="T64" fmla="*/ 885 w 5080"/>
              <a:gd name="T65" fmla="*/ 4160 h 4362"/>
              <a:gd name="T66" fmla="*/ 224 w 5080"/>
              <a:gd name="T67" fmla="*/ 2540 h 4362"/>
              <a:gd name="T68" fmla="*/ 2540 w 5080"/>
              <a:gd name="T69" fmla="*/ 224 h 4362"/>
              <a:gd name="T70" fmla="*/ 4856 w 5080"/>
              <a:gd name="T71" fmla="*/ 2540 h 4362"/>
              <a:gd name="T72" fmla="*/ 4196 w 5080"/>
              <a:gd name="T73" fmla="*/ 4160 h 4362"/>
              <a:gd name="T74" fmla="*/ 4197 w 5080"/>
              <a:gd name="T75" fmla="*/ 4318 h 4362"/>
              <a:gd name="T76" fmla="*/ 4276 w 5080"/>
              <a:gd name="T77" fmla="*/ 4350 h 4362"/>
              <a:gd name="T78" fmla="*/ 4356 w 5080"/>
              <a:gd name="T79" fmla="*/ 4317 h 4362"/>
              <a:gd name="T80" fmla="*/ 5080 w 5080"/>
              <a:gd name="T81" fmla="*/ 2540 h 4362"/>
              <a:gd name="T82" fmla="*/ 2540 w 5080"/>
              <a:gd name="T83" fmla="*/ 0 h 4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080" h="4362">
                <a:moveTo>
                  <a:pt x="3194" y="2540"/>
                </a:moveTo>
                <a:cubicBezTo>
                  <a:pt x="3194" y="2703"/>
                  <a:pt x="3134" y="2859"/>
                  <a:pt x="3024" y="2979"/>
                </a:cubicBezTo>
                <a:cubicBezTo>
                  <a:pt x="3002" y="3004"/>
                  <a:pt x="2972" y="3016"/>
                  <a:pt x="2941" y="3016"/>
                </a:cubicBezTo>
                <a:cubicBezTo>
                  <a:pt x="2914" y="3016"/>
                  <a:pt x="2887" y="3007"/>
                  <a:pt x="2866" y="2987"/>
                </a:cubicBezTo>
                <a:cubicBezTo>
                  <a:pt x="2820" y="2945"/>
                  <a:pt x="2817" y="2875"/>
                  <a:pt x="2858" y="2829"/>
                </a:cubicBezTo>
                <a:cubicBezTo>
                  <a:pt x="2930" y="2750"/>
                  <a:pt x="2970" y="2647"/>
                  <a:pt x="2970" y="2540"/>
                </a:cubicBezTo>
                <a:cubicBezTo>
                  <a:pt x="2970" y="2303"/>
                  <a:pt x="2777" y="2111"/>
                  <a:pt x="2540" y="2111"/>
                </a:cubicBezTo>
                <a:cubicBezTo>
                  <a:pt x="2303" y="2111"/>
                  <a:pt x="2110" y="2303"/>
                  <a:pt x="2110" y="2540"/>
                </a:cubicBezTo>
                <a:cubicBezTo>
                  <a:pt x="2110" y="2645"/>
                  <a:pt x="2149" y="2747"/>
                  <a:pt x="2219" y="2825"/>
                </a:cubicBezTo>
                <a:cubicBezTo>
                  <a:pt x="2260" y="2871"/>
                  <a:pt x="2256" y="2942"/>
                  <a:pt x="2209" y="2983"/>
                </a:cubicBezTo>
                <a:cubicBezTo>
                  <a:pt x="2163" y="3024"/>
                  <a:pt x="2092" y="3020"/>
                  <a:pt x="2051" y="2974"/>
                </a:cubicBezTo>
                <a:cubicBezTo>
                  <a:pt x="1945" y="2854"/>
                  <a:pt x="1886" y="2700"/>
                  <a:pt x="1886" y="2540"/>
                </a:cubicBezTo>
                <a:cubicBezTo>
                  <a:pt x="1886" y="2180"/>
                  <a:pt x="2180" y="1886"/>
                  <a:pt x="2540" y="1886"/>
                </a:cubicBezTo>
                <a:cubicBezTo>
                  <a:pt x="2901" y="1886"/>
                  <a:pt x="3194" y="2180"/>
                  <a:pt x="3194" y="2540"/>
                </a:cubicBezTo>
                <a:close/>
                <a:moveTo>
                  <a:pt x="2540" y="971"/>
                </a:moveTo>
                <a:cubicBezTo>
                  <a:pt x="1675" y="971"/>
                  <a:pt x="971" y="1675"/>
                  <a:pt x="971" y="2540"/>
                </a:cubicBezTo>
                <a:cubicBezTo>
                  <a:pt x="971" y="2949"/>
                  <a:pt x="1127" y="3335"/>
                  <a:pt x="1411" y="3629"/>
                </a:cubicBezTo>
                <a:cubicBezTo>
                  <a:pt x="1433" y="3652"/>
                  <a:pt x="1462" y="3664"/>
                  <a:pt x="1492" y="3664"/>
                </a:cubicBezTo>
                <a:cubicBezTo>
                  <a:pt x="1520" y="3664"/>
                  <a:pt x="1548" y="3653"/>
                  <a:pt x="1569" y="3632"/>
                </a:cubicBezTo>
                <a:cubicBezTo>
                  <a:pt x="1614" y="3589"/>
                  <a:pt x="1615" y="3518"/>
                  <a:pt x="1572" y="3474"/>
                </a:cubicBezTo>
                <a:cubicBezTo>
                  <a:pt x="1329" y="3222"/>
                  <a:pt x="1195" y="2890"/>
                  <a:pt x="1195" y="2540"/>
                </a:cubicBezTo>
                <a:cubicBezTo>
                  <a:pt x="1195" y="1799"/>
                  <a:pt x="1799" y="1195"/>
                  <a:pt x="2540" y="1195"/>
                </a:cubicBezTo>
                <a:cubicBezTo>
                  <a:pt x="3282" y="1195"/>
                  <a:pt x="3885" y="1799"/>
                  <a:pt x="3885" y="2540"/>
                </a:cubicBezTo>
                <a:cubicBezTo>
                  <a:pt x="3885" y="2890"/>
                  <a:pt x="3751" y="3222"/>
                  <a:pt x="3508" y="3474"/>
                </a:cubicBezTo>
                <a:cubicBezTo>
                  <a:pt x="3465" y="3518"/>
                  <a:pt x="3466" y="3589"/>
                  <a:pt x="3511" y="3632"/>
                </a:cubicBezTo>
                <a:cubicBezTo>
                  <a:pt x="3556" y="3675"/>
                  <a:pt x="3626" y="3674"/>
                  <a:pt x="3669" y="3629"/>
                </a:cubicBezTo>
                <a:cubicBezTo>
                  <a:pt x="3953" y="3335"/>
                  <a:pt x="4109" y="2949"/>
                  <a:pt x="4109" y="2540"/>
                </a:cubicBezTo>
                <a:cubicBezTo>
                  <a:pt x="4109" y="1675"/>
                  <a:pt x="3405" y="971"/>
                  <a:pt x="2540" y="971"/>
                </a:cubicBezTo>
                <a:close/>
                <a:moveTo>
                  <a:pt x="2540" y="0"/>
                </a:moveTo>
                <a:cubicBezTo>
                  <a:pt x="1139" y="0"/>
                  <a:pt x="0" y="1139"/>
                  <a:pt x="0" y="2540"/>
                </a:cubicBezTo>
                <a:cubicBezTo>
                  <a:pt x="0" y="3208"/>
                  <a:pt x="257" y="3839"/>
                  <a:pt x="725" y="4317"/>
                </a:cubicBezTo>
                <a:cubicBezTo>
                  <a:pt x="768" y="4361"/>
                  <a:pt x="839" y="4362"/>
                  <a:pt x="883" y="4318"/>
                </a:cubicBezTo>
                <a:cubicBezTo>
                  <a:pt x="927" y="4275"/>
                  <a:pt x="928" y="4204"/>
                  <a:pt x="885" y="4160"/>
                </a:cubicBezTo>
                <a:cubicBezTo>
                  <a:pt x="459" y="3725"/>
                  <a:pt x="224" y="3149"/>
                  <a:pt x="224" y="2540"/>
                </a:cubicBezTo>
                <a:cubicBezTo>
                  <a:pt x="224" y="1263"/>
                  <a:pt x="1263" y="224"/>
                  <a:pt x="2540" y="224"/>
                </a:cubicBezTo>
                <a:cubicBezTo>
                  <a:pt x="3817" y="224"/>
                  <a:pt x="4856" y="1263"/>
                  <a:pt x="4856" y="2540"/>
                </a:cubicBezTo>
                <a:cubicBezTo>
                  <a:pt x="4856" y="3149"/>
                  <a:pt x="4622" y="3725"/>
                  <a:pt x="4196" y="4160"/>
                </a:cubicBezTo>
                <a:cubicBezTo>
                  <a:pt x="4152" y="4204"/>
                  <a:pt x="4153" y="4275"/>
                  <a:pt x="4197" y="4318"/>
                </a:cubicBezTo>
                <a:cubicBezTo>
                  <a:pt x="4219" y="4340"/>
                  <a:pt x="4247" y="4350"/>
                  <a:pt x="4276" y="4350"/>
                </a:cubicBezTo>
                <a:cubicBezTo>
                  <a:pt x="4305" y="4350"/>
                  <a:pt x="4334" y="4339"/>
                  <a:pt x="4356" y="4317"/>
                </a:cubicBezTo>
                <a:cubicBezTo>
                  <a:pt x="4823" y="3839"/>
                  <a:pt x="5080" y="3208"/>
                  <a:pt x="5080" y="2540"/>
                </a:cubicBezTo>
                <a:cubicBezTo>
                  <a:pt x="5080" y="1139"/>
                  <a:pt x="3941" y="0"/>
                  <a:pt x="254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minim_142467">
            <a:extLst>
              <a:ext uri="{FF2B5EF4-FFF2-40B4-BE49-F238E27FC236}">
                <a16:creationId xmlns:a16="http://schemas.microsoft.com/office/drawing/2014/main" id="{205D6B83-46E8-401E-8636-1AA6D920ABE9}"/>
              </a:ext>
            </a:extLst>
          </p:cNvPr>
          <p:cNvSpPr>
            <a:spLocks noChangeAspect="1"/>
          </p:cNvSpPr>
          <p:nvPr/>
        </p:nvSpPr>
        <p:spPr bwMode="auto">
          <a:xfrm>
            <a:off x="7141990" y="1796107"/>
            <a:ext cx="315660" cy="767908"/>
          </a:xfrm>
          <a:custGeom>
            <a:avLst/>
            <a:gdLst>
              <a:gd name="T0" fmla="*/ 325000 h 606722"/>
              <a:gd name="T1" fmla="*/ 325000 h 606722"/>
              <a:gd name="T2" fmla="*/ 325000 h 606722"/>
              <a:gd name="T3" fmla="*/ 325000 h 606722"/>
              <a:gd name="T4" fmla="*/ 325000 h 606722"/>
              <a:gd name="T5" fmla="*/ 325000 h 606722"/>
              <a:gd name="T6" fmla="*/ 325000 h 606722"/>
              <a:gd name="T7" fmla="*/ 325000 h 606722"/>
              <a:gd name="T8" fmla="*/ 325000 h 606722"/>
              <a:gd name="T9" fmla="*/ 325000 h 606722"/>
              <a:gd name="T10" fmla="*/ 325000 h 606722"/>
              <a:gd name="T11" fmla="*/ 325000 h 606722"/>
              <a:gd name="T12" fmla="*/ 325000 h 606722"/>
              <a:gd name="T13" fmla="*/ 325000 h 606722"/>
              <a:gd name="T14" fmla="*/ 325000 h 606722"/>
              <a:gd name="T15" fmla="*/ 325000 h 606722"/>
              <a:gd name="T16" fmla="*/ 325000 h 606722"/>
              <a:gd name="T17" fmla="*/ 325000 h 606722"/>
              <a:gd name="T18" fmla="*/ 325000 h 606722"/>
              <a:gd name="T19" fmla="*/ 325000 h 606722"/>
              <a:gd name="T20" fmla="*/ 325000 h 606722"/>
              <a:gd name="T21" fmla="*/ 325000 h 606722"/>
              <a:gd name="T22" fmla="*/ 325000 h 606722"/>
              <a:gd name="T23" fmla="*/ 325000 h 606722"/>
              <a:gd name="T24" fmla="*/ 325000 h 606722"/>
              <a:gd name="T25" fmla="*/ 325000 h 606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00" h="5360">
                <a:moveTo>
                  <a:pt x="1800" y="0"/>
                </a:moveTo>
                <a:lnTo>
                  <a:pt x="1800" y="3648"/>
                </a:lnTo>
                <a:cubicBezTo>
                  <a:pt x="1609" y="3509"/>
                  <a:pt x="1365" y="3426"/>
                  <a:pt x="1100" y="3426"/>
                </a:cubicBezTo>
                <a:cubicBezTo>
                  <a:pt x="493" y="3426"/>
                  <a:pt x="0" y="3860"/>
                  <a:pt x="0" y="4393"/>
                </a:cubicBezTo>
                <a:cubicBezTo>
                  <a:pt x="0" y="4926"/>
                  <a:pt x="493" y="5360"/>
                  <a:pt x="1100" y="5360"/>
                </a:cubicBezTo>
                <a:cubicBezTo>
                  <a:pt x="1706" y="5360"/>
                  <a:pt x="2200" y="4926"/>
                  <a:pt x="2200" y="4393"/>
                </a:cubicBezTo>
                <a:lnTo>
                  <a:pt x="2200" y="0"/>
                </a:lnTo>
                <a:lnTo>
                  <a:pt x="1800" y="0"/>
                </a:lnTo>
                <a:close/>
                <a:moveTo>
                  <a:pt x="1100" y="4960"/>
                </a:moveTo>
                <a:cubicBezTo>
                  <a:pt x="714" y="4960"/>
                  <a:pt x="400" y="4705"/>
                  <a:pt x="400" y="4393"/>
                </a:cubicBezTo>
                <a:cubicBezTo>
                  <a:pt x="400" y="4080"/>
                  <a:pt x="714" y="3826"/>
                  <a:pt x="1100" y="3826"/>
                </a:cubicBezTo>
                <a:cubicBezTo>
                  <a:pt x="1486" y="3826"/>
                  <a:pt x="1800" y="4080"/>
                  <a:pt x="1800" y="4393"/>
                </a:cubicBezTo>
                <a:cubicBezTo>
                  <a:pt x="1800" y="4705"/>
                  <a:pt x="1486" y="4960"/>
                  <a:pt x="1100" y="496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oval_136858">
            <a:extLst>
              <a:ext uri="{FF2B5EF4-FFF2-40B4-BE49-F238E27FC236}">
                <a16:creationId xmlns:a16="http://schemas.microsoft.com/office/drawing/2014/main" id="{D9B44123-29CC-4DAD-86D6-70EF03AB3420}"/>
              </a:ext>
            </a:extLst>
          </p:cNvPr>
          <p:cNvSpPr>
            <a:spLocks noChangeAspect="1"/>
          </p:cNvSpPr>
          <p:nvPr/>
        </p:nvSpPr>
        <p:spPr bwMode="auto">
          <a:xfrm>
            <a:off x="4511065" y="1787566"/>
            <a:ext cx="767908" cy="775482"/>
          </a:xfrm>
          <a:custGeom>
            <a:avLst/>
            <a:gdLst>
              <a:gd name="T0" fmla="*/ 800 w 800"/>
              <a:gd name="T1" fmla="*/ 347 h 800"/>
              <a:gd name="T2" fmla="*/ 756 w 800"/>
              <a:gd name="T3" fmla="*/ 347 h 800"/>
              <a:gd name="T4" fmla="*/ 453 w 800"/>
              <a:gd name="T5" fmla="*/ 44 h 800"/>
              <a:gd name="T6" fmla="*/ 453 w 800"/>
              <a:gd name="T7" fmla="*/ 0 h 800"/>
              <a:gd name="T8" fmla="*/ 347 w 800"/>
              <a:gd name="T9" fmla="*/ 0 h 800"/>
              <a:gd name="T10" fmla="*/ 347 w 800"/>
              <a:gd name="T11" fmla="*/ 44 h 800"/>
              <a:gd name="T12" fmla="*/ 44 w 800"/>
              <a:gd name="T13" fmla="*/ 347 h 800"/>
              <a:gd name="T14" fmla="*/ 0 w 800"/>
              <a:gd name="T15" fmla="*/ 347 h 800"/>
              <a:gd name="T16" fmla="*/ 0 w 800"/>
              <a:gd name="T17" fmla="*/ 453 h 800"/>
              <a:gd name="T18" fmla="*/ 44 w 800"/>
              <a:gd name="T19" fmla="*/ 453 h 800"/>
              <a:gd name="T20" fmla="*/ 347 w 800"/>
              <a:gd name="T21" fmla="*/ 756 h 800"/>
              <a:gd name="T22" fmla="*/ 347 w 800"/>
              <a:gd name="T23" fmla="*/ 800 h 800"/>
              <a:gd name="T24" fmla="*/ 453 w 800"/>
              <a:gd name="T25" fmla="*/ 800 h 800"/>
              <a:gd name="T26" fmla="*/ 453 w 800"/>
              <a:gd name="T27" fmla="*/ 756 h 800"/>
              <a:gd name="T28" fmla="*/ 756 w 800"/>
              <a:gd name="T29" fmla="*/ 453 h 800"/>
              <a:gd name="T30" fmla="*/ 800 w 800"/>
              <a:gd name="T31" fmla="*/ 453 h 800"/>
              <a:gd name="T32" fmla="*/ 800 w 800"/>
              <a:gd name="T33" fmla="*/ 347 h 800"/>
              <a:gd name="T34" fmla="*/ 373 w 800"/>
              <a:gd name="T35" fmla="*/ 27 h 800"/>
              <a:gd name="T36" fmla="*/ 427 w 800"/>
              <a:gd name="T37" fmla="*/ 27 h 800"/>
              <a:gd name="T38" fmla="*/ 427 w 800"/>
              <a:gd name="T39" fmla="*/ 41 h 800"/>
              <a:gd name="T40" fmla="*/ 427 w 800"/>
              <a:gd name="T41" fmla="*/ 80 h 800"/>
              <a:gd name="T42" fmla="*/ 373 w 800"/>
              <a:gd name="T43" fmla="*/ 80 h 800"/>
              <a:gd name="T44" fmla="*/ 373 w 800"/>
              <a:gd name="T45" fmla="*/ 41 h 800"/>
              <a:gd name="T46" fmla="*/ 373 w 800"/>
              <a:gd name="T47" fmla="*/ 27 h 800"/>
              <a:gd name="T48" fmla="*/ 27 w 800"/>
              <a:gd name="T49" fmla="*/ 427 h 800"/>
              <a:gd name="T50" fmla="*/ 27 w 800"/>
              <a:gd name="T51" fmla="*/ 373 h 800"/>
              <a:gd name="T52" fmla="*/ 41 w 800"/>
              <a:gd name="T53" fmla="*/ 373 h 800"/>
              <a:gd name="T54" fmla="*/ 80 w 800"/>
              <a:gd name="T55" fmla="*/ 373 h 800"/>
              <a:gd name="T56" fmla="*/ 80 w 800"/>
              <a:gd name="T57" fmla="*/ 427 h 800"/>
              <a:gd name="T58" fmla="*/ 41 w 800"/>
              <a:gd name="T59" fmla="*/ 427 h 800"/>
              <a:gd name="T60" fmla="*/ 27 w 800"/>
              <a:gd name="T61" fmla="*/ 427 h 800"/>
              <a:gd name="T62" fmla="*/ 427 w 800"/>
              <a:gd name="T63" fmla="*/ 773 h 800"/>
              <a:gd name="T64" fmla="*/ 373 w 800"/>
              <a:gd name="T65" fmla="*/ 773 h 800"/>
              <a:gd name="T66" fmla="*/ 373 w 800"/>
              <a:gd name="T67" fmla="*/ 759 h 800"/>
              <a:gd name="T68" fmla="*/ 373 w 800"/>
              <a:gd name="T69" fmla="*/ 720 h 800"/>
              <a:gd name="T70" fmla="*/ 427 w 800"/>
              <a:gd name="T71" fmla="*/ 720 h 800"/>
              <a:gd name="T72" fmla="*/ 427 w 800"/>
              <a:gd name="T73" fmla="*/ 759 h 800"/>
              <a:gd name="T74" fmla="*/ 427 w 800"/>
              <a:gd name="T75" fmla="*/ 773 h 800"/>
              <a:gd name="T76" fmla="*/ 453 w 800"/>
              <a:gd name="T77" fmla="*/ 729 h 800"/>
              <a:gd name="T78" fmla="*/ 453 w 800"/>
              <a:gd name="T79" fmla="*/ 693 h 800"/>
              <a:gd name="T80" fmla="*/ 347 w 800"/>
              <a:gd name="T81" fmla="*/ 693 h 800"/>
              <a:gd name="T82" fmla="*/ 347 w 800"/>
              <a:gd name="T83" fmla="*/ 729 h 800"/>
              <a:gd name="T84" fmla="*/ 71 w 800"/>
              <a:gd name="T85" fmla="*/ 453 h 800"/>
              <a:gd name="T86" fmla="*/ 107 w 800"/>
              <a:gd name="T87" fmla="*/ 453 h 800"/>
              <a:gd name="T88" fmla="*/ 107 w 800"/>
              <a:gd name="T89" fmla="*/ 347 h 800"/>
              <a:gd name="T90" fmla="*/ 71 w 800"/>
              <a:gd name="T91" fmla="*/ 347 h 800"/>
              <a:gd name="T92" fmla="*/ 347 w 800"/>
              <a:gd name="T93" fmla="*/ 71 h 800"/>
              <a:gd name="T94" fmla="*/ 347 w 800"/>
              <a:gd name="T95" fmla="*/ 107 h 800"/>
              <a:gd name="T96" fmla="*/ 453 w 800"/>
              <a:gd name="T97" fmla="*/ 107 h 800"/>
              <a:gd name="T98" fmla="*/ 453 w 800"/>
              <a:gd name="T99" fmla="*/ 71 h 800"/>
              <a:gd name="T100" fmla="*/ 729 w 800"/>
              <a:gd name="T101" fmla="*/ 347 h 800"/>
              <a:gd name="T102" fmla="*/ 693 w 800"/>
              <a:gd name="T103" fmla="*/ 347 h 800"/>
              <a:gd name="T104" fmla="*/ 693 w 800"/>
              <a:gd name="T105" fmla="*/ 453 h 800"/>
              <a:gd name="T106" fmla="*/ 729 w 800"/>
              <a:gd name="T107" fmla="*/ 453 h 800"/>
              <a:gd name="T108" fmla="*/ 453 w 800"/>
              <a:gd name="T109" fmla="*/ 729 h 800"/>
              <a:gd name="T110" fmla="*/ 773 w 800"/>
              <a:gd name="T111" fmla="*/ 427 h 800"/>
              <a:gd name="T112" fmla="*/ 759 w 800"/>
              <a:gd name="T113" fmla="*/ 427 h 800"/>
              <a:gd name="T114" fmla="*/ 720 w 800"/>
              <a:gd name="T115" fmla="*/ 427 h 800"/>
              <a:gd name="T116" fmla="*/ 720 w 800"/>
              <a:gd name="T117" fmla="*/ 373 h 800"/>
              <a:gd name="T118" fmla="*/ 759 w 800"/>
              <a:gd name="T119" fmla="*/ 373 h 800"/>
              <a:gd name="T120" fmla="*/ 773 w 800"/>
              <a:gd name="T121" fmla="*/ 373 h 800"/>
              <a:gd name="T122" fmla="*/ 773 w 800"/>
              <a:gd name="T123" fmla="*/ 427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00" h="800">
                <a:moveTo>
                  <a:pt x="800" y="347"/>
                </a:moveTo>
                <a:lnTo>
                  <a:pt x="756" y="347"/>
                </a:lnTo>
                <a:cubicBezTo>
                  <a:pt x="732" y="189"/>
                  <a:pt x="611" y="68"/>
                  <a:pt x="453" y="44"/>
                </a:cubicBezTo>
                <a:lnTo>
                  <a:pt x="453" y="0"/>
                </a:lnTo>
                <a:lnTo>
                  <a:pt x="347" y="0"/>
                </a:lnTo>
                <a:lnTo>
                  <a:pt x="347" y="44"/>
                </a:lnTo>
                <a:cubicBezTo>
                  <a:pt x="189" y="68"/>
                  <a:pt x="68" y="189"/>
                  <a:pt x="44" y="347"/>
                </a:cubicBezTo>
                <a:lnTo>
                  <a:pt x="0" y="347"/>
                </a:lnTo>
                <a:lnTo>
                  <a:pt x="0" y="453"/>
                </a:lnTo>
                <a:lnTo>
                  <a:pt x="44" y="453"/>
                </a:lnTo>
                <a:cubicBezTo>
                  <a:pt x="68" y="611"/>
                  <a:pt x="189" y="732"/>
                  <a:pt x="347" y="756"/>
                </a:cubicBezTo>
                <a:lnTo>
                  <a:pt x="347" y="800"/>
                </a:lnTo>
                <a:lnTo>
                  <a:pt x="453" y="800"/>
                </a:lnTo>
                <a:lnTo>
                  <a:pt x="453" y="756"/>
                </a:lnTo>
                <a:cubicBezTo>
                  <a:pt x="611" y="732"/>
                  <a:pt x="732" y="611"/>
                  <a:pt x="756" y="453"/>
                </a:cubicBezTo>
                <a:lnTo>
                  <a:pt x="800" y="453"/>
                </a:lnTo>
                <a:lnTo>
                  <a:pt x="800" y="347"/>
                </a:lnTo>
                <a:close/>
                <a:moveTo>
                  <a:pt x="373" y="27"/>
                </a:moveTo>
                <a:lnTo>
                  <a:pt x="427" y="27"/>
                </a:lnTo>
                <a:lnTo>
                  <a:pt x="427" y="41"/>
                </a:lnTo>
                <a:lnTo>
                  <a:pt x="427" y="80"/>
                </a:lnTo>
                <a:lnTo>
                  <a:pt x="373" y="80"/>
                </a:lnTo>
                <a:lnTo>
                  <a:pt x="373" y="41"/>
                </a:lnTo>
                <a:lnTo>
                  <a:pt x="373" y="27"/>
                </a:lnTo>
                <a:close/>
                <a:moveTo>
                  <a:pt x="27" y="427"/>
                </a:moveTo>
                <a:lnTo>
                  <a:pt x="27" y="373"/>
                </a:lnTo>
                <a:lnTo>
                  <a:pt x="41" y="373"/>
                </a:lnTo>
                <a:lnTo>
                  <a:pt x="80" y="373"/>
                </a:lnTo>
                <a:lnTo>
                  <a:pt x="80" y="427"/>
                </a:lnTo>
                <a:lnTo>
                  <a:pt x="41" y="427"/>
                </a:lnTo>
                <a:lnTo>
                  <a:pt x="27" y="427"/>
                </a:lnTo>
                <a:close/>
                <a:moveTo>
                  <a:pt x="427" y="773"/>
                </a:moveTo>
                <a:lnTo>
                  <a:pt x="373" y="773"/>
                </a:lnTo>
                <a:lnTo>
                  <a:pt x="373" y="759"/>
                </a:lnTo>
                <a:lnTo>
                  <a:pt x="373" y="720"/>
                </a:lnTo>
                <a:lnTo>
                  <a:pt x="427" y="720"/>
                </a:lnTo>
                <a:lnTo>
                  <a:pt x="427" y="759"/>
                </a:lnTo>
                <a:lnTo>
                  <a:pt x="427" y="773"/>
                </a:lnTo>
                <a:close/>
                <a:moveTo>
                  <a:pt x="453" y="729"/>
                </a:moveTo>
                <a:lnTo>
                  <a:pt x="453" y="693"/>
                </a:lnTo>
                <a:lnTo>
                  <a:pt x="347" y="693"/>
                </a:lnTo>
                <a:lnTo>
                  <a:pt x="347" y="729"/>
                </a:lnTo>
                <a:cubicBezTo>
                  <a:pt x="204" y="706"/>
                  <a:pt x="94" y="596"/>
                  <a:pt x="71" y="453"/>
                </a:cubicBezTo>
                <a:lnTo>
                  <a:pt x="107" y="453"/>
                </a:lnTo>
                <a:lnTo>
                  <a:pt x="107" y="347"/>
                </a:lnTo>
                <a:lnTo>
                  <a:pt x="71" y="347"/>
                </a:lnTo>
                <a:cubicBezTo>
                  <a:pt x="94" y="204"/>
                  <a:pt x="204" y="94"/>
                  <a:pt x="347" y="71"/>
                </a:cubicBezTo>
                <a:lnTo>
                  <a:pt x="347" y="107"/>
                </a:lnTo>
                <a:lnTo>
                  <a:pt x="453" y="107"/>
                </a:lnTo>
                <a:lnTo>
                  <a:pt x="453" y="71"/>
                </a:lnTo>
                <a:cubicBezTo>
                  <a:pt x="596" y="94"/>
                  <a:pt x="706" y="204"/>
                  <a:pt x="729" y="347"/>
                </a:cubicBezTo>
                <a:lnTo>
                  <a:pt x="693" y="347"/>
                </a:lnTo>
                <a:lnTo>
                  <a:pt x="693" y="453"/>
                </a:lnTo>
                <a:lnTo>
                  <a:pt x="729" y="453"/>
                </a:lnTo>
                <a:cubicBezTo>
                  <a:pt x="706" y="596"/>
                  <a:pt x="596" y="706"/>
                  <a:pt x="453" y="729"/>
                </a:cubicBezTo>
                <a:close/>
                <a:moveTo>
                  <a:pt x="773" y="427"/>
                </a:moveTo>
                <a:lnTo>
                  <a:pt x="759" y="427"/>
                </a:lnTo>
                <a:lnTo>
                  <a:pt x="720" y="427"/>
                </a:lnTo>
                <a:lnTo>
                  <a:pt x="720" y="373"/>
                </a:lnTo>
                <a:lnTo>
                  <a:pt x="759" y="373"/>
                </a:lnTo>
                <a:lnTo>
                  <a:pt x="773" y="373"/>
                </a:lnTo>
                <a:lnTo>
                  <a:pt x="773" y="42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íṡľiḋè">
            <a:extLst>
              <a:ext uri="{FF2B5EF4-FFF2-40B4-BE49-F238E27FC236}">
                <a16:creationId xmlns:a16="http://schemas.microsoft.com/office/drawing/2014/main" id="{95D0A987-80D9-4319-8E48-373A525607E8}"/>
              </a:ext>
            </a:extLst>
          </p:cNvPr>
          <p:cNvSpPr txBox="1"/>
          <p:nvPr/>
        </p:nvSpPr>
        <p:spPr bwMode="auto">
          <a:xfrm>
            <a:off x="4206946" y="2668221"/>
            <a:ext cx="1370464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íṡľiḋè">
            <a:extLst>
              <a:ext uri="{FF2B5EF4-FFF2-40B4-BE49-F238E27FC236}">
                <a16:creationId xmlns:a16="http://schemas.microsoft.com/office/drawing/2014/main" id="{4412B95E-41E1-40BC-BFC7-8AABBC6E380D}"/>
              </a:ext>
            </a:extLst>
          </p:cNvPr>
          <p:cNvSpPr txBox="1"/>
          <p:nvPr/>
        </p:nvSpPr>
        <p:spPr bwMode="auto">
          <a:xfrm>
            <a:off x="6673734" y="2668221"/>
            <a:ext cx="1370464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íṡľiḋè">
            <a:extLst>
              <a:ext uri="{FF2B5EF4-FFF2-40B4-BE49-F238E27FC236}">
                <a16:creationId xmlns:a16="http://schemas.microsoft.com/office/drawing/2014/main" id="{BDF18CD5-1EE8-4709-A12F-F76487F86311}"/>
              </a:ext>
            </a:extLst>
          </p:cNvPr>
          <p:cNvSpPr txBox="1"/>
          <p:nvPr/>
        </p:nvSpPr>
        <p:spPr bwMode="auto">
          <a:xfrm>
            <a:off x="9081375" y="2679832"/>
            <a:ext cx="1370464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566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椭圆 113">
            <a:extLst>
              <a:ext uri="{FF2B5EF4-FFF2-40B4-BE49-F238E27FC236}">
                <a16:creationId xmlns:a16="http://schemas.microsoft.com/office/drawing/2014/main" id="{BFB4F37A-8D1F-489F-8BD3-2CCFBD018FD2}"/>
              </a:ext>
            </a:extLst>
          </p:cNvPr>
          <p:cNvSpPr/>
          <p:nvPr/>
        </p:nvSpPr>
        <p:spPr>
          <a:xfrm flipH="1">
            <a:off x="7245058" y="3563186"/>
            <a:ext cx="576000" cy="576000"/>
          </a:xfrm>
          <a:prstGeom prst="ellipse">
            <a:avLst/>
          </a:prstGeom>
          <a:solidFill>
            <a:schemeClr val="accent2"/>
          </a:solidFill>
          <a:ln w="19050">
            <a:noFill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椭圆 109">
            <a:extLst>
              <a:ext uri="{FF2B5EF4-FFF2-40B4-BE49-F238E27FC236}">
                <a16:creationId xmlns:a16="http://schemas.microsoft.com/office/drawing/2014/main" id="{A87C7CDC-C2A2-496A-8A4F-D5024863F37A}"/>
              </a:ext>
            </a:extLst>
          </p:cNvPr>
          <p:cNvSpPr/>
          <p:nvPr/>
        </p:nvSpPr>
        <p:spPr>
          <a:xfrm flipH="1">
            <a:off x="6741368" y="2456906"/>
            <a:ext cx="576000" cy="576000"/>
          </a:xfrm>
          <a:prstGeom prst="ellipse">
            <a:avLst/>
          </a:prstGeom>
          <a:solidFill>
            <a:schemeClr val="accent1"/>
          </a:solidFill>
          <a:ln w="19050">
            <a:noFill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8A941A46-DC37-458C-B6E9-4CC2CFC5D084}"/>
              </a:ext>
            </a:extLst>
          </p:cNvPr>
          <p:cNvSpPr/>
          <p:nvPr/>
        </p:nvSpPr>
        <p:spPr>
          <a:xfrm>
            <a:off x="4874634" y="4666413"/>
            <a:ext cx="576000" cy="576000"/>
          </a:xfrm>
          <a:prstGeom prst="ellipse">
            <a:avLst/>
          </a:prstGeom>
          <a:solidFill>
            <a:schemeClr val="accent1"/>
          </a:solidFill>
          <a:ln w="19050">
            <a:noFill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1C1C9879-7ED4-4459-B3F3-6AB1B1B1D591}"/>
              </a:ext>
            </a:extLst>
          </p:cNvPr>
          <p:cNvSpPr/>
          <p:nvPr/>
        </p:nvSpPr>
        <p:spPr>
          <a:xfrm>
            <a:off x="4370944" y="3563186"/>
            <a:ext cx="576000" cy="576000"/>
          </a:xfrm>
          <a:prstGeom prst="ellipse">
            <a:avLst/>
          </a:prstGeom>
          <a:solidFill>
            <a:schemeClr val="accent2"/>
          </a:solidFill>
          <a:ln w="19050">
            <a:noFill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50563732-5D32-4F8C-AF38-AFC7E36DC46F}"/>
              </a:ext>
            </a:extLst>
          </p:cNvPr>
          <p:cNvSpPr/>
          <p:nvPr/>
        </p:nvSpPr>
        <p:spPr>
          <a:xfrm>
            <a:off x="4874634" y="2456906"/>
            <a:ext cx="576000" cy="576000"/>
          </a:xfrm>
          <a:prstGeom prst="ellipse">
            <a:avLst/>
          </a:prstGeom>
          <a:solidFill>
            <a:schemeClr val="accent1"/>
          </a:solidFill>
          <a:ln w="19050">
            <a:noFill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7F37830-680F-467B-975D-4CE357E004E0}"/>
              </a:ext>
            </a:extLst>
          </p:cNvPr>
          <p:cNvGrpSpPr/>
          <p:nvPr/>
        </p:nvGrpSpPr>
        <p:grpSpPr>
          <a:xfrm>
            <a:off x="5475050" y="3213266"/>
            <a:ext cx="1241900" cy="1241900"/>
            <a:chOff x="18343775" y="10603820"/>
            <a:chExt cx="610643" cy="570034"/>
          </a:xfrm>
          <a:solidFill>
            <a:schemeClr val="accent1"/>
          </a:solidFill>
        </p:grpSpPr>
        <p:sp>
          <p:nvSpPr>
            <p:cNvPr id="23" name="Freeform 48">
              <a:extLst>
                <a:ext uri="{FF2B5EF4-FFF2-40B4-BE49-F238E27FC236}">
                  <a16:creationId xmlns:a16="http://schemas.microsoft.com/office/drawing/2014/main" id="{18CBE07F-6B62-4F8D-89F5-9C817F51FEDF}"/>
                </a:ext>
              </a:extLst>
            </p:cNvPr>
            <p:cNvSpPr/>
            <p:nvPr/>
          </p:nvSpPr>
          <p:spPr>
            <a:xfrm>
              <a:off x="18343775" y="10603820"/>
              <a:ext cx="610643" cy="570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75" y="13163"/>
                  </a:moveTo>
                  <a:cubicBezTo>
                    <a:pt x="19575" y="12994"/>
                    <a:pt x="19575" y="12994"/>
                    <a:pt x="19575" y="12994"/>
                  </a:cubicBezTo>
                  <a:cubicBezTo>
                    <a:pt x="21600" y="12994"/>
                    <a:pt x="21600" y="12994"/>
                    <a:pt x="21600" y="12994"/>
                  </a:cubicBezTo>
                  <a:cubicBezTo>
                    <a:pt x="21600" y="8438"/>
                    <a:pt x="21600" y="8438"/>
                    <a:pt x="21600" y="8438"/>
                  </a:cubicBezTo>
                  <a:cubicBezTo>
                    <a:pt x="19575" y="8438"/>
                    <a:pt x="19575" y="8438"/>
                    <a:pt x="19575" y="8438"/>
                  </a:cubicBezTo>
                  <a:cubicBezTo>
                    <a:pt x="19575" y="8269"/>
                    <a:pt x="19575" y="8269"/>
                    <a:pt x="19575" y="8269"/>
                  </a:cubicBezTo>
                  <a:cubicBezTo>
                    <a:pt x="19406" y="7594"/>
                    <a:pt x="19069" y="6919"/>
                    <a:pt x="18731" y="6244"/>
                  </a:cubicBezTo>
                  <a:cubicBezTo>
                    <a:pt x="18731" y="6075"/>
                    <a:pt x="18731" y="6075"/>
                    <a:pt x="18731" y="6075"/>
                  </a:cubicBezTo>
                  <a:cubicBezTo>
                    <a:pt x="20081" y="4725"/>
                    <a:pt x="20081" y="4725"/>
                    <a:pt x="20081" y="4725"/>
                  </a:cubicBezTo>
                  <a:cubicBezTo>
                    <a:pt x="16875" y="1519"/>
                    <a:pt x="16875" y="1519"/>
                    <a:pt x="16875" y="1519"/>
                  </a:cubicBezTo>
                  <a:cubicBezTo>
                    <a:pt x="15525" y="2869"/>
                    <a:pt x="15525" y="2869"/>
                    <a:pt x="15525" y="2869"/>
                  </a:cubicBezTo>
                  <a:cubicBezTo>
                    <a:pt x="15356" y="2700"/>
                    <a:pt x="15356" y="2700"/>
                    <a:pt x="15356" y="2700"/>
                  </a:cubicBezTo>
                  <a:cubicBezTo>
                    <a:pt x="14681" y="2362"/>
                    <a:pt x="14006" y="2194"/>
                    <a:pt x="13162" y="1856"/>
                  </a:cubicBezTo>
                  <a:cubicBezTo>
                    <a:pt x="12994" y="1856"/>
                    <a:pt x="12994" y="1856"/>
                    <a:pt x="12994" y="1856"/>
                  </a:cubicBezTo>
                  <a:cubicBezTo>
                    <a:pt x="12994" y="0"/>
                    <a:pt x="12994" y="0"/>
                    <a:pt x="12994" y="0"/>
                  </a:cubicBezTo>
                  <a:cubicBezTo>
                    <a:pt x="8606" y="0"/>
                    <a:pt x="8606" y="0"/>
                    <a:pt x="8606" y="0"/>
                  </a:cubicBezTo>
                  <a:cubicBezTo>
                    <a:pt x="8606" y="1856"/>
                    <a:pt x="8606" y="1856"/>
                    <a:pt x="8606" y="1856"/>
                  </a:cubicBezTo>
                  <a:cubicBezTo>
                    <a:pt x="8437" y="1856"/>
                    <a:pt x="8437" y="1856"/>
                    <a:pt x="8437" y="1856"/>
                  </a:cubicBezTo>
                  <a:cubicBezTo>
                    <a:pt x="7594" y="2194"/>
                    <a:pt x="6919" y="2362"/>
                    <a:pt x="6244" y="2700"/>
                  </a:cubicBezTo>
                  <a:cubicBezTo>
                    <a:pt x="6075" y="2869"/>
                    <a:pt x="6075" y="2869"/>
                    <a:pt x="6075" y="2869"/>
                  </a:cubicBezTo>
                  <a:cubicBezTo>
                    <a:pt x="4725" y="1519"/>
                    <a:pt x="4725" y="1519"/>
                    <a:pt x="4725" y="1519"/>
                  </a:cubicBezTo>
                  <a:cubicBezTo>
                    <a:pt x="1519" y="4725"/>
                    <a:pt x="1519" y="4725"/>
                    <a:pt x="1519" y="4725"/>
                  </a:cubicBezTo>
                  <a:cubicBezTo>
                    <a:pt x="2869" y="6075"/>
                    <a:pt x="2869" y="6075"/>
                    <a:pt x="2869" y="6075"/>
                  </a:cubicBezTo>
                  <a:cubicBezTo>
                    <a:pt x="2869" y="6244"/>
                    <a:pt x="2869" y="6244"/>
                    <a:pt x="2869" y="6244"/>
                  </a:cubicBezTo>
                  <a:cubicBezTo>
                    <a:pt x="2531" y="6919"/>
                    <a:pt x="2194" y="7594"/>
                    <a:pt x="2025" y="8269"/>
                  </a:cubicBezTo>
                  <a:cubicBezTo>
                    <a:pt x="1856" y="8438"/>
                    <a:pt x="1856" y="8438"/>
                    <a:pt x="1856" y="8438"/>
                  </a:cubicBezTo>
                  <a:cubicBezTo>
                    <a:pt x="0" y="8438"/>
                    <a:pt x="0" y="8438"/>
                    <a:pt x="0" y="8438"/>
                  </a:cubicBezTo>
                  <a:cubicBezTo>
                    <a:pt x="0" y="12994"/>
                    <a:pt x="0" y="12994"/>
                    <a:pt x="0" y="12994"/>
                  </a:cubicBezTo>
                  <a:cubicBezTo>
                    <a:pt x="1856" y="12994"/>
                    <a:pt x="1856" y="12994"/>
                    <a:pt x="1856" y="12994"/>
                  </a:cubicBezTo>
                  <a:cubicBezTo>
                    <a:pt x="2025" y="13163"/>
                    <a:pt x="2025" y="13163"/>
                    <a:pt x="2025" y="13163"/>
                  </a:cubicBezTo>
                  <a:cubicBezTo>
                    <a:pt x="2194" y="13837"/>
                    <a:pt x="2531" y="14513"/>
                    <a:pt x="2869" y="15188"/>
                  </a:cubicBezTo>
                  <a:cubicBezTo>
                    <a:pt x="2869" y="15356"/>
                    <a:pt x="2869" y="15356"/>
                    <a:pt x="2869" y="15356"/>
                  </a:cubicBezTo>
                  <a:cubicBezTo>
                    <a:pt x="1519" y="16706"/>
                    <a:pt x="1519" y="16706"/>
                    <a:pt x="1519" y="16706"/>
                  </a:cubicBezTo>
                  <a:cubicBezTo>
                    <a:pt x="4725" y="19913"/>
                    <a:pt x="4725" y="19913"/>
                    <a:pt x="4725" y="19913"/>
                  </a:cubicBezTo>
                  <a:cubicBezTo>
                    <a:pt x="6075" y="18563"/>
                    <a:pt x="6075" y="18563"/>
                    <a:pt x="6075" y="18563"/>
                  </a:cubicBezTo>
                  <a:cubicBezTo>
                    <a:pt x="6244" y="18731"/>
                    <a:pt x="6244" y="18731"/>
                    <a:pt x="6244" y="18731"/>
                  </a:cubicBezTo>
                  <a:cubicBezTo>
                    <a:pt x="6919" y="19069"/>
                    <a:pt x="7594" y="19406"/>
                    <a:pt x="8437" y="19575"/>
                  </a:cubicBezTo>
                  <a:cubicBezTo>
                    <a:pt x="8606" y="19575"/>
                    <a:pt x="8606" y="19575"/>
                    <a:pt x="8606" y="19575"/>
                  </a:cubicBezTo>
                  <a:cubicBezTo>
                    <a:pt x="8606" y="21600"/>
                    <a:pt x="8606" y="21600"/>
                    <a:pt x="8606" y="21600"/>
                  </a:cubicBezTo>
                  <a:cubicBezTo>
                    <a:pt x="12994" y="21600"/>
                    <a:pt x="12994" y="21600"/>
                    <a:pt x="12994" y="21600"/>
                  </a:cubicBezTo>
                  <a:cubicBezTo>
                    <a:pt x="12994" y="19575"/>
                    <a:pt x="12994" y="19575"/>
                    <a:pt x="12994" y="19575"/>
                  </a:cubicBezTo>
                  <a:cubicBezTo>
                    <a:pt x="13162" y="19575"/>
                    <a:pt x="13162" y="19575"/>
                    <a:pt x="13162" y="19575"/>
                  </a:cubicBezTo>
                  <a:cubicBezTo>
                    <a:pt x="14006" y="19406"/>
                    <a:pt x="14681" y="19069"/>
                    <a:pt x="15356" y="18731"/>
                  </a:cubicBezTo>
                  <a:cubicBezTo>
                    <a:pt x="15525" y="18563"/>
                    <a:pt x="15525" y="18563"/>
                    <a:pt x="15525" y="18563"/>
                  </a:cubicBezTo>
                  <a:cubicBezTo>
                    <a:pt x="16875" y="19913"/>
                    <a:pt x="16875" y="19913"/>
                    <a:pt x="16875" y="19913"/>
                  </a:cubicBezTo>
                  <a:cubicBezTo>
                    <a:pt x="20081" y="16706"/>
                    <a:pt x="20081" y="16706"/>
                    <a:pt x="20081" y="16706"/>
                  </a:cubicBezTo>
                  <a:cubicBezTo>
                    <a:pt x="18731" y="15356"/>
                    <a:pt x="18731" y="15356"/>
                    <a:pt x="18731" y="15356"/>
                  </a:cubicBezTo>
                  <a:cubicBezTo>
                    <a:pt x="18731" y="15188"/>
                    <a:pt x="18731" y="15188"/>
                    <a:pt x="18731" y="15188"/>
                  </a:cubicBezTo>
                  <a:cubicBezTo>
                    <a:pt x="19069" y="14513"/>
                    <a:pt x="19406" y="13837"/>
                    <a:pt x="19575" y="13163"/>
                  </a:cubicBezTo>
                  <a:close/>
                  <a:moveTo>
                    <a:pt x="18900" y="16706"/>
                  </a:moveTo>
                  <a:cubicBezTo>
                    <a:pt x="16875" y="18900"/>
                    <a:pt x="16875" y="18900"/>
                    <a:pt x="16875" y="18900"/>
                  </a:cubicBezTo>
                  <a:cubicBezTo>
                    <a:pt x="15525" y="17719"/>
                    <a:pt x="15525" y="17719"/>
                    <a:pt x="15525" y="17719"/>
                  </a:cubicBezTo>
                  <a:cubicBezTo>
                    <a:pt x="14850" y="18056"/>
                    <a:pt x="14850" y="18056"/>
                    <a:pt x="14850" y="18056"/>
                  </a:cubicBezTo>
                  <a:cubicBezTo>
                    <a:pt x="14344" y="18394"/>
                    <a:pt x="13669" y="18563"/>
                    <a:pt x="12994" y="18731"/>
                  </a:cubicBezTo>
                  <a:cubicBezTo>
                    <a:pt x="12319" y="19069"/>
                    <a:pt x="12319" y="19069"/>
                    <a:pt x="12319" y="19069"/>
                  </a:cubicBezTo>
                  <a:cubicBezTo>
                    <a:pt x="12319" y="20756"/>
                    <a:pt x="12319" y="20756"/>
                    <a:pt x="12319" y="20756"/>
                  </a:cubicBezTo>
                  <a:cubicBezTo>
                    <a:pt x="9281" y="20756"/>
                    <a:pt x="9281" y="20756"/>
                    <a:pt x="9281" y="20756"/>
                  </a:cubicBezTo>
                  <a:cubicBezTo>
                    <a:pt x="9281" y="19069"/>
                    <a:pt x="9281" y="19069"/>
                    <a:pt x="9281" y="19069"/>
                  </a:cubicBezTo>
                  <a:cubicBezTo>
                    <a:pt x="8606" y="18731"/>
                    <a:pt x="8606" y="18731"/>
                    <a:pt x="8606" y="18731"/>
                  </a:cubicBezTo>
                  <a:cubicBezTo>
                    <a:pt x="7931" y="18563"/>
                    <a:pt x="7256" y="18394"/>
                    <a:pt x="6750" y="18056"/>
                  </a:cubicBezTo>
                  <a:cubicBezTo>
                    <a:pt x="6075" y="17719"/>
                    <a:pt x="6075" y="17719"/>
                    <a:pt x="6075" y="17719"/>
                  </a:cubicBezTo>
                  <a:cubicBezTo>
                    <a:pt x="4725" y="18900"/>
                    <a:pt x="4725" y="18900"/>
                    <a:pt x="4725" y="18900"/>
                  </a:cubicBezTo>
                  <a:cubicBezTo>
                    <a:pt x="2700" y="16706"/>
                    <a:pt x="2700" y="16706"/>
                    <a:pt x="2700" y="16706"/>
                  </a:cubicBezTo>
                  <a:cubicBezTo>
                    <a:pt x="3881" y="15525"/>
                    <a:pt x="3881" y="15525"/>
                    <a:pt x="3881" y="15525"/>
                  </a:cubicBezTo>
                  <a:cubicBezTo>
                    <a:pt x="3544" y="14850"/>
                    <a:pt x="3544" y="14850"/>
                    <a:pt x="3544" y="14850"/>
                  </a:cubicBezTo>
                  <a:cubicBezTo>
                    <a:pt x="3206" y="14344"/>
                    <a:pt x="2869" y="13669"/>
                    <a:pt x="2700" y="12994"/>
                  </a:cubicBezTo>
                  <a:cubicBezTo>
                    <a:pt x="2531" y="12150"/>
                    <a:pt x="2531" y="12150"/>
                    <a:pt x="2531" y="12150"/>
                  </a:cubicBezTo>
                  <a:cubicBezTo>
                    <a:pt x="844" y="12150"/>
                    <a:pt x="844" y="12150"/>
                    <a:pt x="844" y="12150"/>
                  </a:cubicBezTo>
                  <a:cubicBezTo>
                    <a:pt x="844" y="9281"/>
                    <a:pt x="844" y="9281"/>
                    <a:pt x="844" y="9281"/>
                  </a:cubicBezTo>
                  <a:cubicBezTo>
                    <a:pt x="2531" y="9281"/>
                    <a:pt x="2531" y="9281"/>
                    <a:pt x="2531" y="9281"/>
                  </a:cubicBezTo>
                  <a:cubicBezTo>
                    <a:pt x="2700" y="8438"/>
                    <a:pt x="2700" y="8438"/>
                    <a:pt x="2700" y="8438"/>
                  </a:cubicBezTo>
                  <a:cubicBezTo>
                    <a:pt x="2869" y="7763"/>
                    <a:pt x="3206" y="7256"/>
                    <a:pt x="3544" y="6581"/>
                  </a:cubicBezTo>
                  <a:cubicBezTo>
                    <a:pt x="3881" y="5906"/>
                    <a:pt x="3881" y="5906"/>
                    <a:pt x="3881" y="5906"/>
                  </a:cubicBezTo>
                  <a:cubicBezTo>
                    <a:pt x="2700" y="4725"/>
                    <a:pt x="2700" y="4725"/>
                    <a:pt x="2700" y="4725"/>
                  </a:cubicBezTo>
                  <a:cubicBezTo>
                    <a:pt x="4725" y="2531"/>
                    <a:pt x="4725" y="2531"/>
                    <a:pt x="4725" y="2531"/>
                  </a:cubicBezTo>
                  <a:cubicBezTo>
                    <a:pt x="6075" y="3881"/>
                    <a:pt x="6075" y="3881"/>
                    <a:pt x="6075" y="3881"/>
                  </a:cubicBezTo>
                  <a:cubicBezTo>
                    <a:pt x="6750" y="3375"/>
                    <a:pt x="6750" y="3375"/>
                    <a:pt x="6750" y="3375"/>
                  </a:cubicBezTo>
                  <a:cubicBezTo>
                    <a:pt x="7256" y="3037"/>
                    <a:pt x="7931" y="2869"/>
                    <a:pt x="8606" y="2700"/>
                  </a:cubicBezTo>
                  <a:cubicBezTo>
                    <a:pt x="9281" y="2531"/>
                    <a:pt x="9281" y="2531"/>
                    <a:pt x="9281" y="2531"/>
                  </a:cubicBezTo>
                  <a:cubicBezTo>
                    <a:pt x="9281" y="675"/>
                    <a:pt x="9281" y="675"/>
                    <a:pt x="9281" y="675"/>
                  </a:cubicBezTo>
                  <a:cubicBezTo>
                    <a:pt x="12319" y="675"/>
                    <a:pt x="12319" y="675"/>
                    <a:pt x="12319" y="675"/>
                  </a:cubicBezTo>
                  <a:cubicBezTo>
                    <a:pt x="12319" y="2531"/>
                    <a:pt x="12319" y="2531"/>
                    <a:pt x="12319" y="2531"/>
                  </a:cubicBezTo>
                  <a:cubicBezTo>
                    <a:pt x="12994" y="2700"/>
                    <a:pt x="12994" y="2700"/>
                    <a:pt x="12994" y="2700"/>
                  </a:cubicBezTo>
                  <a:cubicBezTo>
                    <a:pt x="13669" y="2869"/>
                    <a:pt x="14344" y="3037"/>
                    <a:pt x="14850" y="3375"/>
                  </a:cubicBezTo>
                  <a:cubicBezTo>
                    <a:pt x="15525" y="3881"/>
                    <a:pt x="15525" y="3881"/>
                    <a:pt x="15525" y="3881"/>
                  </a:cubicBezTo>
                  <a:cubicBezTo>
                    <a:pt x="16875" y="2531"/>
                    <a:pt x="16875" y="2531"/>
                    <a:pt x="16875" y="2531"/>
                  </a:cubicBezTo>
                  <a:cubicBezTo>
                    <a:pt x="18900" y="4725"/>
                    <a:pt x="18900" y="4725"/>
                    <a:pt x="18900" y="4725"/>
                  </a:cubicBezTo>
                  <a:cubicBezTo>
                    <a:pt x="17719" y="5906"/>
                    <a:pt x="17719" y="5906"/>
                    <a:pt x="17719" y="5906"/>
                  </a:cubicBezTo>
                  <a:cubicBezTo>
                    <a:pt x="18056" y="6581"/>
                    <a:pt x="18056" y="6581"/>
                    <a:pt x="18056" y="6581"/>
                  </a:cubicBezTo>
                  <a:cubicBezTo>
                    <a:pt x="18394" y="7256"/>
                    <a:pt x="18731" y="7763"/>
                    <a:pt x="18900" y="8438"/>
                  </a:cubicBezTo>
                  <a:cubicBezTo>
                    <a:pt x="19069" y="9281"/>
                    <a:pt x="19069" y="9281"/>
                    <a:pt x="19069" y="9281"/>
                  </a:cubicBezTo>
                  <a:cubicBezTo>
                    <a:pt x="20756" y="9281"/>
                    <a:pt x="20756" y="9281"/>
                    <a:pt x="20756" y="9281"/>
                  </a:cubicBezTo>
                  <a:cubicBezTo>
                    <a:pt x="20756" y="12150"/>
                    <a:pt x="20756" y="12150"/>
                    <a:pt x="20756" y="12150"/>
                  </a:cubicBezTo>
                  <a:cubicBezTo>
                    <a:pt x="19069" y="12150"/>
                    <a:pt x="19069" y="12150"/>
                    <a:pt x="19069" y="12150"/>
                  </a:cubicBezTo>
                  <a:cubicBezTo>
                    <a:pt x="18900" y="12994"/>
                    <a:pt x="18900" y="12994"/>
                    <a:pt x="18900" y="12994"/>
                  </a:cubicBezTo>
                  <a:cubicBezTo>
                    <a:pt x="18731" y="13669"/>
                    <a:pt x="18394" y="14344"/>
                    <a:pt x="18056" y="14850"/>
                  </a:cubicBezTo>
                  <a:cubicBezTo>
                    <a:pt x="17719" y="15525"/>
                    <a:pt x="17719" y="15525"/>
                    <a:pt x="17719" y="15525"/>
                  </a:cubicBezTo>
                  <a:lnTo>
                    <a:pt x="18900" y="16706"/>
                  </a:lnTo>
                  <a:close/>
                </a:path>
              </a:pathLst>
            </a:custGeom>
            <a:grpFill/>
            <a:ln w="12700" cap="flat">
              <a:solidFill>
                <a:schemeClr val="accent1"/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dirty="0">
                <a:latin typeface="微软雅黑" panose="020B0503020204020204" pitchFamily="34" charset="-122"/>
              </a:endParaRPr>
            </a:p>
          </p:txBody>
        </p:sp>
        <p:sp>
          <p:nvSpPr>
            <p:cNvPr id="24" name="Freeform 49">
              <a:extLst>
                <a:ext uri="{FF2B5EF4-FFF2-40B4-BE49-F238E27FC236}">
                  <a16:creationId xmlns:a16="http://schemas.microsoft.com/office/drawing/2014/main" id="{38F48D64-53EA-4A39-9E52-9B41FE83E8B3}"/>
                </a:ext>
              </a:extLst>
            </p:cNvPr>
            <p:cNvSpPr/>
            <p:nvPr/>
          </p:nvSpPr>
          <p:spPr>
            <a:xfrm>
              <a:off x="18531820" y="10779360"/>
              <a:ext cx="234552" cy="218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20" y="0"/>
                  </a:moveTo>
                  <a:cubicBezTo>
                    <a:pt x="4849" y="0"/>
                    <a:pt x="0" y="4849"/>
                    <a:pt x="0" y="11020"/>
                  </a:cubicBezTo>
                  <a:cubicBezTo>
                    <a:pt x="0" y="16751"/>
                    <a:pt x="4849" y="21600"/>
                    <a:pt x="11020" y="21600"/>
                  </a:cubicBezTo>
                  <a:cubicBezTo>
                    <a:pt x="16751" y="21600"/>
                    <a:pt x="21600" y="16751"/>
                    <a:pt x="21600" y="11020"/>
                  </a:cubicBezTo>
                  <a:cubicBezTo>
                    <a:pt x="21600" y="4849"/>
                    <a:pt x="16751" y="0"/>
                    <a:pt x="11020" y="0"/>
                  </a:cubicBezTo>
                  <a:close/>
                  <a:moveTo>
                    <a:pt x="17192" y="17192"/>
                  </a:moveTo>
                  <a:cubicBezTo>
                    <a:pt x="15429" y="18955"/>
                    <a:pt x="13224" y="19837"/>
                    <a:pt x="11020" y="19837"/>
                  </a:cubicBezTo>
                  <a:cubicBezTo>
                    <a:pt x="8816" y="19837"/>
                    <a:pt x="6612" y="18955"/>
                    <a:pt x="4849" y="17192"/>
                  </a:cubicBezTo>
                  <a:cubicBezTo>
                    <a:pt x="3086" y="15429"/>
                    <a:pt x="2204" y="13224"/>
                    <a:pt x="2204" y="11020"/>
                  </a:cubicBezTo>
                  <a:cubicBezTo>
                    <a:pt x="2204" y="8376"/>
                    <a:pt x="3086" y="6171"/>
                    <a:pt x="4849" y="4408"/>
                  </a:cubicBezTo>
                  <a:cubicBezTo>
                    <a:pt x="6612" y="3086"/>
                    <a:pt x="8816" y="2204"/>
                    <a:pt x="11020" y="2204"/>
                  </a:cubicBezTo>
                  <a:cubicBezTo>
                    <a:pt x="13224" y="2204"/>
                    <a:pt x="15429" y="3086"/>
                    <a:pt x="17192" y="4408"/>
                  </a:cubicBezTo>
                  <a:cubicBezTo>
                    <a:pt x="18955" y="6171"/>
                    <a:pt x="19837" y="8376"/>
                    <a:pt x="19837" y="11020"/>
                  </a:cubicBezTo>
                  <a:cubicBezTo>
                    <a:pt x="19837" y="13224"/>
                    <a:pt x="18955" y="15429"/>
                    <a:pt x="17192" y="17192"/>
                  </a:cubicBezTo>
                  <a:close/>
                </a:path>
              </a:pathLst>
            </a:custGeom>
            <a:grpFill/>
            <a:ln w="12700" cap="flat">
              <a:solidFill>
                <a:schemeClr val="accent1"/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122" name="文本框 121">
            <a:extLst>
              <a:ext uri="{FF2B5EF4-FFF2-40B4-BE49-F238E27FC236}">
                <a16:creationId xmlns:a16="http://schemas.microsoft.com/office/drawing/2014/main" id="{711DA973-8B9D-413A-BDCE-BA87568100D3}"/>
              </a:ext>
            </a:extLst>
          </p:cNvPr>
          <p:cNvSpPr txBox="1"/>
          <p:nvPr/>
        </p:nvSpPr>
        <p:spPr>
          <a:xfrm>
            <a:off x="489965" y="2026019"/>
            <a:ext cx="3675617" cy="889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请在此添加您的文字内容，请在此添加您的文字内容。请在此添加您的文字内容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6" name="Freeform 37">
            <a:extLst>
              <a:ext uri="{FF2B5EF4-FFF2-40B4-BE49-F238E27FC236}">
                <a16:creationId xmlns:a16="http://schemas.microsoft.com/office/drawing/2014/main" id="{7F74B6FF-D92C-4786-BBA8-92EE9EC3207F}"/>
              </a:ext>
            </a:extLst>
          </p:cNvPr>
          <p:cNvSpPr/>
          <p:nvPr/>
        </p:nvSpPr>
        <p:spPr>
          <a:xfrm>
            <a:off x="7400056" y="3741315"/>
            <a:ext cx="266004" cy="2197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22" y="0"/>
                </a:moveTo>
                <a:cubicBezTo>
                  <a:pt x="939" y="0"/>
                  <a:pt x="939" y="0"/>
                  <a:pt x="939" y="0"/>
                </a:cubicBezTo>
                <a:cubicBezTo>
                  <a:pt x="20778" y="0"/>
                  <a:pt x="20778" y="0"/>
                  <a:pt x="20778" y="0"/>
                </a:cubicBezTo>
                <a:cubicBezTo>
                  <a:pt x="21248" y="0"/>
                  <a:pt x="21600" y="565"/>
                  <a:pt x="21600" y="1129"/>
                </a:cubicBezTo>
                <a:cubicBezTo>
                  <a:pt x="21600" y="1129"/>
                  <a:pt x="21600" y="1129"/>
                  <a:pt x="21600" y="1129"/>
                </a:cubicBezTo>
                <a:cubicBezTo>
                  <a:pt x="21600" y="18212"/>
                  <a:pt x="21600" y="18212"/>
                  <a:pt x="21600" y="18212"/>
                </a:cubicBezTo>
                <a:cubicBezTo>
                  <a:pt x="21600" y="18776"/>
                  <a:pt x="21248" y="19200"/>
                  <a:pt x="20778" y="19200"/>
                </a:cubicBezTo>
                <a:cubicBezTo>
                  <a:pt x="20661" y="19200"/>
                  <a:pt x="20661" y="19200"/>
                  <a:pt x="20661" y="19200"/>
                </a:cubicBezTo>
                <a:cubicBezTo>
                  <a:pt x="11622" y="19200"/>
                  <a:pt x="11622" y="19200"/>
                  <a:pt x="11622" y="19200"/>
                </a:cubicBezTo>
                <a:cubicBezTo>
                  <a:pt x="11622" y="20329"/>
                  <a:pt x="11622" y="20329"/>
                  <a:pt x="11622" y="20329"/>
                </a:cubicBezTo>
                <a:cubicBezTo>
                  <a:pt x="11622" y="20471"/>
                  <a:pt x="11622" y="20471"/>
                  <a:pt x="11622" y="20471"/>
                </a:cubicBezTo>
                <a:cubicBezTo>
                  <a:pt x="16200" y="20471"/>
                  <a:pt x="16200" y="20471"/>
                  <a:pt x="16200" y="20471"/>
                </a:cubicBezTo>
                <a:cubicBezTo>
                  <a:pt x="16552" y="20471"/>
                  <a:pt x="16670" y="20753"/>
                  <a:pt x="16670" y="21035"/>
                </a:cubicBezTo>
                <a:cubicBezTo>
                  <a:pt x="16670" y="21318"/>
                  <a:pt x="16552" y="21600"/>
                  <a:pt x="16200" y="21600"/>
                </a:cubicBezTo>
                <a:cubicBezTo>
                  <a:pt x="5400" y="21600"/>
                  <a:pt x="5400" y="21600"/>
                  <a:pt x="5400" y="21600"/>
                </a:cubicBezTo>
                <a:cubicBezTo>
                  <a:pt x="5165" y="21600"/>
                  <a:pt x="4930" y="21318"/>
                  <a:pt x="4930" y="21035"/>
                </a:cubicBezTo>
                <a:cubicBezTo>
                  <a:pt x="4930" y="20753"/>
                  <a:pt x="5165" y="20471"/>
                  <a:pt x="5400" y="20471"/>
                </a:cubicBezTo>
                <a:cubicBezTo>
                  <a:pt x="9978" y="20471"/>
                  <a:pt x="9978" y="20471"/>
                  <a:pt x="9978" y="20471"/>
                </a:cubicBezTo>
                <a:cubicBezTo>
                  <a:pt x="9978" y="20329"/>
                  <a:pt x="9978" y="20329"/>
                  <a:pt x="9978" y="20329"/>
                </a:cubicBezTo>
                <a:cubicBezTo>
                  <a:pt x="9978" y="19200"/>
                  <a:pt x="9978" y="19200"/>
                  <a:pt x="9978" y="19200"/>
                </a:cubicBezTo>
                <a:cubicBezTo>
                  <a:pt x="822" y="19200"/>
                  <a:pt x="822" y="19200"/>
                  <a:pt x="822" y="19200"/>
                </a:cubicBezTo>
                <a:cubicBezTo>
                  <a:pt x="470" y="19200"/>
                  <a:pt x="0" y="18776"/>
                  <a:pt x="0" y="18212"/>
                </a:cubicBezTo>
                <a:cubicBezTo>
                  <a:pt x="0" y="18212"/>
                  <a:pt x="0" y="18212"/>
                  <a:pt x="0" y="18212"/>
                </a:cubicBezTo>
                <a:cubicBezTo>
                  <a:pt x="0" y="1129"/>
                  <a:pt x="0" y="1129"/>
                  <a:pt x="0" y="1129"/>
                </a:cubicBezTo>
                <a:cubicBezTo>
                  <a:pt x="0" y="565"/>
                  <a:pt x="470" y="0"/>
                  <a:pt x="822" y="0"/>
                </a:cubicBezTo>
                <a:close/>
                <a:moveTo>
                  <a:pt x="18430" y="14400"/>
                </a:moveTo>
                <a:cubicBezTo>
                  <a:pt x="18430" y="14400"/>
                  <a:pt x="18430" y="14400"/>
                  <a:pt x="18430" y="14400"/>
                </a:cubicBezTo>
                <a:cubicBezTo>
                  <a:pt x="17961" y="14400"/>
                  <a:pt x="17609" y="14965"/>
                  <a:pt x="17609" y="15388"/>
                </a:cubicBezTo>
                <a:cubicBezTo>
                  <a:pt x="17609" y="15953"/>
                  <a:pt x="17961" y="16518"/>
                  <a:pt x="18430" y="16518"/>
                </a:cubicBezTo>
                <a:cubicBezTo>
                  <a:pt x="18900" y="16518"/>
                  <a:pt x="19252" y="15953"/>
                  <a:pt x="19252" y="15388"/>
                </a:cubicBezTo>
                <a:cubicBezTo>
                  <a:pt x="19252" y="14965"/>
                  <a:pt x="18900" y="14400"/>
                  <a:pt x="18430" y="14400"/>
                </a:cubicBezTo>
                <a:close/>
                <a:moveTo>
                  <a:pt x="19957" y="2118"/>
                </a:moveTo>
                <a:cubicBezTo>
                  <a:pt x="19957" y="2118"/>
                  <a:pt x="19957" y="2118"/>
                  <a:pt x="19957" y="2118"/>
                </a:cubicBezTo>
                <a:cubicBezTo>
                  <a:pt x="1643" y="2118"/>
                  <a:pt x="1643" y="2118"/>
                  <a:pt x="1643" y="2118"/>
                </a:cubicBezTo>
                <a:cubicBezTo>
                  <a:pt x="1643" y="7059"/>
                  <a:pt x="1643" y="12141"/>
                  <a:pt x="1643" y="17224"/>
                </a:cubicBezTo>
                <a:cubicBezTo>
                  <a:pt x="7748" y="17224"/>
                  <a:pt x="13852" y="17224"/>
                  <a:pt x="19957" y="17224"/>
                </a:cubicBezTo>
                <a:cubicBezTo>
                  <a:pt x="19957" y="12141"/>
                  <a:pt x="19957" y="7059"/>
                  <a:pt x="19957" y="2118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tIns="91439" bIns="91439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 dirty="0">
              <a:latin typeface="微软雅黑" panose="020B0503020204020204" pitchFamily="34" charset="-122"/>
            </a:endParaRPr>
          </a:p>
        </p:txBody>
      </p:sp>
      <p:sp>
        <p:nvSpPr>
          <p:cNvPr id="127" name="Freeform 41">
            <a:extLst>
              <a:ext uri="{FF2B5EF4-FFF2-40B4-BE49-F238E27FC236}">
                <a16:creationId xmlns:a16="http://schemas.microsoft.com/office/drawing/2014/main" id="{BEC59D73-47AE-4348-BEE6-E58DB44AABC5}"/>
              </a:ext>
            </a:extLst>
          </p:cNvPr>
          <p:cNvSpPr/>
          <p:nvPr/>
        </p:nvSpPr>
        <p:spPr>
          <a:xfrm>
            <a:off x="6897330" y="2642745"/>
            <a:ext cx="264077" cy="204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9" y="0"/>
                </a:moveTo>
                <a:cubicBezTo>
                  <a:pt x="939" y="0"/>
                  <a:pt x="939" y="0"/>
                  <a:pt x="939" y="0"/>
                </a:cubicBezTo>
                <a:cubicBezTo>
                  <a:pt x="20778" y="0"/>
                  <a:pt x="20778" y="0"/>
                  <a:pt x="20778" y="0"/>
                </a:cubicBezTo>
                <a:cubicBezTo>
                  <a:pt x="21248" y="0"/>
                  <a:pt x="21600" y="453"/>
                  <a:pt x="21600" y="1057"/>
                </a:cubicBezTo>
                <a:cubicBezTo>
                  <a:pt x="21600" y="1057"/>
                  <a:pt x="21600" y="1057"/>
                  <a:pt x="21600" y="1057"/>
                </a:cubicBezTo>
                <a:cubicBezTo>
                  <a:pt x="21600" y="20543"/>
                  <a:pt x="21600" y="20543"/>
                  <a:pt x="21600" y="20543"/>
                </a:cubicBezTo>
                <a:cubicBezTo>
                  <a:pt x="21600" y="21147"/>
                  <a:pt x="21248" y="21600"/>
                  <a:pt x="20778" y="21600"/>
                </a:cubicBezTo>
                <a:cubicBezTo>
                  <a:pt x="20778" y="21600"/>
                  <a:pt x="20778" y="21600"/>
                  <a:pt x="20778" y="21600"/>
                </a:cubicBezTo>
                <a:cubicBezTo>
                  <a:pt x="939" y="21600"/>
                  <a:pt x="939" y="21600"/>
                  <a:pt x="939" y="21600"/>
                </a:cubicBezTo>
                <a:cubicBezTo>
                  <a:pt x="470" y="21600"/>
                  <a:pt x="0" y="21147"/>
                  <a:pt x="0" y="20543"/>
                </a:cubicBezTo>
                <a:cubicBezTo>
                  <a:pt x="0" y="20543"/>
                  <a:pt x="0" y="20543"/>
                  <a:pt x="0" y="20543"/>
                </a:cubicBezTo>
                <a:cubicBezTo>
                  <a:pt x="0" y="1057"/>
                  <a:pt x="0" y="1057"/>
                  <a:pt x="0" y="1057"/>
                </a:cubicBezTo>
                <a:cubicBezTo>
                  <a:pt x="0" y="453"/>
                  <a:pt x="470" y="0"/>
                  <a:pt x="939" y="0"/>
                </a:cubicBezTo>
                <a:close/>
                <a:moveTo>
                  <a:pt x="19957" y="3021"/>
                </a:moveTo>
                <a:cubicBezTo>
                  <a:pt x="19957" y="3021"/>
                  <a:pt x="19957" y="3021"/>
                  <a:pt x="19957" y="3021"/>
                </a:cubicBezTo>
                <a:cubicBezTo>
                  <a:pt x="11152" y="14350"/>
                  <a:pt x="11152" y="14350"/>
                  <a:pt x="11152" y="14350"/>
                </a:cubicBezTo>
                <a:cubicBezTo>
                  <a:pt x="10917" y="14652"/>
                  <a:pt x="10683" y="14652"/>
                  <a:pt x="10448" y="14350"/>
                </a:cubicBezTo>
                <a:cubicBezTo>
                  <a:pt x="1761" y="3021"/>
                  <a:pt x="1761" y="3021"/>
                  <a:pt x="1761" y="3021"/>
                </a:cubicBezTo>
                <a:cubicBezTo>
                  <a:pt x="1761" y="19485"/>
                  <a:pt x="1761" y="19485"/>
                  <a:pt x="1761" y="19485"/>
                </a:cubicBezTo>
                <a:cubicBezTo>
                  <a:pt x="19957" y="19485"/>
                  <a:pt x="19957" y="19485"/>
                  <a:pt x="19957" y="19485"/>
                </a:cubicBezTo>
                <a:cubicBezTo>
                  <a:pt x="19957" y="3021"/>
                  <a:pt x="19957" y="3021"/>
                  <a:pt x="19957" y="3021"/>
                </a:cubicBezTo>
                <a:close/>
                <a:moveTo>
                  <a:pt x="19252" y="2115"/>
                </a:moveTo>
                <a:cubicBezTo>
                  <a:pt x="19252" y="2115"/>
                  <a:pt x="19252" y="2115"/>
                  <a:pt x="19252" y="2115"/>
                </a:cubicBezTo>
                <a:cubicBezTo>
                  <a:pt x="2348" y="2115"/>
                  <a:pt x="2348" y="2115"/>
                  <a:pt x="2348" y="2115"/>
                </a:cubicBezTo>
                <a:cubicBezTo>
                  <a:pt x="10800" y="12990"/>
                  <a:pt x="10800" y="12990"/>
                  <a:pt x="10800" y="12990"/>
                </a:cubicBezTo>
                <a:cubicBezTo>
                  <a:pt x="19252" y="2115"/>
                  <a:pt x="19252" y="2115"/>
                  <a:pt x="19252" y="2115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tIns="91439" bIns="91439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 dirty="0">
              <a:latin typeface="微软雅黑" panose="020B0503020204020204" pitchFamily="34" charset="-122"/>
            </a:endParaRPr>
          </a:p>
        </p:txBody>
      </p:sp>
      <p:sp>
        <p:nvSpPr>
          <p:cNvPr id="106" name="椭圆 105">
            <a:extLst>
              <a:ext uri="{FF2B5EF4-FFF2-40B4-BE49-F238E27FC236}">
                <a16:creationId xmlns:a16="http://schemas.microsoft.com/office/drawing/2014/main" id="{2D04D396-74D5-464E-8598-D639FBA1C0AA}"/>
              </a:ext>
            </a:extLst>
          </p:cNvPr>
          <p:cNvSpPr/>
          <p:nvPr/>
        </p:nvSpPr>
        <p:spPr>
          <a:xfrm flipH="1">
            <a:off x="6741368" y="4666413"/>
            <a:ext cx="576000" cy="576000"/>
          </a:xfrm>
          <a:prstGeom prst="ellipse">
            <a:avLst/>
          </a:prstGeom>
          <a:solidFill>
            <a:schemeClr val="accent1"/>
          </a:solidFill>
          <a:ln w="19050">
            <a:noFill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Freeform 59">
            <a:extLst>
              <a:ext uri="{FF2B5EF4-FFF2-40B4-BE49-F238E27FC236}">
                <a16:creationId xmlns:a16="http://schemas.microsoft.com/office/drawing/2014/main" id="{572BB083-E8F3-4961-B50A-5E7CADFF667E}"/>
              </a:ext>
            </a:extLst>
          </p:cNvPr>
          <p:cNvSpPr/>
          <p:nvPr/>
        </p:nvSpPr>
        <p:spPr>
          <a:xfrm>
            <a:off x="6925719" y="4826667"/>
            <a:ext cx="207298" cy="255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9" h="21526" extrusionOk="0">
                <a:moveTo>
                  <a:pt x="20909" y="4004"/>
                </a:moveTo>
                <a:cubicBezTo>
                  <a:pt x="16859" y="4004"/>
                  <a:pt x="16859" y="4004"/>
                  <a:pt x="16859" y="4004"/>
                </a:cubicBezTo>
                <a:cubicBezTo>
                  <a:pt x="16859" y="3640"/>
                  <a:pt x="17009" y="3398"/>
                  <a:pt x="17009" y="3155"/>
                </a:cubicBezTo>
                <a:cubicBezTo>
                  <a:pt x="17009" y="2306"/>
                  <a:pt x="16559" y="1456"/>
                  <a:pt x="15809" y="849"/>
                </a:cubicBezTo>
                <a:cubicBezTo>
                  <a:pt x="15059" y="243"/>
                  <a:pt x="14009" y="0"/>
                  <a:pt x="12959" y="0"/>
                </a:cubicBezTo>
                <a:cubicBezTo>
                  <a:pt x="10859" y="0"/>
                  <a:pt x="9059" y="1335"/>
                  <a:pt x="9059" y="3155"/>
                </a:cubicBezTo>
                <a:cubicBezTo>
                  <a:pt x="9059" y="3398"/>
                  <a:pt x="9059" y="3762"/>
                  <a:pt x="9209" y="4004"/>
                </a:cubicBezTo>
                <a:cubicBezTo>
                  <a:pt x="5009" y="4004"/>
                  <a:pt x="5009" y="4004"/>
                  <a:pt x="5009" y="4004"/>
                </a:cubicBezTo>
                <a:cubicBezTo>
                  <a:pt x="4709" y="4004"/>
                  <a:pt x="4409" y="4247"/>
                  <a:pt x="4409" y="4490"/>
                </a:cubicBezTo>
                <a:cubicBezTo>
                  <a:pt x="4409" y="7645"/>
                  <a:pt x="4409" y="7645"/>
                  <a:pt x="4409" y="7645"/>
                </a:cubicBezTo>
                <a:cubicBezTo>
                  <a:pt x="59" y="15533"/>
                  <a:pt x="59" y="15533"/>
                  <a:pt x="59" y="15533"/>
                </a:cubicBezTo>
                <a:cubicBezTo>
                  <a:pt x="59" y="15533"/>
                  <a:pt x="59" y="15533"/>
                  <a:pt x="59" y="15533"/>
                </a:cubicBezTo>
                <a:cubicBezTo>
                  <a:pt x="-91" y="15775"/>
                  <a:pt x="59" y="16018"/>
                  <a:pt x="359" y="16139"/>
                </a:cubicBezTo>
                <a:cubicBezTo>
                  <a:pt x="14909" y="21479"/>
                  <a:pt x="14909" y="21479"/>
                  <a:pt x="14909" y="21479"/>
                </a:cubicBezTo>
                <a:cubicBezTo>
                  <a:pt x="14909" y="21479"/>
                  <a:pt x="14909" y="21479"/>
                  <a:pt x="14909" y="21479"/>
                </a:cubicBezTo>
                <a:cubicBezTo>
                  <a:pt x="15209" y="21600"/>
                  <a:pt x="15509" y="21479"/>
                  <a:pt x="15659" y="21236"/>
                </a:cubicBezTo>
                <a:cubicBezTo>
                  <a:pt x="18359" y="16382"/>
                  <a:pt x="18359" y="16382"/>
                  <a:pt x="18359" y="16382"/>
                </a:cubicBezTo>
                <a:cubicBezTo>
                  <a:pt x="20909" y="16382"/>
                  <a:pt x="20909" y="16382"/>
                  <a:pt x="20909" y="16382"/>
                </a:cubicBezTo>
                <a:cubicBezTo>
                  <a:pt x="21209" y="16382"/>
                  <a:pt x="21509" y="16139"/>
                  <a:pt x="21509" y="15897"/>
                </a:cubicBezTo>
                <a:cubicBezTo>
                  <a:pt x="21509" y="4490"/>
                  <a:pt x="21509" y="4490"/>
                  <a:pt x="21509" y="4490"/>
                </a:cubicBezTo>
                <a:cubicBezTo>
                  <a:pt x="21509" y="4247"/>
                  <a:pt x="21209" y="4004"/>
                  <a:pt x="20909" y="4004"/>
                </a:cubicBezTo>
                <a:close/>
                <a:moveTo>
                  <a:pt x="12959" y="971"/>
                </a:moveTo>
                <a:cubicBezTo>
                  <a:pt x="12959" y="971"/>
                  <a:pt x="12959" y="971"/>
                  <a:pt x="12959" y="971"/>
                </a:cubicBezTo>
                <a:cubicBezTo>
                  <a:pt x="13709" y="971"/>
                  <a:pt x="14459" y="1213"/>
                  <a:pt x="14909" y="1578"/>
                </a:cubicBezTo>
                <a:cubicBezTo>
                  <a:pt x="15359" y="1942"/>
                  <a:pt x="15659" y="2548"/>
                  <a:pt x="15659" y="3155"/>
                </a:cubicBezTo>
                <a:cubicBezTo>
                  <a:pt x="15659" y="3762"/>
                  <a:pt x="15359" y="4247"/>
                  <a:pt x="14909" y="4611"/>
                </a:cubicBezTo>
                <a:cubicBezTo>
                  <a:pt x="14459" y="5097"/>
                  <a:pt x="13709" y="5339"/>
                  <a:pt x="12959" y="5339"/>
                </a:cubicBezTo>
                <a:cubicBezTo>
                  <a:pt x="12209" y="5339"/>
                  <a:pt x="11609" y="5097"/>
                  <a:pt x="11159" y="4611"/>
                </a:cubicBezTo>
                <a:cubicBezTo>
                  <a:pt x="11009" y="4490"/>
                  <a:pt x="10859" y="4369"/>
                  <a:pt x="10709" y="4247"/>
                </a:cubicBezTo>
                <a:cubicBezTo>
                  <a:pt x="10709" y="4247"/>
                  <a:pt x="10709" y="4247"/>
                  <a:pt x="10709" y="4247"/>
                </a:cubicBezTo>
                <a:cubicBezTo>
                  <a:pt x="10709" y="4247"/>
                  <a:pt x="10709" y="4247"/>
                  <a:pt x="10709" y="4247"/>
                </a:cubicBezTo>
                <a:cubicBezTo>
                  <a:pt x="10709" y="4247"/>
                  <a:pt x="10709" y="4247"/>
                  <a:pt x="10709" y="4247"/>
                </a:cubicBezTo>
                <a:cubicBezTo>
                  <a:pt x="10709" y="4247"/>
                  <a:pt x="10709" y="4247"/>
                  <a:pt x="10709" y="4247"/>
                </a:cubicBezTo>
                <a:cubicBezTo>
                  <a:pt x="10709" y="4247"/>
                  <a:pt x="10709" y="4247"/>
                  <a:pt x="10709" y="4247"/>
                </a:cubicBezTo>
                <a:cubicBezTo>
                  <a:pt x="10709" y="4247"/>
                  <a:pt x="10709" y="4247"/>
                  <a:pt x="10709" y="4247"/>
                </a:cubicBezTo>
                <a:cubicBezTo>
                  <a:pt x="10409" y="3883"/>
                  <a:pt x="10259" y="3519"/>
                  <a:pt x="10259" y="3155"/>
                </a:cubicBezTo>
                <a:cubicBezTo>
                  <a:pt x="10259" y="1942"/>
                  <a:pt x="11459" y="971"/>
                  <a:pt x="12959" y="971"/>
                </a:cubicBezTo>
                <a:close/>
                <a:moveTo>
                  <a:pt x="14759" y="20265"/>
                </a:moveTo>
                <a:cubicBezTo>
                  <a:pt x="14759" y="20265"/>
                  <a:pt x="14759" y="20265"/>
                  <a:pt x="14759" y="20265"/>
                </a:cubicBezTo>
                <a:cubicBezTo>
                  <a:pt x="1559" y="15411"/>
                  <a:pt x="1559" y="15411"/>
                  <a:pt x="1559" y="15411"/>
                </a:cubicBezTo>
                <a:cubicBezTo>
                  <a:pt x="4409" y="10193"/>
                  <a:pt x="4409" y="10193"/>
                  <a:pt x="4409" y="10193"/>
                </a:cubicBezTo>
                <a:cubicBezTo>
                  <a:pt x="4409" y="15897"/>
                  <a:pt x="4409" y="15897"/>
                  <a:pt x="4409" y="15897"/>
                </a:cubicBezTo>
                <a:cubicBezTo>
                  <a:pt x="4409" y="16139"/>
                  <a:pt x="4709" y="16382"/>
                  <a:pt x="5009" y="16382"/>
                </a:cubicBezTo>
                <a:cubicBezTo>
                  <a:pt x="17009" y="16382"/>
                  <a:pt x="17009" y="16382"/>
                  <a:pt x="17009" y="16382"/>
                </a:cubicBezTo>
                <a:cubicBezTo>
                  <a:pt x="14759" y="20265"/>
                  <a:pt x="14759" y="20265"/>
                  <a:pt x="14759" y="20265"/>
                </a:cubicBezTo>
                <a:close/>
                <a:moveTo>
                  <a:pt x="20309" y="15411"/>
                </a:moveTo>
                <a:cubicBezTo>
                  <a:pt x="20309" y="15411"/>
                  <a:pt x="20309" y="15411"/>
                  <a:pt x="20309" y="15411"/>
                </a:cubicBezTo>
                <a:cubicBezTo>
                  <a:pt x="5759" y="15411"/>
                  <a:pt x="5759" y="15411"/>
                  <a:pt x="5759" y="15411"/>
                </a:cubicBezTo>
                <a:cubicBezTo>
                  <a:pt x="5759" y="4975"/>
                  <a:pt x="5759" y="4975"/>
                  <a:pt x="5759" y="4975"/>
                </a:cubicBezTo>
                <a:cubicBezTo>
                  <a:pt x="9809" y="4975"/>
                  <a:pt x="9809" y="4975"/>
                  <a:pt x="9809" y="4975"/>
                </a:cubicBezTo>
                <a:cubicBezTo>
                  <a:pt x="9959" y="5097"/>
                  <a:pt x="10109" y="5218"/>
                  <a:pt x="10259" y="5339"/>
                </a:cubicBezTo>
                <a:cubicBezTo>
                  <a:pt x="10859" y="5946"/>
                  <a:pt x="11909" y="6310"/>
                  <a:pt x="12959" y="6310"/>
                </a:cubicBezTo>
                <a:cubicBezTo>
                  <a:pt x="14009" y="6310"/>
                  <a:pt x="15059" y="5946"/>
                  <a:pt x="15809" y="5339"/>
                </a:cubicBezTo>
                <a:cubicBezTo>
                  <a:pt x="15959" y="5218"/>
                  <a:pt x="16109" y="5097"/>
                  <a:pt x="16259" y="4975"/>
                </a:cubicBezTo>
                <a:cubicBezTo>
                  <a:pt x="20309" y="4975"/>
                  <a:pt x="20309" y="4975"/>
                  <a:pt x="20309" y="4975"/>
                </a:cubicBezTo>
                <a:cubicBezTo>
                  <a:pt x="20309" y="15411"/>
                  <a:pt x="20309" y="15411"/>
                  <a:pt x="20309" y="15411"/>
                </a:cubicBezTo>
                <a:close/>
                <a:moveTo>
                  <a:pt x="9059" y="10193"/>
                </a:moveTo>
                <a:cubicBezTo>
                  <a:pt x="9059" y="10193"/>
                  <a:pt x="9059" y="10193"/>
                  <a:pt x="9059" y="10193"/>
                </a:cubicBezTo>
                <a:cubicBezTo>
                  <a:pt x="8609" y="9829"/>
                  <a:pt x="8009" y="9829"/>
                  <a:pt x="7559" y="10072"/>
                </a:cubicBezTo>
                <a:cubicBezTo>
                  <a:pt x="7109" y="10436"/>
                  <a:pt x="7109" y="11043"/>
                  <a:pt x="7559" y="11285"/>
                </a:cubicBezTo>
                <a:cubicBezTo>
                  <a:pt x="10709" y="13834"/>
                  <a:pt x="10709" y="13834"/>
                  <a:pt x="10709" y="13834"/>
                </a:cubicBezTo>
                <a:cubicBezTo>
                  <a:pt x="10709" y="13955"/>
                  <a:pt x="10709" y="13955"/>
                  <a:pt x="10709" y="13955"/>
                </a:cubicBezTo>
                <a:cubicBezTo>
                  <a:pt x="11159" y="14198"/>
                  <a:pt x="11909" y="14198"/>
                  <a:pt x="12209" y="13955"/>
                </a:cubicBezTo>
                <a:cubicBezTo>
                  <a:pt x="18659" y="8737"/>
                  <a:pt x="18659" y="8737"/>
                  <a:pt x="18659" y="8737"/>
                </a:cubicBezTo>
                <a:cubicBezTo>
                  <a:pt x="19109" y="8373"/>
                  <a:pt x="19109" y="7888"/>
                  <a:pt x="18659" y="7524"/>
                </a:cubicBezTo>
                <a:cubicBezTo>
                  <a:pt x="18209" y="7160"/>
                  <a:pt x="17609" y="7160"/>
                  <a:pt x="17159" y="7524"/>
                </a:cubicBezTo>
                <a:cubicBezTo>
                  <a:pt x="11459" y="12135"/>
                  <a:pt x="11459" y="12135"/>
                  <a:pt x="11459" y="12135"/>
                </a:cubicBezTo>
                <a:cubicBezTo>
                  <a:pt x="9059" y="10193"/>
                  <a:pt x="9059" y="10193"/>
                  <a:pt x="9059" y="10193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tIns="91439" bIns="91439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 dirty="0">
              <a:latin typeface="微软雅黑" panose="020B0503020204020204" pitchFamily="34" charset="-122"/>
            </a:endParaRPr>
          </a:p>
        </p:txBody>
      </p:sp>
      <p:sp>
        <p:nvSpPr>
          <p:cNvPr id="129" name="Freeform 76">
            <a:extLst>
              <a:ext uri="{FF2B5EF4-FFF2-40B4-BE49-F238E27FC236}">
                <a16:creationId xmlns:a16="http://schemas.microsoft.com/office/drawing/2014/main" id="{6F3C21F5-9C07-4460-88EA-85CF401359CC}"/>
              </a:ext>
            </a:extLst>
          </p:cNvPr>
          <p:cNvSpPr/>
          <p:nvPr/>
        </p:nvSpPr>
        <p:spPr>
          <a:xfrm>
            <a:off x="5032540" y="4824677"/>
            <a:ext cx="260188" cy="259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8" h="21070" extrusionOk="0">
                <a:moveTo>
                  <a:pt x="16216" y="59"/>
                </a:moveTo>
                <a:cubicBezTo>
                  <a:pt x="15029" y="59"/>
                  <a:pt x="13842" y="526"/>
                  <a:pt x="12893" y="1226"/>
                </a:cubicBezTo>
                <a:cubicBezTo>
                  <a:pt x="11825" y="176"/>
                  <a:pt x="11825" y="176"/>
                  <a:pt x="11825" y="176"/>
                </a:cubicBezTo>
                <a:cubicBezTo>
                  <a:pt x="11587" y="-58"/>
                  <a:pt x="11231" y="-58"/>
                  <a:pt x="11113" y="176"/>
                </a:cubicBezTo>
                <a:cubicBezTo>
                  <a:pt x="5060" y="6130"/>
                  <a:pt x="5060" y="6130"/>
                  <a:pt x="5060" y="6130"/>
                </a:cubicBezTo>
                <a:cubicBezTo>
                  <a:pt x="4941" y="6247"/>
                  <a:pt x="4941" y="6597"/>
                  <a:pt x="5060" y="6831"/>
                </a:cubicBezTo>
                <a:cubicBezTo>
                  <a:pt x="5297" y="6947"/>
                  <a:pt x="5653" y="6947"/>
                  <a:pt x="5772" y="6831"/>
                </a:cubicBezTo>
                <a:cubicBezTo>
                  <a:pt x="11469" y="1226"/>
                  <a:pt x="11469" y="1226"/>
                  <a:pt x="11469" y="1226"/>
                </a:cubicBezTo>
                <a:cubicBezTo>
                  <a:pt x="12181" y="1927"/>
                  <a:pt x="12181" y="1927"/>
                  <a:pt x="12181" y="1927"/>
                </a:cubicBezTo>
                <a:cubicBezTo>
                  <a:pt x="2093" y="11851"/>
                  <a:pt x="2093" y="11851"/>
                  <a:pt x="2093" y="11851"/>
                </a:cubicBezTo>
                <a:cubicBezTo>
                  <a:pt x="1262" y="12668"/>
                  <a:pt x="787" y="13603"/>
                  <a:pt x="669" y="14653"/>
                </a:cubicBezTo>
                <a:cubicBezTo>
                  <a:pt x="550" y="15587"/>
                  <a:pt x="669" y="16521"/>
                  <a:pt x="906" y="17339"/>
                </a:cubicBezTo>
                <a:cubicBezTo>
                  <a:pt x="669" y="17572"/>
                  <a:pt x="669" y="17572"/>
                  <a:pt x="669" y="17572"/>
                </a:cubicBezTo>
                <a:cubicBezTo>
                  <a:pt x="669" y="17572"/>
                  <a:pt x="669" y="17572"/>
                  <a:pt x="669" y="17572"/>
                </a:cubicBezTo>
                <a:cubicBezTo>
                  <a:pt x="669" y="17572"/>
                  <a:pt x="669" y="17572"/>
                  <a:pt x="669" y="17572"/>
                </a:cubicBezTo>
                <a:cubicBezTo>
                  <a:pt x="-43" y="18273"/>
                  <a:pt x="-162" y="19090"/>
                  <a:pt x="194" y="19791"/>
                </a:cubicBezTo>
                <a:cubicBezTo>
                  <a:pt x="787" y="21075"/>
                  <a:pt x="2449" y="21542"/>
                  <a:pt x="3636" y="20491"/>
                </a:cubicBezTo>
                <a:cubicBezTo>
                  <a:pt x="3636" y="20491"/>
                  <a:pt x="3636" y="20491"/>
                  <a:pt x="3636" y="20491"/>
                </a:cubicBezTo>
                <a:cubicBezTo>
                  <a:pt x="3873" y="20258"/>
                  <a:pt x="3873" y="20258"/>
                  <a:pt x="3873" y="20258"/>
                </a:cubicBezTo>
                <a:cubicBezTo>
                  <a:pt x="4704" y="20491"/>
                  <a:pt x="5653" y="20608"/>
                  <a:pt x="6484" y="20491"/>
                </a:cubicBezTo>
                <a:cubicBezTo>
                  <a:pt x="7671" y="20374"/>
                  <a:pt x="8620" y="19907"/>
                  <a:pt x="9451" y="19090"/>
                </a:cubicBezTo>
                <a:cubicBezTo>
                  <a:pt x="19895" y="8816"/>
                  <a:pt x="19895" y="8816"/>
                  <a:pt x="19895" y="8816"/>
                </a:cubicBezTo>
                <a:cubicBezTo>
                  <a:pt x="20845" y="7881"/>
                  <a:pt x="21438" y="6480"/>
                  <a:pt x="21438" y="5196"/>
                </a:cubicBezTo>
                <a:cubicBezTo>
                  <a:pt x="21438" y="2394"/>
                  <a:pt x="19064" y="59"/>
                  <a:pt x="16216" y="59"/>
                </a:cubicBezTo>
                <a:close/>
                <a:moveTo>
                  <a:pt x="6365" y="18857"/>
                </a:moveTo>
                <a:cubicBezTo>
                  <a:pt x="6365" y="18857"/>
                  <a:pt x="6365" y="18857"/>
                  <a:pt x="6365" y="18857"/>
                </a:cubicBezTo>
                <a:cubicBezTo>
                  <a:pt x="5535" y="18973"/>
                  <a:pt x="4823" y="18857"/>
                  <a:pt x="4111" y="18506"/>
                </a:cubicBezTo>
                <a:cubicBezTo>
                  <a:pt x="3754" y="18273"/>
                  <a:pt x="3398" y="18390"/>
                  <a:pt x="3042" y="18623"/>
                </a:cubicBezTo>
                <a:cubicBezTo>
                  <a:pt x="2449" y="19324"/>
                  <a:pt x="2449" y="19324"/>
                  <a:pt x="2449" y="19324"/>
                </a:cubicBezTo>
                <a:cubicBezTo>
                  <a:pt x="2449" y="19324"/>
                  <a:pt x="2449" y="19324"/>
                  <a:pt x="2449" y="19324"/>
                </a:cubicBezTo>
                <a:cubicBezTo>
                  <a:pt x="2093" y="19674"/>
                  <a:pt x="1500" y="19090"/>
                  <a:pt x="1856" y="18740"/>
                </a:cubicBezTo>
                <a:cubicBezTo>
                  <a:pt x="1856" y="18740"/>
                  <a:pt x="1856" y="18740"/>
                  <a:pt x="1856" y="18740"/>
                </a:cubicBezTo>
                <a:cubicBezTo>
                  <a:pt x="2568" y="18039"/>
                  <a:pt x="2568" y="18039"/>
                  <a:pt x="2568" y="18039"/>
                </a:cubicBezTo>
                <a:cubicBezTo>
                  <a:pt x="2805" y="17806"/>
                  <a:pt x="2924" y="17339"/>
                  <a:pt x="2686" y="17105"/>
                </a:cubicBezTo>
                <a:cubicBezTo>
                  <a:pt x="2330" y="16405"/>
                  <a:pt x="2212" y="15704"/>
                  <a:pt x="2330" y="15004"/>
                </a:cubicBezTo>
                <a:cubicBezTo>
                  <a:pt x="2449" y="14420"/>
                  <a:pt x="2568" y="13836"/>
                  <a:pt x="2924" y="13369"/>
                </a:cubicBezTo>
                <a:cubicBezTo>
                  <a:pt x="7908" y="18273"/>
                  <a:pt x="7908" y="18273"/>
                  <a:pt x="7908" y="18273"/>
                </a:cubicBezTo>
                <a:cubicBezTo>
                  <a:pt x="7434" y="18623"/>
                  <a:pt x="6840" y="18740"/>
                  <a:pt x="6365" y="18857"/>
                </a:cubicBezTo>
                <a:close/>
                <a:moveTo>
                  <a:pt x="8620" y="17572"/>
                </a:moveTo>
                <a:cubicBezTo>
                  <a:pt x="8620" y="17572"/>
                  <a:pt x="8620" y="17572"/>
                  <a:pt x="8620" y="17572"/>
                </a:cubicBezTo>
                <a:cubicBezTo>
                  <a:pt x="3636" y="12668"/>
                  <a:pt x="3636" y="12668"/>
                  <a:pt x="3636" y="12668"/>
                </a:cubicBezTo>
                <a:cubicBezTo>
                  <a:pt x="10045" y="6364"/>
                  <a:pt x="10045" y="6364"/>
                  <a:pt x="10045" y="6364"/>
                </a:cubicBezTo>
                <a:cubicBezTo>
                  <a:pt x="15029" y="11267"/>
                  <a:pt x="15029" y="11267"/>
                  <a:pt x="15029" y="11267"/>
                </a:cubicBezTo>
                <a:cubicBezTo>
                  <a:pt x="8620" y="17572"/>
                  <a:pt x="8620" y="17572"/>
                  <a:pt x="8620" y="17572"/>
                </a:cubicBezTo>
                <a:close/>
                <a:moveTo>
                  <a:pt x="15741" y="10567"/>
                </a:moveTo>
                <a:cubicBezTo>
                  <a:pt x="15741" y="10567"/>
                  <a:pt x="15741" y="10567"/>
                  <a:pt x="15741" y="10567"/>
                </a:cubicBezTo>
                <a:cubicBezTo>
                  <a:pt x="10757" y="5663"/>
                  <a:pt x="10757" y="5663"/>
                  <a:pt x="10757" y="5663"/>
                </a:cubicBezTo>
                <a:cubicBezTo>
                  <a:pt x="11943" y="4496"/>
                  <a:pt x="11943" y="4496"/>
                  <a:pt x="11943" y="4496"/>
                </a:cubicBezTo>
                <a:cubicBezTo>
                  <a:pt x="16928" y="9399"/>
                  <a:pt x="16928" y="9399"/>
                  <a:pt x="16928" y="9399"/>
                </a:cubicBezTo>
                <a:cubicBezTo>
                  <a:pt x="15741" y="10567"/>
                  <a:pt x="15741" y="10567"/>
                  <a:pt x="15741" y="10567"/>
                </a:cubicBezTo>
                <a:close/>
                <a:moveTo>
                  <a:pt x="18708" y="7648"/>
                </a:moveTo>
                <a:cubicBezTo>
                  <a:pt x="18708" y="7648"/>
                  <a:pt x="18708" y="7648"/>
                  <a:pt x="18708" y="7648"/>
                </a:cubicBezTo>
                <a:cubicBezTo>
                  <a:pt x="17640" y="8699"/>
                  <a:pt x="17640" y="8699"/>
                  <a:pt x="17640" y="8699"/>
                </a:cubicBezTo>
                <a:cubicBezTo>
                  <a:pt x="12656" y="3795"/>
                  <a:pt x="12656" y="3795"/>
                  <a:pt x="12656" y="3795"/>
                </a:cubicBezTo>
                <a:cubicBezTo>
                  <a:pt x="13724" y="2744"/>
                  <a:pt x="13724" y="2744"/>
                  <a:pt x="13724" y="2744"/>
                </a:cubicBezTo>
                <a:cubicBezTo>
                  <a:pt x="13724" y="2744"/>
                  <a:pt x="13724" y="2744"/>
                  <a:pt x="13724" y="2744"/>
                </a:cubicBezTo>
                <a:cubicBezTo>
                  <a:pt x="14436" y="2044"/>
                  <a:pt x="15267" y="1810"/>
                  <a:pt x="16216" y="1810"/>
                </a:cubicBezTo>
                <a:cubicBezTo>
                  <a:pt x="18115" y="1810"/>
                  <a:pt x="19658" y="3328"/>
                  <a:pt x="19658" y="5196"/>
                </a:cubicBezTo>
                <a:cubicBezTo>
                  <a:pt x="19658" y="6130"/>
                  <a:pt x="19420" y="6947"/>
                  <a:pt x="18708" y="7648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tIns="91439" bIns="91439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 dirty="0">
              <a:latin typeface="微软雅黑" panose="020B0503020204020204" pitchFamily="34" charset="-122"/>
            </a:endParaRPr>
          </a:p>
        </p:txBody>
      </p:sp>
      <p:sp>
        <p:nvSpPr>
          <p:cNvPr id="130" name="Freeform 61">
            <a:extLst>
              <a:ext uri="{FF2B5EF4-FFF2-40B4-BE49-F238E27FC236}">
                <a16:creationId xmlns:a16="http://schemas.microsoft.com/office/drawing/2014/main" id="{FAF44AE0-832B-4C5E-9715-33E17A433F50}"/>
              </a:ext>
            </a:extLst>
          </p:cNvPr>
          <p:cNvSpPr/>
          <p:nvPr/>
        </p:nvSpPr>
        <p:spPr>
          <a:xfrm>
            <a:off x="4525942" y="3730713"/>
            <a:ext cx="266004" cy="240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504" y="9183"/>
                </a:moveTo>
                <a:cubicBezTo>
                  <a:pt x="12209" y="9183"/>
                  <a:pt x="12913" y="9571"/>
                  <a:pt x="13500" y="10089"/>
                </a:cubicBezTo>
                <a:cubicBezTo>
                  <a:pt x="13970" y="10606"/>
                  <a:pt x="14322" y="11511"/>
                  <a:pt x="14322" y="12287"/>
                </a:cubicBezTo>
                <a:cubicBezTo>
                  <a:pt x="14322" y="12546"/>
                  <a:pt x="14322" y="12805"/>
                  <a:pt x="14204" y="13063"/>
                </a:cubicBezTo>
                <a:cubicBezTo>
                  <a:pt x="14087" y="13322"/>
                  <a:pt x="14087" y="13581"/>
                  <a:pt x="13970" y="13840"/>
                </a:cubicBezTo>
                <a:cubicBezTo>
                  <a:pt x="13735" y="14098"/>
                  <a:pt x="13852" y="14486"/>
                  <a:pt x="14087" y="14616"/>
                </a:cubicBezTo>
                <a:cubicBezTo>
                  <a:pt x="14322" y="14745"/>
                  <a:pt x="14674" y="14616"/>
                  <a:pt x="14791" y="14357"/>
                </a:cubicBezTo>
                <a:cubicBezTo>
                  <a:pt x="14909" y="14098"/>
                  <a:pt x="15026" y="13710"/>
                  <a:pt x="15143" y="13451"/>
                </a:cubicBezTo>
                <a:cubicBezTo>
                  <a:pt x="15261" y="13063"/>
                  <a:pt x="15261" y="12675"/>
                  <a:pt x="15261" y="12287"/>
                </a:cubicBezTo>
                <a:cubicBezTo>
                  <a:pt x="15261" y="11123"/>
                  <a:pt x="14909" y="10089"/>
                  <a:pt x="14204" y="9313"/>
                </a:cubicBezTo>
                <a:cubicBezTo>
                  <a:pt x="13500" y="8537"/>
                  <a:pt x="12561" y="8149"/>
                  <a:pt x="11504" y="8149"/>
                </a:cubicBezTo>
                <a:cubicBezTo>
                  <a:pt x="11152" y="8149"/>
                  <a:pt x="10917" y="8278"/>
                  <a:pt x="10917" y="8666"/>
                </a:cubicBezTo>
                <a:cubicBezTo>
                  <a:pt x="10917" y="8925"/>
                  <a:pt x="11152" y="9183"/>
                  <a:pt x="11504" y="9183"/>
                </a:cubicBezTo>
                <a:close/>
                <a:moveTo>
                  <a:pt x="20778" y="19789"/>
                </a:moveTo>
                <a:cubicBezTo>
                  <a:pt x="20778" y="19789"/>
                  <a:pt x="20778" y="19789"/>
                  <a:pt x="20778" y="19789"/>
                </a:cubicBezTo>
                <a:cubicBezTo>
                  <a:pt x="20191" y="19789"/>
                  <a:pt x="20191" y="19789"/>
                  <a:pt x="20191" y="19789"/>
                </a:cubicBezTo>
                <a:cubicBezTo>
                  <a:pt x="20191" y="5562"/>
                  <a:pt x="20191" y="5562"/>
                  <a:pt x="20191" y="5562"/>
                </a:cubicBezTo>
                <a:cubicBezTo>
                  <a:pt x="20778" y="5562"/>
                  <a:pt x="20778" y="5562"/>
                  <a:pt x="20778" y="5562"/>
                </a:cubicBezTo>
                <a:cubicBezTo>
                  <a:pt x="21248" y="5562"/>
                  <a:pt x="21600" y="5174"/>
                  <a:pt x="21600" y="4656"/>
                </a:cubicBezTo>
                <a:cubicBezTo>
                  <a:pt x="21600" y="4139"/>
                  <a:pt x="21248" y="3751"/>
                  <a:pt x="20778" y="3751"/>
                </a:cubicBezTo>
                <a:cubicBezTo>
                  <a:pt x="12678" y="3751"/>
                  <a:pt x="12678" y="3751"/>
                  <a:pt x="12678" y="3751"/>
                </a:cubicBezTo>
                <a:cubicBezTo>
                  <a:pt x="12796" y="3363"/>
                  <a:pt x="13030" y="2846"/>
                  <a:pt x="13030" y="2457"/>
                </a:cubicBezTo>
                <a:cubicBezTo>
                  <a:pt x="13030" y="1811"/>
                  <a:pt x="12678" y="1164"/>
                  <a:pt x="12326" y="776"/>
                </a:cubicBezTo>
                <a:cubicBezTo>
                  <a:pt x="11974" y="259"/>
                  <a:pt x="11387" y="0"/>
                  <a:pt x="10800" y="0"/>
                </a:cubicBezTo>
                <a:cubicBezTo>
                  <a:pt x="10213" y="0"/>
                  <a:pt x="9626" y="259"/>
                  <a:pt x="9274" y="776"/>
                </a:cubicBezTo>
                <a:cubicBezTo>
                  <a:pt x="8922" y="1164"/>
                  <a:pt x="8687" y="1811"/>
                  <a:pt x="8687" y="2457"/>
                </a:cubicBezTo>
                <a:cubicBezTo>
                  <a:pt x="8687" y="2846"/>
                  <a:pt x="8804" y="3363"/>
                  <a:pt x="8922" y="3751"/>
                </a:cubicBezTo>
                <a:cubicBezTo>
                  <a:pt x="822" y="3751"/>
                  <a:pt x="822" y="3751"/>
                  <a:pt x="822" y="3751"/>
                </a:cubicBezTo>
                <a:cubicBezTo>
                  <a:pt x="470" y="3751"/>
                  <a:pt x="0" y="4139"/>
                  <a:pt x="0" y="4656"/>
                </a:cubicBezTo>
                <a:cubicBezTo>
                  <a:pt x="0" y="5174"/>
                  <a:pt x="470" y="5562"/>
                  <a:pt x="822" y="5562"/>
                </a:cubicBezTo>
                <a:cubicBezTo>
                  <a:pt x="1526" y="5562"/>
                  <a:pt x="1526" y="5562"/>
                  <a:pt x="1526" y="5562"/>
                </a:cubicBezTo>
                <a:cubicBezTo>
                  <a:pt x="1526" y="19789"/>
                  <a:pt x="1526" y="19789"/>
                  <a:pt x="1526" y="19789"/>
                </a:cubicBezTo>
                <a:cubicBezTo>
                  <a:pt x="822" y="19789"/>
                  <a:pt x="822" y="19789"/>
                  <a:pt x="822" y="19789"/>
                </a:cubicBezTo>
                <a:cubicBezTo>
                  <a:pt x="470" y="19789"/>
                  <a:pt x="0" y="20177"/>
                  <a:pt x="0" y="20695"/>
                </a:cubicBezTo>
                <a:cubicBezTo>
                  <a:pt x="0" y="21212"/>
                  <a:pt x="470" y="21600"/>
                  <a:pt x="822" y="21600"/>
                </a:cubicBezTo>
                <a:cubicBezTo>
                  <a:pt x="20778" y="21600"/>
                  <a:pt x="20778" y="21600"/>
                  <a:pt x="20778" y="21600"/>
                </a:cubicBezTo>
                <a:cubicBezTo>
                  <a:pt x="21248" y="21600"/>
                  <a:pt x="21600" y="21212"/>
                  <a:pt x="21600" y="20695"/>
                </a:cubicBezTo>
                <a:cubicBezTo>
                  <a:pt x="21600" y="20177"/>
                  <a:pt x="21248" y="19789"/>
                  <a:pt x="20778" y="19789"/>
                </a:cubicBezTo>
                <a:close/>
                <a:moveTo>
                  <a:pt x="9978" y="1552"/>
                </a:moveTo>
                <a:cubicBezTo>
                  <a:pt x="9978" y="1552"/>
                  <a:pt x="9978" y="1552"/>
                  <a:pt x="9978" y="1552"/>
                </a:cubicBezTo>
                <a:cubicBezTo>
                  <a:pt x="10213" y="1293"/>
                  <a:pt x="10448" y="1164"/>
                  <a:pt x="10800" y="1164"/>
                </a:cubicBezTo>
                <a:cubicBezTo>
                  <a:pt x="11152" y="1164"/>
                  <a:pt x="11387" y="1293"/>
                  <a:pt x="11622" y="1552"/>
                </a:cubicBezTo>
                <a:cubicBezTo>
                  <a:pt x="11857" y="1681"/>
                  <a:pt x="11974" y="2069"/>
                  <a:pt x="11974" y="2457"/>
                </a:cubicBezTo>
                <a:cubicBezTo>
                  <a:pt x="11974" y="2846"/>
                  <a:pt x="11857" y="3104"/>
                  <a:pt x="11622" y="3363"/>
                </a:cubicBezTo>
                <a:cubicBezTo>
                  <a:pt x="11387" y="3622"/>
                  <a:pt x="11152" y="3751"/>
                  <a:pt x="10800" y="3751"/>
                </a:cubicBezTo>
                <a:cubicBezTo>
                  <a:pt x="10800" y="3751"/>
                  <a:pt x="10800" y="3751"/>
                  <a:pt x="10800" y="3751"/>
                </a:cubicBezTo>
                <a:cubicBezTo>
                  <a:pt x="10448" y="3751"/>
                  <a:pt x="10213" y="3622"/>
                  <a:pt x="9978" y="3363"/>
                </a:cubicBezTo>
                <a:cubicBezTo>
                  <a:pt x="9743" y="3104"/>
                  <a:pt x="9626" y="2846"/>
                  <a:pt x="9626" y="2457"/>
                </a:cubicBezTo>
                <a:cubicBezTo>
                  <a:pt x="9626" y="2069"/>
                  <a:pt x="9743" y="1681"/>
                  <a:pt x="9978" y="1552"/>
                </a:cubicBezTo>
                <a:close/>
                <a:moveTo>
                  <a:pt x="19135" y="19789"/>
                </a:moveTo>
                <a:cubicBezTo>
                  <a:pt x="19135" y="19789"/>
                  <a:pt x="19135" y="19789"/>
                  <a:pt x="19135" y="19789"/>
                </a:cubicBezTo>
                <a:cubicBezTo>
                  <a:pt x="2465" y="19789"/>
                  <a:pt x="2465" y="19789"/>
                  <a:pt x="2465" y="19789"/>
                </a:cubicBezTo>
                <a:cubicBezTo>
                  <a:pt x="2465" y="5562"/>
                  <a:pt x="2465" y="5562"/>
                  <a:pt x="2465" y="5562"/>
                </a:cubicBezTo>
                <a:cubicBezTo>
                  <a:pt x="19135" y="5562"/>
                  <a:pt x="19135" y="5562"/>
                  <a:pt x="19135" y="5562"/>
                </a:cubicBezTo>
                <a:cubicBezTo>
                  <a:pt x="19135" y="19789"/>
                  <a:pt x="19135" y="19789"/>
                  <a:pt x="19135" y="19789"/>
                </a:cubicBezTo>
                <a:close/>
                <a:moveTo>
                  <a:pt x="10096" y="17202"/>
                </a:moveTo>
                <a:cubicBezTo>
                  <a:pt x="10096" y="17202"/>
                  <a:pt x="10096" y="17202"/>
                  <a:pt x="10096" y="17202"/>
                </a:cubicBezTo>
                <a:cubicBezTo>
                  <a:pt x="10800" y="17202"/>
                  <a:pt x="11504" y="17073"/>
                  <a:pt x="11974" y="16685"/>
                </a:cubicBezTo>
                <a:cubicBezTo>
                  <a:pt x="12091" y="16685"/>
                  <a:pt x="12091" y="16685"/>
                  <a:pt x="12091" y="16685"/>
                </a:cubicBezTo>
                <a:cubicBezTo>
                  <a:pt x="12678" y="16297"/>
                  <a:pt x="13148" y="15780"/>
                  <a:pt x="13500" y="15133"/>
                </a:cubicBezTo>
                <a:cubicBezTo>
                  <a:pt x="13500" y="15133"/>
                  <a:pt x="13500" y="15133"/>
                  <a:pt x="13500" y="15133"/>
                </a:cubicBezTo>
                <a:cubicBezTo>
                  <a:pt x="13617" y="14874"/>
                  <a:pt x="13500" y="14486"/>
                  <a:pt x="13265" y="14357"/>
                </a:cubicBezTo>
                <a:cubicBezTo>
                  <a:pt x="10683" y="12675"/>
                  <a:pt x="10683" y="12675"/>
                  <a:pt x="10683" y="12675"/>
                </a:cubicBezTo>
                <a:cubicBezTo>
                  <a:pt x="10683" y="9313"/>
                  <a:pt x="10683" y="9313"/>
                  <a:pt x="10683" y="9313"/>
                </a:cubicBezTo>
                <a:cubicBezTo>
                  <a:pt x="10683" y="9054"/>
                  <a:pt x="10448" y="8795"/>
                  <a:pt x="10096" y="8795"/>
                </a:cubicBezTo>
                <a:cubicBezTo>
                  <a:pt x="9039" y="8795"/>
                  <a:pt x="8100" y="9313"/>
                  <a:pt x="7396" y="10089"/>
                </a:cubicBezTo>
                <a:cubicBezTo>
                  <a:pt x="6691" y="10865"/>
                  <a:pt x="6339" y="11899"/>
                  <a:pt x="6339" y="13063"/>
                </a:cubicBezTo>
                <a:cubicBezTo>
                  <a:pt x="6339" y="14228"/>
                  <a:pt x="6691" y="15262"/>
                  <a:pt x="7396" y="16038"/>
                </a:cubicBezTo>
                <a:cubicBezTo>
                  <a:pt x="8100" y="16814"/>
                  <a:pt x="9039" y="17202"/>
                  <a:pt x="10096" y="17202"/>
                </a:cubicBezTo>
                <a:close/>
                <a:moveTo>
                  <a:pt x="8100" y="10865"/>
                </a:moveTo>
                <a:cubicBezTo>
                  <a:pt x="8100" y="10865"/>
                  <a:pt x="8100" y="10865"/>
                  <a:pt x="8100" y="10865"/>
                </a:cubicBezTo>
                <a:cubicBezTo>
                  <a:pt x="8570" y="10347"/>
                  <a:pt x="9039" y="10089"/>
                  <a:pt x="9626" y="9959"/>
                </a:cubicBezTo>
                <a:cubicBezTo>
                  <a:pt x="9626" y="13063"/>
                  <a:pt x="9626" y="13063"/>
                  <a:pt x="9626" y="13063"/>
                </a:cubicBezTo>
                <a:cubicBezTo>
                  <a:pt x="9626" y="13322"/>
                  <a:pt x="9743" y="13451"/>
                  <a:pt x="9978" y="13581"/>
                </a:cubicBezTo>
                <a:cubicBezTo>
                  <a:pt x="12326" y="15004"/>
                  <a:pt x="12326" y="15004"/>
                  <a:pt x="12326" y="15004"/>
                </a:cubicBezTo>
                <a:cubicBezTo>
                  <a:pt x="12091" y="15262"/>
                  <a:pt x="11857" y="15521"/>
                  <a:pt x="11504" y="15780"/>
                </a:cubicBezTo>
                <a:cubicBezTo>
                  <a:pt x="11504" y="15780"/>
                  <a:pt x="11504" y="15780"/>
                  <a:pt x="11504" y="15780"/>
                </a:cubicBezTo>
                <a:cubicBezTo>
                  <a:pt x="11152" y="16038"/>
                  <a:pt x="10683" y="16168"/>
                  <a:pt x="10096" y="16168"/>
                </a:cubicBezTo>
                <a:cubicBezTo>
                  <a:pt x="9391" y="16168"/>
                  <a:pt x="8687" y="15780"/>
                  <a:pt x="8100" y="15262"/>
                </a:cubicBezTo>
                <a:cubicBezTo>
                  <a:pt x="7630" y="14745"/>
                  <a:pt x="7278" y="13840"/>
                  <a:pt x="7278" y="13063"/>
                </a:cubicBezTo>
                <a:cubicBezTo>
                  <a:pt x="7278" y="12158"/>
                  <a:pt x="7630" y="11382"/>
                  <a:pt x="8100" y="10865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tIns="91439" bIns="91439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 dirty="0">
              <a:latin typeface="微软雅黑" panose="020B0503020204020204" pitchFamily="34" charset="-122"/>
            </a:endParaRPr>
          </a:p>
        </p:txBody>
      </p:sp>
      <p:sp>
        <p:nvSpPr>
          <p:cNvPr id="131" name="Freeform 77">
            <a:extLst>
              <a:ext uri="{FF2B5EF4-FFF2-40B4-BE49-F238E27FC236}">
                <a16:creationId xmlns:a16="http://schemas.microsoft.com/office/drawing/2014/main" id="{F03698ED-6019-4DFC-A18C-40238BA22B32}"/>
              </a:ext>
            </a:extLst>
          </p:cNvPr>
          <p:cNvSpPr/>
          <p:nvPr/>
        </p:nvSpPr>
        <p:spPr>
          <a:xfrm>
            <a:off x="5034451" y="2634071"/>
            <a:ext cx="256367" cy="221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15" y="20478"/>
                </a:moveTo>
                <a:cubicBezTo>
                  <a:pt x="1092" y="20478"/>
                  <a:pt x="1092" y="20478"/>
                  <a:pt x="1092" y="20478"/>
                </a:cubicBezTo>
                <a:cubicBezTo>
                  <a:pt x="1092" y="561"/>
                  <a:pt x="1092" y="561"/>
                  <a:pt x="1092" y="561"/>
                </a:cubicBezTo>
                <a:cubicBezTo>
                  <a:pt x="1092" y="281"/>
                  <a:pt x="849" y="0"/>
                  <a:pt x="607" y="0"/>
                </a:cubicBezTo>
                <a:cubicBezTo>
                  <a:pt x="243" y="0"/>
                  <a:pt x="0" y="281"/>
                  <a:pt x="0" y="561"/>
                </a:cubicBezTo>
                <a:cubicBezTo>
                  <a:pt x="0" y="21039"/>
                  <a:pt x="0" y="21039"/>
                  <a:pt x="0" y="21039"/>
                </a:cubicBezTo>
                <a:cubicBezTo>
                  <a:pt x="0" y="21319"/>
                  <a:pt x="243" y="21600"/>
                  <a:pt x="607" y="21600"/>
                </a:cubicBezTo>
                <a:cubicBezTo>
                  <a:pt x="21115" y="21600"/>
                  <a:pt x="21115" y="21600"/>
                  <a:pt x="21115" y="21600"/>
                </a:cubicBezTo>
                <a:cubicBezTo>
                  <a:pt x="21357" y="21600"/>
                  <a:pt x="21600" y="21319"/>
                  <a:pt x="21600" y="21039"/>
                </a:cubicBezTo>
                <a:cubicBezTo>
                  <a:pt x="21600" y="20758"/>
                  <a:pt x="21357" y="20478"/>
                  <a:pt x="21115" y="20478"/>
                </a:cubicBezTo>
                <a:close/>
                <a:moveTo>
                  <a:pt x="2912" y="16410"/>
                </a:moveTo>
                <a:cubicBezTo>
                  <a:pt x="2912" y="16410"/>
                  <a:pt x="2912" y="16410"/>
                  <a:pt x="2912" y="16410"/>
                </a:cubicBezTo>
                <a:cubicBezTo>
                  <a:pt x="2912" y="16410"/>
                  <a:pt x="2912" y="16410"/>
                  <a:pt x="2912" y="16410"/>
                </a:cubicBezTo>
                <a:cubicBezTo>
                  <a:pt x="3398" y="16831"/>
                  <a:pt x="3883" y="16831"/>
                  <a:pt x="4369" y="16691"/>
                </a:cubicBezTo>
                <a:cubicBezTo>
                  <a:pt x="4369" y="16691"/>
                  <a:pt x="4369" y="16691"/>
                  <a:pt x="4369" y="16691"/>
                </a:cubicBezTo>
                <a:cubicBezTo>
                  <a:pt x="4854" y="16551"/>
                  <a:pt x="5339" y="16130"/>
                  <a:pt x="5582" y="15709"/>
                </a:cubicBezTo>
                <a:cubicBezTo>
                  <a:pt x="5582" y="15709"/>
                  <a:pt x="5582" y="15709"/>
                  <a:pt x="5582" y="15709"/>
                </a:cubicBezTo>
                <a:cubicBezTo>
                  <a:pt x="5582" y="15709"/>
                  <a:pt x="5582" y="15709"/>
                  <a:pt x="5582" y="15709"/>
                </a:cubicBezTo>
                <a:cubicBezTo>
                  <a:pt x="5825" y="15148"/>
                  <a:pt x="5946" y="14447"/>
                  <a:pt x="5825" y="13886"/>
                </a:cubicBezTo>
                <a:cubicBezTo>
                  <a:pt x="5703" y="13745"/>
                  <a:pt x="5703" y="13745"/>
                  <a:pt x="5703" y="13745"/>
                </a:cubicBezTo>
                <a:cubicBezTo>
                  <a:pt x="8980" y="9958"/>
                  <a:pt x="8980" y="9958"/>
                  <a:pt x="8980" y="9958"/>
                </a:cubicBezTo>
                <a:cubicBezTo>
                  <a:pt x="9465" y="10099"/>
                  <a:pt x="9829" y="10099"/>
                  <a:pt x="10193" y="10099"/>
                </a:cubicBezTo>
                <a:cubicBezTo>
                  <a:pt x="10315" y="9958"/>
                  <a:pt x="10315" y="9958"/>
                  <a:pt x="10315" y="9958"/>
                </a:cubicBezTo>
                <a:cubicBezTo>
                  <a:pt x="11528" y="11361"/>
                  <a:pt x="11528" y="11361"/>
                  <a:pt x="11528" y="11361"/>
                </a:cubicBezTo>
                <a:cubicBezTo>
                  <a:pt x="11407" y="11782"/>
                  <a:pt x="11407" y="12343"/>
                  <a:pt x="11528" y="12764"/>
                </a:cubicBezTo>
                <a:cubicBezTo>
                  <a:pt x="11649" y="13325"/>
                  <a:pt x="11892" y="13745"/>
                  <a:pt x="12378" y="14166"/>
                </a:cubicBezTo>
                <a:cubicBezTo>
                  <a:pt x="12863" y="14447"/>
                  <a:pt x="13348" y="14447"/>
                  <a:pt x="13834" y="14306"/>
                </a:cubicBezTo>
                <a:cubicBezTo>
                  <a:pt x="13955" y="14306"/>
                  <a:pt x="13955" y="14306"/>
                  <a:pt x="13955" y="14306"/>
                </a:cubicBezTo>
                <a:cubicBezTo>
                  <a:pt x="14440" y="14166"/>
                  <a:pt x="14804" y="13886"/>
                  <a:pt x="15047" y="13325"/>
                </a:cubicBezTo>
                <a:cubicBezTo>
                  <a:pt x="15411" y="12764"/>
                  <a:pt x="15411" y="12062"/>
                  <a:pt x="15290" y="11501"/>
                </a:cubicBezTo>
                <a:cubicBezTo>
                  <a:pt x="15290" y="11361"/>
                  <a:pt x="15290" y="11361"/>
                  <a:pt x="15290" y="11361"/>
                </a:cubicBezTo>
                <a:cubicBezTo>
                  <a:pt x="18202" y="7995"/>
                  <a:pt x="18202" y="7995"/>
                  <a:pt x="18202" y="7995"/>
                </a:cubicBezTo>
                <a:cubicBezTo>
                  <a:pt x="18566" y="8135"/>
                  <a:pt x="18930" y="8275"/>
                  <a:pt x="19294" y="8135"/>
                </a:cubicBezTo>
                <a:cubicBezTo>
                  <a:pt x="19780" y="7995"/>
                  <a:pt x="20265" y="7574"/>
                  <a:pt x="20508" y="7013"/>
                </a:cubicBezTo>
                <a:cubicBezTo>
                  <a:pt x="20508" y="7013"/>
                  <a:pt x="20508" y="7013"/>
                  <a:pt x="20508" y="7013"/>
                </a:cubicBezTo>
                <a:cubicBezTo>
                  <a:pt x="20751" y="6452"/>
                  <a:pt x="20872" y="5891"/>
                  <a:pt x="20629" y="5330"/>
                </a:cubicBezTo>
                <a:cubicBezTo>
                  <a:pt x="20508" y="4769"/>
                  <a:pt x="20265" y="4208"/>
                  <a:pt x="19780" y="3927"/>
                </a:cubicBezTo>
                <a:cubicBezTo>
                  <a:pt x="19780" y="3927"/>
                  <a:pt x="19780" y="3927"/>
                  <a:pt x="19780" y="3927"/>
                </a:cubicBezTo>
                <a:cubicBezTo>
                  <a:pt x="19294" y="3647"/>
                  <a:pt x="18809" y="3647"/>
                  <a:pt x="18324" y="3787"/>
                </a:cubicBezTo>
                <a:cubicBezTo>
                  <a:pt x="17838" y="3927"/>
                  <a:pt x="17353" y="4208"/>
                  <a:pt x="17110" y="4769"/>
                </a:cubicBezTo>
                <a:cubicBezTo>
                  <a:pt x="17110" y="4769"/>
                  <a:pt x="17110" y="4769"/>
                  <a:pt x="17110" y="4769"/>
                </a:cubicBezTo>
                <a:cubicBezTo>
                  <a:pt x="16867" y="5330"/>
                  <a:pt x="16746" y="5891"/>
                  <a:pt x="16867" y="6452"/>
                </a:cubicBezTo>
                <a:cubicBezTo>
                  <a:pt x="16989" y="6592"/>
                  <a:pt x="16989" y="6592"/>
                  <a:pt x="16989" y="6592"/>
                </a:cubicBezTo>
                <a:cubicBezTo>
                  <a:pt x="14076" y="9958"/>
                  <a:pt x="14076" y="9958"/>
                  <a:pt x="14076" y="9958"/>
                </a:cubicBezTo>
                <a:cubicBezTo>
                  <a:pt x="13712" y="9818"/>
                  <a:pt x="13227" y="9818"/>
                  <a:pt x="12863" y="9958"/>
                </a:cubicBezTo>
                <a:cubicBezTo>
                  <a:pt x="12863" y="9958"/>
                  <a:pt x="12863" y="9958"/>
                  <a:pt x="12863" y="9958"/>
                </a:cubicBezTo>
                <a:cubicBezTo>
                  <a:pt x="12742" y="9958"/>
                  <a:pt x="12742" y="9958"/>
                  <a:pt x="12742" y="9958"/>
                </a:cubicBezTo>
                <a:cubicBezTo>
                  <a:pt x="11528" y="8556"/>
                  <a:pt x="11528" y="8556"/>
                  <a:pt x="11528" y="8556"/>
                </a:cubicBezTo>
                <a:cubicBezTo>
                  <a:pt x="11649" y="8135"/>
                  <a:pt x="11649" y="7714"/>
                  <a:pt x="11528" y="7294"/>
                </a:cubicBezTo>
                <a:cubicBezTo>
                  <a:pt x="11407" y="6732"/>
                  <a:pt x="11164" y="6171"/>
                  <a:pt x="10679" y="5891"/>
                </a:cubicBezTo>
                <a:cubicBezTo>
                  <a:pt x="10193" y="5610"/>
                  <a:pt x="9587" y="5470"/>
                  <a:pt x="9222" y="5610"/>
                </a:cubicBezTo>
                <a:cubicBezTo>
                  <a:pt x="8737" y="5751"/>
                  <a:pt x="8252" y="6171"/>
                  <a:pt x="8009" y="6732"/>
                </a:cubicBezTo>
                <a:cubicBezTo>
                  <a:pt x="8009" y="6732"/>
                  <a:pt x="8009" y="6732"/>
                  <a:pt x="8009" y="6732"/>
                </a:cubicBezTo>
                <a:cubicBezTo>
                  <a:pt x="7645" y="7294"/>
                  <a:pt x="7645" y="7855"/>
                  <a:pt x="7766" y="8416"/>
                </a:cubicBezTo>
                <a:cubicBezTo>
                  <a:pt x="7766" y="8556"/>
                  <a:pt x="7766" y="8556"/>
                  <a:pt x="7766" y="8556"/>
                </a:cubicBezTo>
                <a:cubicBezTo>
                  <a:pt x="4490" y="12343"/>
                  <a:pt x="4490" y="12343"/>
                  <a:pt x="4490" y="12343"/>
                </a:cubicBezTo>
                <a:cubicBezTo>
                  <a:pt x="4126" y="12203"/>
                  <a:pt x="3762" y="12203"/>
                  <a:pt x="3398" y="12343"/>
                </a:cubicBezTo>
                <a:cubicBezTo>
                  <a:pt x="3398" y="12343"/>
                  <a:pt x="3398" y="12343"/>
                  <a:pt x="3398" y="12343"/>
                </a:cubicBezTo>
                <a:cubicBezTo>
                  <a:pt x="2912" y="12483"/>
                  <a:pt x="2427" y="12904"/>
                  <a:pt x="2184" y="13325"/>
                </a:cubicBezTo>
                <a:cubicBezTo>
                  <a:pt x="1942" y="13886"/>
                  <a:pt x="1942" y="14587"/>
                  <a:pt x="2063" y="15148"/>
                </a:cubicBezTo>
                <a:cubicBezTo>
                  <a:pt x="2184" y="15709"/>
                  <a:pt x="2427" y="16130"/>
                  <a:pt x="2912" y="16410"/>
                </a:cubicBezTo>
                <a:close/>
                <a:moveTo>
                  <a:pt x="17838" y="6171"/>
                </a:moveTo>
                <a:cubicBezTo>
                  <a:pt x="17838" y="6171"/>
                  <a:pt x="17838" y="6171"/>
                  <a:pt x="17838" y="6171"/>
                </a:cubicBezTo>
                <a:cubicBezTo>
                  <a:pt x="17838" y="5891"/>
                  <a:pt x="17838" y="5610"/>
                  <a:pt x="17960" y="5470"/>
                </a:cubicBezTo>
                <a:cubicBezTo>
                  <a:pt x="17960" y="5330"/>
                  <a:pt x="17960" y="5330"/>
                  <a:pt x="17960" y="5330"/>
                </a:cubicBezTo>
                <a:cubicBezTo>
                  <a:pt x="18081" y="5049"/>
                  <a:pt x="18324" y="4909"/>
                  <a:pt x="18566" y="4909"/>
                </a:cubicBezTo>
                <a:cubicBezTo>
                  <a:pt x="18809" y="4769"/>
                  <a:pt x="19052" y="4769"/>
                  <a:pt x="19173" y="4909"/>
                </a:cubicBezTo>
                <a:cubicBezTo>
                  <a:pt x="19294" y="5049"/>
                  <a:pt x="19294" y="5049"/>
                  <a:pt x="19294" y="5049"/>
                </a:cubicBezTo>
                <a:cubicBezTo>
                  <a:pt x="19537" y="5190"/>
                  <a:pt x="19658" y="5330"/>
                  <a:pt x="19658" y="5610"/>
                </a:cubicBezTo>
                <a:cubicBezTo>
                  <a:pt x="19780" y="5891"/>
                  <a:pt x="19780" y="6171"/>
                  <a:pt x="19658" y="6452"/>
                </a:cubicBezTo>
                <a:cubicBezTo>
                  <a:pt x="19537" y="6452"/>
                  <a:pt x="19537" y="6452"/>
                  <a:pt x="19537" y="6452"/>
                </a:cubicBezTo>
                <a:cubicBezTo>
                  <a:pt x="19416" y="6732"/>
                  <a:pt x="19294" y="6873"/>
                  <a:pt x="19052" y="7013"/>
                </a:cubicBezTo>
                <a:cubicBezTo>
                  <a:pt x="18809" y="7013"/>
                  <a:pt x="18566" y="7013"/>
                  <a:pt x="18324" y="6873"/>
                </a:cubicBezTo>
                <a:cubicBezTo>
                  <a:pt x="18324" y="6873"/>
                  <a:pt x="18324" y="6873"/>
                  <a:pt x="18324" y="6873"/>
                </a:cubicBezTo>
                <a:cubicBezTo>
                  <a:pt x="18081" y="6732"/>
                  <a:pt x="17960" y="6452"/>
                  <a:pt x="17838" y="6171"/>
                </a:cubicBezTo>
                <a:cubicBezTo>
                  <a:pt x="17838" y="6171"/>
                  <a:pt x="17838" y="6171"/>
                  <a:pt x="17838" y="6171"/>
                </a:cubicBezTo>
                <a:close/>
                <a:moveTo>
                  <a:pt x="12620" y="11642"/>
                </a:moveTo>
                <a:cubicBezTo>
                  <a:pt x="12620" y="11642"/>
                  <a:pt x="12620" y="11642"/>
                  <a:pt x="12620" y="11642"/>
                </a:cubicBezTo>
                <a:cubicBezTo>
                  <a:pt x="12620" y="11642"/>
                  <a:pt x="12620" y="11642"/>
                  <a:pt x="12620" y="11642"/>
                </a:cubicBezTo>
                <a:cubicBezTo>
                  <a:pt x="12742" y="11361"/>
                  <a:pt x="12984" y="11221"/>
                  <a:pt x="13106" y="11081"/>
                </a:cubicBezTo>
                <a:cubicBezTo>
                  <a:pt x="13106" y="11081"/>
                  <a:pt x="13106" y="11081"/>
                  <a:pt x="13106" y="11081"/>
                </a:cubicBezTo>
                <a:cubicBezTo>
                  <a:pt x="13348" y="11081"/>
                  <a:pt x="13591" y="11081"/>
                  <a:pt x="13834" y="11221"/>
                </a:cubicBezTo>
                <a:cubicBezTo>
                  <a:pt x="13834" y="11221"/>
                  <a:pt x="13834" y="11221"/>
                  <a:pt x="13834" y="11221"/>
                </a:cubicBezTo>
                <a:cubicBezTo>
                  <a:pt x="14076" y="11361"/>
                  <a:pt x="14198" y="11642"/>
                  <a:pt x="14319" y="11922"/>
                </a:cubicBezTo>
                <a:cubicBezTo>
                  <a:pt x="14319" y="12203"/>
                  <a:pt x="14319" y="12483"/>
                  <a:pt x="14198" y="12623"/>
                </a:cubicBezTo>
                <a:cubicBezTo>
                  <a:pt x="14076" y="12904"/>
                  <a:pt x="13834" y="13184"/>
                  <a:pt x="13591" y="13184"/>
                </a:cubicBezTo>
                <a:cubicBezTo>
                  <a:pt x="13591" y="13184"/>
                  <a:pt x="13591" y="13184"/>
                  <a:pt x="13591" y="13184"/>
                </a:cubicBezTo>
                <a:cubicBezTo>
                  <a:pt x="13348" y="13325"/>
                  <a:pt x="13106" y="13184"/>
                  <a:pt x="12984" y="13044"/>
                </a:cubicBezTo>
                <a:cubicBezTo>
                  <a:pt x="12863" y="13044"/>
                  <a:pt x="12863" y="13044"/>
                  <a:pt x="12863" y="13044"/>
                </a:cubicBezTo>
                <a:cubicBezTo>
                  <a:pt x="12742" y="12904"/>
                  <a:pt x="12499" y="12623"/>
                  <a:pt x="12499" y="12483"/>
                </a:cubicBezTo>
                <a:cubicBezTo>
                  <a:pt x="12378" y="12203"/>
                  <a:pt x="12499" y="11922"/>
                  <a:pt x="12620" y="11642"/>
                </a:cubicBezTo>
                <a:close/>
                <a:moveTo>
                  <a:pt x="8858" y="7294"/>
                </a:moveTo>
                <a:cubicBezTo>
                  <a:pt x="8858" y="7294"/>
                  <a:pt x="8858" y="7294"/>
                  <a:pt x="8858" y="7294"/>
                </a:cubicBezTo>
                <a:cubicBezTo>
                  <a:pt x="8858" y="7294"/>
                  <a:pt x="8858" y="7294"/>
                  <a:pt x="8858" y="7294"/>
                </a:cubicBezTo>
                <a:cubicBezTo>
                  <a:pt x="8980" y="7013"/>
                  <a:pt x="9222" y="6873"/>
                  <a:pt x="9465" y="6873"/>
                </a:cubicBezTo>
                <a:cubicBezTo>
                  <a:pt x="9708" y="6732"/>
                  <a:pt x="9951" y="6732"/>
                  <a:pt x="10193" y="6873"/>
                </a:cubicBezTo>
                <a:cubicBezTo>
                  <a:pt x="10315" y="7013"/>
                  <a:pt x="10557" y="7294"/>
                  <a:pt x="10557" y="7574"/>
                </a:cubicBezTo>
                <a:cubicBezTo>
                  <a:pt x="10679" y="7855"/>
                  <a:pt x="10557" y="8135"/>
                  <a:pt x="10436" y="8416"/>
                </a:cubicBezTo>
                <a:cubicBezTo>
                  <a:pt x="10315" y="8696"/>
                  <a:pt x="10193" y="8836"/>
                  <a:pt x="9951" y="8836"/>
                </a:cubicBezTo>
                <a:cubicBezTo>
                  <a:pt x="9708" y="8977"/>
                  <a:pt x="9465" y="8977"/>
                  <a:pt x="9222" y="8836"/>
                </a:cubicBezTo>
                <a:cubicBezTo>
                  <a:pt x="8980" y="8696"/>
                  <a:pt x="8858" y="8416"/>
                  <a:pt x="8737" y="8135"/>
                </a:cubicBezTo>
                <a:cubicBezTo>
                  <a:pt x="8737" y="7855"/>
                  <a:pt x="8737" y="7574"/>
                  <a:pt x="8858" y="7294"/>
                </a:cubicBezTo>
                <a:close/>
                <a:moveTo>
                  <a:pt x="3034" y="14026"/>
                </a:moveTo>
                <a:cubicBezTo>
                  <a:pt x="3034" y="14026"/>
                  <a:pt x="3034" y="14026"/>
                  <a:pt x="3034" y="14026"/>
                </a:cubicBezTo>
                <a:cubicBezTo>
                  <a:pt x="3276" y="13745"/>
                  <a:pt x="3398" y="13605"/>
                  <a:pt x="3640" y="13465"/>
                </a:cubicBezTo>
                <a:cubicBezTo>
                  <a:pt x="3640" y="13465"/>
                  <a:pt x="3640" y="13465"/>
                  <a:pt x="3640" y="13465"/>
                </a:cubicBezTo>
                <a:cubicBezTo>
                  <a:pt x="3883" y="13465"/>
                  <a:pt x="4126" y="13465"/>
                  <a:pt x="4369" y="13605"/>
                </a:cubicBezTo>
                <a:cubicBezTo>
                  <a:pt x="4611" y="13745"/>
                  <a:pt x="4733" y="14026"/>
                  <a:pt x="4854" y="14306"/>
                </a:cubicBezTo>
                <a:cubicBezTo>
                  <a:pt x="4854" y="14447"/>
                  <a:pt x="4854" y="14727"/>
                  <a:pt x="4733" y="15008"/>
                </a:cubicBezTo>
                <a:cubicBezTo>
                  <a:pt x="4611" y="15288"/>
                  <a:pt x="4369" y="15429"/>
                  <a:pt x="4126" y="15569"/>
                </a:cubicBezTo>
                <a:cubicBezTo>
                  <a:pt x="4126" y="15569"/>
                  <a:pt x="4126" y="15569"/>
                  <a:pt x="4126" y="15569"/>
                </a:cubicBezTo>
                <a:cubicBezTo>
                  <a:pt x="3883" y="15569"/>
                  <a:pt x="3640" y="15569"/>
                  <a:pt x="3398" y="15429"/>
                </a:cubicBezTo>
                <a:cubicBezTo>
                  <a:pt x="3398" y="15429"/>
                  <a:pt x="3398" y="15429"/>
                  <a:pt x="3398" y="15429"/>
                </a:cubicBezTo>
                <a:cubicBezTo>
                  <a:pt x="3155" y="15288"/>
                  <a:pt x="3034" y="15008"/>
                  <a:pt x="3034" y="14727"/>
                </a:cubicBezTo>
                <a:cubicBezTo>
                  <a:pt x="2912" y="14587"/>
                  <a:pt x="3034" y="14306"/>
                  <a:pt x="3034" y="14026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tIns="91439" bIns="91439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 dirty="0">
              <a:latin typeface="微软雅黑" panose="020B0503020204020204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51185BA-64A3-4324-81E4-72C015A45831}"/>
              </a:ext>
            </a:extLst>
          </p:cNvPr>
          <p:cNvSpPr txBox="1"/>
          <p:nvPr/>
        </p:nvSpPr>
        <p:spPr>
          <a:xfrm>
            <a:off x="5214380" y="1313363"/>
            <a:ext cx="1763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the title here</a:t>
            </a:r>
            <a:endParaRPr lang="zh-CN" altLang="en-US" sz="1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0FF2BE5-542D-4511-8179-CF3E8D1944E7}"/>
              </a:ext>
            </a:extLst>
          </p:cNvPr>
          <p:cNvSpPr txBox="1"/>
          <p:nvPr/>
        </p:nvSpPr>
        <p:spPr>
          <a:xfrm>
            <a:off x="489965" y="3410048"/>
            <a:ext cx="3675617" cy="889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请在此添加您的文字内容，请在此添加您的文字内容。请在此添加您的文字内容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E5771E3-F207-4164-BA67-70CA6CCAD88A}"/>
              </a:ext>
            </a:extLst>
          </p:cNvPr>
          <p:cNvSpPr txBox="1"/>
          <p:nvPr/>
        </p:nvSpPr>
        <p:spPr>
          <a:xfrm>
            <a:off x="489965" y="4794077"/>
            <a:ext cx="3675617" cy="889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请在此添加您的文字内容，请在此添加您的文字内容。请在此添加您的文字内容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BEAD681-5056-4B60-A158-DE8180FC188F}"/>
              </a:ext>
            </a:extLst>
          </p:cNvPr>
          <p:cNvSpPr txBox="1"/>
          <p:nvPr/>
        </p:nvSpPr>
        <p:spPr>
          <a:xfrm>
            <a:off x="8028184" y="2026019"/>
            <a:ext cx="3675617" cy="889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请在此添加您的文字内容，请在此添加您的文字内容。请在此添加您的文字内容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4F440E3-749C-4445-BA17-EA219443DF32}"/>
              </a:ext>
            </a:extLst>
          </p:cNvPr>
          <p:cNvSpPr txBox="1"/>
          <p:nvPr/>
        </p:nvSpPr>
        <p:spPr>
          <a:xfrm>
            <a:off x="8028184" y="3410048"/>
            <a:ext cx="3675617" cy="889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请在此添加您的文字内容，请在此添加您的文字内容。请在此添加您的文字内容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179BABC-952F-4B0B-91CC-D2F814112A56}"/>
              </a:ext>
            </a:extLst>
          </p:cNvPr>
          <p:cNvSpPr txBox="1"/>
          <p:nvPr/>
        </p:nvSpPr>
        <p:spPr>
          <a:xfrm>
            <a:off x="8028184" y="4794077"/>
            <a:ext cx="3675617" cy="889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请在此添加您的文字内容，请在此添加您的文字内容。请在此添加您的文字内容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3" name="Group 27">
            <a:extLst>
              <a:ext uri="{FF2B5EF4-FFF2-40B4-BE49-F238E27FC236}">
                <a16:creationId xmlns:a16="http://schemas.microsoft.com/office/drawing/2014/main" id="{B0460D46-484D-415A-89D2-3E7BBA1EA7A4}"/>
              </a:ext>
            </a:extLst>
          </p:cNvPr>
          <p:cNvGrpSpPr/>
          <p:nvPr/>
        </p:nvGrpSpPr>
        <p:grpSpPr>
          <a:xfrm>
            <a:off x="573399" y="315144"/>
            <a:ext cx="11045202" cy="730362"/>
            <a:chOff x="573399" y="315126"/>
            <a:chExt cx="11045202" cy="730362"/>
          </a:xfrm>
        </p:grpSpPr>
        <p:sp>
          <p:nvSpPr>
            <p:cNvPr id="44" name="TextBox 76">
              <a:extLst>
                <a:ext uri="{FF2B5EF4-FFF2-40B4-BE49-F238E27FC236}">
                  <a16:creationId xmlns:a16="http://schemas.microsoft.com/office/drawing/2014/main" id="{9969E40B-857F-4099-A9B6-99FC4A21CC69}"/>
                </a:ext>
              </a:extLst>
            </p:cNvPr>
            <p:cNvSpPr txBox="1"/>
            <p:nvPr/>
          </p:nvSpPr>
          <p:spPr>
            <a:xfrm>
              <a:off x="1405632" y="320478"/>
              <a:ext cx="46431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zh-CN" altLang="en-US" sz="3600">
                  <a:solidFill>
                    <a:schemeClr val="accent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研究方法与思路</a:t>
              </a:r>
              <a:endParaRPr lang="zh-CN" altLang="en-US" sz="3600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DFC92D97-F132-4DF9-A9AE-1EC26CA3FEE2}"/>
                </a:ext>
              </a:extLst>
            </p:cNvPr>
            <p:cNvCxnSpPr>
              <a:cxnSpLocks/>
            </p:cNvCxnSpPr>
            <p:nvPr/>
          </p:nvCxnSpPr>
          <p:spPr>
            <a:xfrm>
              <a:off x="573399" y="1045488"/>
              <a:ext cx="2560326" cy="0"/>
            </a:xfrm>
            <a:prstGeom prst="line">
              <a:avLst/>
            </a:prstGeom>
            <a:ln w="5715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0A309DCB-FFF7-46E3-B611-9E5A7F0F87FB}"/>
                </a:ext>
              </a:extLst>
            </p:cNvPr>
            <p:cNvCxnSpPr>
              <a:cxnSpLocks/>
            </p:cNvCxnSpPr>
            <p:nvPr/>
          </p:nvCxnSpPr>
          <p:spPr>
            <a:xfrm>
              <a:off x="3133725" y="1045488"/>
              <a:ext cx="8484876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background_320161">
              <a:extLst>
                <a:ext uri="{FF2B5EF4-FFF2-40B4-BE49-F238E27FC236}">
                  <a16:creationId xmlns:a16="http://schemas.microsoft.com/office/drawing/2014/main" id="{4ECE8DB1-CEE8-491E-A383-AA25512F233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09441" y="315126"/>
              <a:ext cx="532050" cy="531279"/>
            </a:xfrm>
            <a:custGeom>
              <a:avLst/>
              <a:gdLst>
                <a:gd name="T0" fmla="*/ 5248 w 5443"/>
                <a:gd name="T1" fmla="*/ 4539 h 5443"/>
                <a:gd name="T2" fmla="*/ 3723 w 5443"/>
                <a:gd name="T3" fmla="*/ 3014 h 5443"/>
                <a:gd name="T4" fmla="*/ 3416 w 5443"/>
                <a:gd name="T5" fmla="*/ 739 h 5443"/>
                <a:gd name="T6" fmla="*/ 739 w 5443"/>
                <a:gd name="T7" fmla="*/ 739 h 5443"/>
                <a:gd name="T8" fmla="*/ 739 w 5443"/>
                <a:gd name="T9" fmla="*/ 3416 h 5443"/>
                <a:gd name="T10" fmla="*/ 3014 w 5443"/>
                <a:gd name="T11" fmla="*/ 3723 h 5443"/>
                <a:gd name="T12" fmla="*/ 4539 w 5443"/>
                <a:gd name="T13" fmla="*/ 5248 h 5443"/>
                <a:gd name="T14" fmla="*/ 5248 w 5443"/>
                <a:gd name="T15" fmla="*/ 5248 h 5443"/>
                <a:gd name="T16" fmla="*/ 5248 w 5443"/>
                <a:gd name="T17" fmla="*/ 4539 h 5443"/>
                <a:gd name="T18" fmla="*/ 3039 w 5443"/>
                <a:gd name="T19" fmla="*/ 3039 h 5443"/>
                <a:gd name="T20" fmla="*/ 1116 w 5443"/>
                <a:gd name="T21" fmla="*/ 3039 h 5443"/>
                <a:gd name="T22" fmla="*/ 1116 w 5443"/>
                <a:gd name="T23" fmla="*/ 1116 h 5443"/>
                <a:gd name="T24" fmla="*/ 3039 w 5443"/>
                <a:gd name="T25" fmla="*/ 1116 h 5443"/>
                <a:gd name="T26" fmla="*/ 3039 w 5443"/>
                <a:gd name="T27" fmla="*/ 3039 h 5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43" h="5443">
                  <a:moveTo>
                    <a:pt x="5248" y="4539"/>
                  </a:moveTo>
                  <a:lnTo>
                    <a:pt x="3723" y="3014"/>
                  </a:lnTo>
                  <a:cubicBezTo>
                    <a:pt x="4134" y="2292"/>
                    <a:pt x="4032" y="1354"/>
                    <a:pt x="3416" y="739"/>
                  </a:cubicBezTo>
                  <a:cubicBezTo>
                    <a:pt x="2678" y="0"/>
                    <a:pt x="1477" y="0"/>
                    <a:pt x="739" y="739"/>
                  </a:cubicBezTo>
                  <a:cubicBezTo>
                    <a:pt x="0" y="1477"/>
                    <a:pt x="0" y="2678"/>
                    <a:pt x="739" y="3416"/>
                  </a:cubicBezTo>
                  <a:cubicBezTo>
                    <a:pt x="1354" y="4032"/>
                    <a:pt x="2292" y="4134"/>
                    <a:pt x="3014" y="3723"/>
                  </a:cubicBezTo>
                  <a:lnTo>
                    <a:pt x="4539" y="5248"/>
                  </a:lnTo>
                  <a:cubicBezTo>
                    <a:pt x="4734" y="5443"/>
                    <a:pt x="5052" y="5443"/>
                    <a:pt x="5248" y="5248"/>
                  </a:cubicBezTo>
                  <a:cubicBezTo>
                    <a:pt x="5443" y="5052"/>
                    <a:pt x="5443" y="4734"/>
                    <a:pt x="5248" y="4539"/>
                  </a:cubicBezTo>
                  <a:close/>
                  <a:moveTo>
                    <a:pt x="3039" y="3039"/>
                  </a:moveTo>
                  <a:cubicBezTo>
                    <a:pt x="2509" y="3569"/>
                    <a:pt x="1646" y="3569"/>
                    <a:pt x="1116" y="3039"/>
                  </a:cubicBezTo>
                  <a:cubicBezTo>
                    <a:pt x="585" y="2509"/>
                    <a:pt x="585" y="1646"/>
                    <a:pt x="1116" y="1116"/>
                  </a:cubicBezTo>
                  <a:cubicBezTo>
                    <a:pt x="1646" y="586"/>
                    <a:pt x="2509" y="586"/>
                    <a:pt x="3039" y="1116"/>
                  </a:cubicBezTo>
                  <a:cubicBezTo>
                    <a:pt x="3569" y="1646"/>
                    <a:pt x="3569" y="2509"/>
                    <a:pt x="3039" y="30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2349EC34-FD03-4180-88C4-6FE19175EE86}"/>
              </a:ext>
            </a:extLst>
          </p:cNvPr>
          <p:cNvSpPr/>
          <p:nvPr/>
        </p:nvSpPr>
        <p:spPr>
          <a:xfrm>
            <a:off x="0" y="6705067"/>
            <a:ext cx="12192000" cy="1725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8332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31D05871-F672-4F5C-8785-B49753B94E15}"/>
              </a:ext>
            </a:extLst>
          </p:cNvPr>
          <p:cNvGrpSpPr/>
          <p:nvPr/>
        </p:nvGrpSpPr>
        <p:grpSpPr>
          <a:xfrm>
            <a:off x="0" y="1036704"/>
            <a:ext cx="12281131" cy="4098609"/>
            <a:chOff x="0" y="1036704"/>
            <a:chExt cx="12281131" cy="4098609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5B789568-AB5F-4A33-98D9-43AEB9522089}"/>
                </a:ext>
              </a:extLst>
            </p:cNvPr>
            <p:cNvGrpSpPr/>
            <p:nvPr/>
          </p:nvGrpSpPr>
          <p:grpSpPr>
            <a:xfrm>
              <a:off x="0" y="2281487"/>
              <a:ext cx="12192000" cy="2853826"/>
              <a:chOff x="0" y="2281487"/>
              <a:chExt cx="12192000" cy="2853826"/>
            </a:xfrm>
            <a:solidFill>
              <a:schemeClr val="accent1"/>
            </a:solidFill>
          </p:grpSpPr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3D576159-4795-4DA8-ACD2-A4D079F4C8DE}"/>
                  </a:ext>
                </a:extLst>
              </p:cNvPr>
              <p:cNvSpPr/>
              <p:nvPr/>
            </p:nvSpPr>
            <p:spPr>
              <a:xfrm>
                <a:off x="0" y="2281488"/>
                <a:ext cx="9264650" cy="2853825"/>
              </a:xfrm>
              <a:custGeom>
                <a:avLst/>
                <a:gdLst>
                  <a:gd name="connsiteX0" fmla="*/ 0 w 9251666"/>
                  <a:gd name="connsiteY0" fmla="*/ 0 h 2853825"/>
                  <a:gd name="connsiteX1" fmla="*/ 9251666 w 9251666"/>
                  <a:gd name="connsiteY1" fmla="*/ 0 h 2853825"/>
                  <a:gd name="connsiteX2" fmla="*/ 8538210 w 9251666"/>
                  <a:gd name="connsiteY2" fmla="*/ 2853825 h 2853825"/>
                  <a:gd name="connsiteX3" fmla="*/ 0 w 9251666"/>
                  <a:gd name="connsiteY3" fmla="*/ 2853825 h 2853825"/>
                  <a:gd name="connsiteX4" fmla="*/ 0 w 9251666"/>
                  <a:gd name="connsiteY4" fmla="*/ 0 h 285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51666" h="2853825">
                    <a:moveTo>
                      <a:pt x="0" y="0"/>
                    </a:moveTo>
                    <a:lnTo>
                      <a:pt x="9251666" y="0"/>
                    </a:lnTo>
                    <a:lnTo>
                      <a:pt x="8538210" y="2853825"/>
                    </a:lnTo>
                    <a:lnTo>
                      <a:pt x="0" y="285382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7D157591-4014-4746-92BA-4EAF0D36D7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41281" y="2861352"/>
                <a:ext cx="584623" cy="227396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7655D7C0-95D8-4F4F-BAF6-CD62E8087F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41281" y="2281487"/>
                <a:ext cx="584623" cy="227396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0F98204F-B1BA-4FE3-9578-72585FA565AB}"/>
                  </a:ext>
                </a:extLst>
              </p:cNvPr>
              <p:cNvSpPr/>
              <p:nvPr/>
            </p:nvSpPr>
            <p:spPr>
              <a:xfrm>
                <a:off x="8763450" y="2281488"/>
                <a:ext cx="3428550" cy="2853825"/>
              </a:xfrm>
              <a:custGeom>
                <a:avLst/>
                <a:gdLst>
                  <a:gd name="connsiteX0" fmla="*/ 714457 w 3428550"/>
                  <a:gd name="connsiteY0" fmla="*/ 0 h 2853825"/>
                  <a:gd name="connsiteX1" fmla="*/ 3428550 w 3428550"/>
                  <a:gd name="connsiteY1" fmla="*/ 0 h 2853825"/>
                  <a:gd name="connsiteX2" fmla="*/ 3428550 w 3428550"/>
                  <a:gd name="connsiteY2" fmla="*/ 2853825 h 2853825"/>
                  <a:gd name="connsiteX3" fmla="*/ 0 w 3428550"/>
                  <a:gd name="connsiteY3" fmla="*/ 2853825 h 2853825"/>
                  <a:gd name="connsiteX4" fmla="*/ 714457 w 3428550"/>
                  <a:gd name="connsiteY4" fmla="*/ 0 h 285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8550" h="2853825">
                    <a:moveTo>
                      <a:pt x="714457" y="0"/>
                    </a:moveTo>
                    <a:lnTo>
                      <a:pt x="3428550" y="0"/>
                    </a:lnTo>
                    <a:lnTo>
                      <a:pt x="3428550" y="2853825"/>
                    </a:lnTo>
                    <a:lnTo>
                      <a:pt x="0" y="2853825"/>
                    </a:lnTo>
                    <a:lnTo>
                      <a:pt x="71445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19" name="图片 18" descr="图片包含 鲜花, 户外艺术系列, 就坐, 室内&#10;&#10;描述已自动生成">
              <a:extLst>
                <a:ext uri="{FF2B5EF4-FFF2-40B4-BE49-F238E27FC236}">
                  <a16:creationId xmlns:a16="http://schemas.microsoft.com/office/drawing/2014/main" id="{661E3A13-410B-4F80-983F-F72DCB665D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934259">
              <a:off x="8614030" y="1219994"/>
              <a:ext cx="3850392" cy="3483811"/>
            </a:xfrm>
            <a:prstGeom prst="rect">
              <a:avLst/>
            </a:prstGeom>
          </p:spPr>
        </p:pic>
      </p:grpSp>
      <p:grpSp>
        <p:nvGrpSpPr>
          <p:cNvPr id="26" name="Group 2">
            <a:extLst>
              <a:ext uri="{FF2B5EF4-FFF2-40B4-BE49-F238E27FC236}">
                <a16:creationId xmlns:a16="http://schemas.microsoft.com/office/drawing/2014/main" id="{33B98419-4CBA-4A51-B87F-424551C41D22}"/>
              </a:ext>
            </a:extLst>
          </p:cNvPr>
          <p:cNvGrpSpPr/>
          <p:nvPr/>
        </p:nvGrpSpPr>
        <p:grpSpPr>
          <a:xfrm>
            <a:off x="696769" y="2491331"/>
            <a:ext cx="2369280" cy="2369280"/>
            <a:chOff x="2341287" y="2337078"/>
            <a:chExt cx="2057400" cy="2057400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666FB46F-B264-4227-B91D-477094FF35F4}"/>
                </a:ext>
              </a:extLst>
            </p:cNvPr>
            <p:cNvSpPr/>
            <p:nvPr/>
          </p:nvSpPr>
          <p:spPr>
            <a:xfrm>
              <a:off x="2341287" y="2337078"/>
              <a:ext cx="2057400" cy="20574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9E2429B0-D74D-416C-BAFC-7A9C860DCA27}"/>
                </a:ext>
              </a:extLst>
            </p:cNvPr>
            <p:cNvGrpSpPr/>
            <p:nvPr/>
          </p:nvGrpSpPr>
          <p:grpSpPr>
            <a:xfrm>
              <a:off x="2758223" y="2715535"/>
              <a:ext cx="1223525" cy="1221680"/>
              <a:chOff x="2771775" y="-104516"/>
              <a:chExt cx="6654800" cy="6644757"/>
            </a:xfrm>
            <a:solidFill>
              <a:schemeClr val="bg1"/>
            </a:solidFill>
          </p:grpSpPr>
          <p:sp>
            <p:nvSpPr>
              <p:cNvPr id="29" name="Freeform 39">
                <a:extLst>
                  <a:ext uri="{FF2B5EF4-FFF2-40B4-BE49-F238E27FC236}">
                    <a16:creationId xmlns:a16="http://schemas.microsoft.com/office/drawing/2014/main" id="{1373D991-595A-4318-ABF1-A879315B29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2813" y="1893888"/>
                <a:ext cx="211138" cy="3406775"/>
              </a:xfrm>
              <a:custGeom>
                <a:avLst/>
                <a:gdLst>
                  <a:gd name="T0" fmla="*/ 78 w 78"/>
                  <a:gd name="T1" fmla="*/ 1219 h 1258"/>
                  <a:gd name="T2" fmla="*/ 78 w 78"/>
                  <a:gd name="T3" fmla="*/ 40 h 1258"/>
                  <a:gd name="T4" fmla="*/ 39 w 78"/>
                  <a:gd name="T5" fmla="*/ 0 h 1258"/>
                  <a:gd name="T6" fmla="*/ 0 w 78"/>
                  <a:gd name="T7" fmla="*/ 40 h 1258"/>
                  <a:gd name="T8" fmla="*/ 0 w 78"/>
                  <a:gd name="T9" fmla="*/ 1219 h 1258"/>
                  <a:gd name="T10" fmla="*/ 39 w 78"/>
                  <a:gd name="T11" fmla="*/ 1258 h 1258"/>
                  <a:gd name="T12" fmla="*/ 78 w 78"/>
                  <a:gd name="T13" fmla="*/ 1219 h 1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1258">
                    <a:moveTo>
                      <a:pt x="78" y="1219"/>
                    </a:moveTo>
                    <a:cubicBezTo>
                      <a:pt x="78" y="40"/>
                      <a:pt x="78" y="40"/>
                      <a:pt x="78" y="40"/>
                    </a:cubicBezTo>
                    <a:cubicBezTo>
                      <a:pt x="78" y="18"/>
                      <a:pt x="61" y="0"/>
                      <a:pt x="39" y="0"/>
                    </a:cubicBezTo>
                    <a:cubicBezTo>
                      <a:pt x="17" y="0"/>
                      <a:pt x="0" y="18"/>
                      <a:pt x="0" y="40"/>
                    </a:cubicBezTo>
                    <a:cubicBezTo>
                      <a:pt x="0" y="1219"/>
                      <a:pt x="0" y="1219"/>
                      <a:pt x="0" y="1219"/>
                    </a:cubicBezTo>
                    <a:cubicBezTo>
                      <a:pt x="0" y="1240"/>
                      <a:pt x="17" y="1258"/>
                      <a:pt x="39" y="1258"/>
                    </a:cubicBezTo>
                    <a:cubicBezTo>
                      <a:pt x="61" y="1258"/>
                      <a:pt x="78" y="1240"/>
                      <a:pt x="78" y="121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0" name="Freeform 40">
                <a:extLst>
                  <a:ext uri="{FF2B5EF4-FFF2-40B4-BE49-F238E27FC236}">
                    <a16:creationId xmlns:a16="http://schemas.microsoft.com/office/drawing/2014/main" id="{FB6EB7C5-994D-4FE3-A448-3B49A96B6B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1775" y="-104516"/>
                <a:ext cx="6654800" cy="6644757"/>
              </a:xfrm>
              <a:custGeom>
                <a:avLst/>
                <a:gdLst>
                  <a:gd name="connsiteX0" fmla="*/ 13796 w 607639"/>
                  <a:gd name="connsiteY0" fmla="*/ 386064 h 606722"/>
                  <a:gd name="connsiteX1" fmla="*/ 593843 w 607639"/>
                  <a:gd name="connsiteY1" fmla="*/ 386064 h 606722"/>
                  <a:gd name="connsiteX2" fmla="*/ 607639 w 607639"/>
                  <a:gd name="connsiteY2" fmla="*/ 399838 h 606722"/>
                  <a:gd name="connsiteX3" fmla="*/ 607639 w 607639"/>
                  <a:gd name="connsiteY3" fmla="*/ 455025 h 606722"/>
                  <a:gd name="connsiteX4" fmla="*/ 593843 w 607639"/>
                  <a:gd name="connsiteY4" fmla="*/ 468800 h 606722"/>
                  <a:gd name="connsiteX5" fmla="*/ 524775 w 607639"/>
                  <a:gd name="connsiteY5" fmla="*/ 468800 h 606722"/>
                  <a:gd name="connsiteX6" fmla="*/ 524775 w 607639"/>
                  <a:gd name="connsiteY6" fmla="*/ 592948 h 606722"/>
                  <a:gd name="connsiteX7" fmla="*/ 510979 w 607639"/>
                  <a:gd name="connsiteY7" fmla="*/ 606722 h 606722"/>
                  <a:gd name="connsiteX8" fmla="*/ 497094 w 607639"/>
                  <a:gd name="connsiteY8" fmla="*/ 592948 h 606722"/>
                  <a:gd name="connsiteX9" fmla="*/ 497094 w 607639"/>
                  <a:gd name="connsiteY9" fmla="*/ 455025 h 606722"/>
                  <a:gd name="connsiteX10" fmla="*/ 510979 w 607639"/>
                  <a:gd name="connsiteY10" fmla="*/ 441251 h 606722"/>
                  <a:gd name="connsiteX11" fmla="*/ 579958 w 607639"/>
                  <a:gd name="connsiteY11" fmla="*/ 441251 h 606722"/>
                  <a:gd name="connsiteX12" fmla="*/ 579958 w 607639"/>
                  <a:gd name="connsiteY12" fmla="*/ 413702 h 606722"/>
                  <a:gd name="connsiteX13" fmla="*/ 27592 w 607639"/>
                  <a:gd name="connsiteY13" fmla="*/ 413702 h 606722"/>
                  <a:gd name="connsiteX14" fmla="*/ 27592 w 607639"/>
                  <a:gd name="connsiteY14" fmla="*/ 441251 h 606722"/>
                  <a:gd name="connsiteX15" fmla="*/ 455707 w 607639"/>
                  <a:gd name="connsiteY15" fmla="*/ 441251 h 606722"/>
                  <a:gd name="connsiteX16" fmla="*/ 469503 w 607639"/>
                  <a:gd name="connsiteY16" fmla="*/ 455025 h 606722"/>
                  <a:gd name="connsiteX17" fmla="*/ 455707 w 607639"/>
                  <a:gd name="connsiteY17" fmla="*/ 468800 h 606722"/>
                  <a:gd name="connsiteX18" fmla="*/ 110456 w 607639"/>
                  <a:gd name="connsiteY18" fmla="*/ 468800 h 606722"/>
                  <a:gd name="connsiteX19" fmla="*/ 110456 w 607639"/>
                  <a:gd name="connsiteY19" fmla="*/ 592948 h 606722"/>
                  <a:gd name="connsiteX20" fmla="*/ 96660 w 607639"/>
                  <a:gd name="connsiteY20" fmla="*/ 606722 h 606722"/>
                  <a:gd name="connsiteX21" fmla="*/ 82864 w 607639"/>
                  <a:gd name="connsiteY21" fmla="*/ 592948 h 606722"/>
                  <a:gd name="connsiteX22" fmla="*/ 82864 w 607639"/>
                  <a:gd name="connsiteY22" fmla="*/ 468800 h 606722"/>
                  <a:gd name="connsiteX23" fmla="*/ 13796 w 607639"/>
                  <a:gd name="connsiteY23" fmla="*/ 468800 h 606722"/>
                  <a:gd name="connsiteX24" fmla="*/ 0 w 607639"/>
                  <a:gd name="connsiteY24" fmla="*/ 455025 h 606722"/>
                  <a:gd name="connsiteX25" fmla="*/ 0 w 607639"/>
                  <a:gd name="connsiteY25" fmla="*/ 399838 h 606722"/>
                  <a:gd name="connsiteX26" fmla="*/ 13796 w 607639"/>
                  <a:gd name="connsiteY26" fmla="*/ 386064 h 606722"/>
                  <a:gd name="connsiteX27" fmla="*/ 259604 w 607639"/>
                  <a:gd name="connsiteY27" fmla="*/ 248249 h 606722"/>
                  <a:gd name="connsiteX28" fmla="*/ 262363 w 607639"/>
                  <a:gd name="connsiteY28" fmla="*/ 248249 h 606722"/>
                  <a:gd name="connsiteX29" fmla="*/ 345224 w 607639"/>
                  <a:gd name="connsiteY29" fmla="*/ 248249 h 606722"/>
                  <a:gd name="connsiteX30" fmla="*/ 347983 w 607639"/>
                  <a:gd name="connsiteY30" fmla="*/ 248249 h 606722"/>
                  <a:gd name="connsiteX31" fmla="*/ 441881 w 607639"/>
                  <a:gd name="connsiteY31" fmla="*/ 267524 h 606722"/>
                  <a:gd name="connsiteX32" fmla="*/ 497063 w 607639"/>
                  <a:gd name="connsiteY32" fmla="*/ 335031 h 606722"/>
                  <a:gd name="connsiteX33" fmla="*/ 497063 w 607639"/>
                  <a:gd name="connsiteY33" fmla="*/ 344713 h 606722"/>
                  <a:gd name="connsiteX34" fmla="*/ 483268 w 607639"/>
                  <a:gd name="connsiteY34" fmla="*/ 358481 h 606722"/>
                  <a:gd name="connsiteX35" fmla="*/ 469472 w 607639"/>
                  <a:gd name="connsiteY35" fmla="*/ 344713 h 606722"/>
                  <a:gd name="connsiteX36" fmla="*/ 469472 w 607639"/>
                  <a:gd name="connsiteY36" fmla="*/ 335031 h 606722"/>
                  <a:gd name="connsiteX37" fmla="*/ 436363 w 607639"/>
                  <a:gd name="connsiteY37" fmla="*/ 295060 h 606722"/>
                  <a:gd name="connsiteX38" fmla="*/ 343800 w 607639"/>
                  <a:gd name="connsiteY38" fmla="*/ 277206 h 606722"/>
                  <a:gd name="connsiteX39" fmla="*/ 317544 w 607639"/>
                  <a:gd name="connsiteY39" fmla="*/ 277206 h 606722"/>
                  <a:gd name="connsiteX40" fmla="*/ 317544 w 607639"/>
                  <a:gd name="connsiteY40" fmla="*/ 346045 h 606722"/>
                  <a:gd name="connsiteX41" fmla="*/ 303749 w 607639"/>
                  <a:gd name="connsiteY41" fmla="*/ 359813 h 606722"/>
                  <a:gd name="connsiteX42" fmla="*/ 289954 w 607639"/>
                  <a:gd name="connsiteY42" fmla="*/ 346045 h 606722"/>
                  <a:gd name="connsiteX43" fmla="*/ 289954 w 607639"/>
                  <a:gd name="connsiteY43" fmla="*/ 277206 h 606722"/>
                  <a:gd name="connsiteX44" fmla="*/ 263698 w 607639"/>
                  <a:gd name="connsiteY44" fmla="*/ 277206 h 606722"/>
                  <a:gd name="connsiteX45" fmla="*/ 171224 w 607639"/>
                  <a:gd name="connsiteY45" fmla="*/ 295060 h 606722"/>
                  <a:gd name="connsiteX46" fmla="*/ 138115 w 607639"/>
                  <a:gd name="connsiteY46" fmla="*/ 335031 h 606722"/>
                  <a:gd name="connsiteX47" fmla="*/ 138115 w 607639"/>
                  <a:gd name="connsiteY47" fmla="*/ 344713 h 606722"/>
                  <a:gd name="connsiteX48" fmla="*/ 124230 w 607639"/>
                  <a:gd name="connsiteY48" fmla="*/ 358481 h 606722"/>
                  <a:gd name="connsiteX49" fmla="*/ 110435 w 607639"/>
                  <a:gd name="connsiteY49" fmla="*/ 344713 h 606722"/>
                  <a:gd name="connsiteX50" fmla="*/ 110435 w 607639"/>
                  <a:gd name="connsiteY50" fmla="*/ 335031 h 606722"/>
                  <a:gd name="connsiteX51" fmla="*/ 165706 w 607639"/>
                  <a:gd name="connsiteY51" fmla="*/ 267524 h 606722"/>
                  <a:gd name="connsiteX52" fmla="*/ 524786 w 607639"/>
                  <a:gd name="connsiteY52" fmla="*/ 193032 h 606722"/>
                  <a:gd name="connsiteX53" fmla="*/ 510988 w 607639"/>
                  <a:gd name="connsiteY53" fmla="*/ 206809 h 606722"/>
                  <a:gd name="connsiteX54" fmla="*/ 524786 w 607639"/>
                  <a:gd name="connsiteY54" fmla="*/ 220587 h 606722"/>
                  <a:gd name="connsiteX55" fmla="*/ 538584 w 607639"/>
                  <a:gd name="connsiteY55" fmla="*/ 206809 h 606722"/>
                  <a:gd name="connsiteX56" fmla="*/ 524786 w 607639"/>
                  <a:gd name="connsiteY56" fmla="*/ 193032 h 606722"/>
                  <a:gd name="connsiteX57" fmla="*/ 82872 w 607639"/>
                  <a:gd name="connsiteY57" fmla="*/ 193032 h 606722"/>
                  <a:gd name="connsiteX58" fmla="*/ 69074 w 607639"/>
                  <a:gd name="connsiteY58" fmla="*/ 206809 h 606722"/>
                  <a:gd name="connsiteX59" fmla="*/ 82872 w 607639"/>
                  <a:gd name="connsiteY59" fmla="*/ 220587 h 606722"/>
                  <a:gd name="connsiteX60" fmla="*/ 96670 w 607639"/>
                  <a:gd name="connsiteY60" fmla="*/ 206809 h 606722"/>
                  <a:gd name="connsiteX61" fmla="*/ 82872 w 607639"/>
                  <a:gd name="connsiteY61" fmla="*/ 193032 h 606722"/>
                  <a:gd name="connsiteX62" fmla="*/ 524786 w 607639"/>
                  <a:gd name="connsiteY62" fmla="*/ 165476 h 606722"/>
                  <a:gd name="connsiteX63" fmla="*/ 566180 w 607639"/>
                  <a:gd name="connsiteY63" fmla="*/ 206809 h 606722"/>
                  <a:gd name="connsiteX64" fmla="*/ 555142 w 607639"/>
                  <a:gd name="connsiteY64" fmla="*/ 235787 h 606722"/>
                  <a:gd name="connsiteX65" fmla="*/ 570364 w 607639"/>
                  <a:gd name="connsiteY65" fmla="*/ 266098 h 606722"/>
                  <a:gd name="connsiteX66" fmla="*/ 579978 w 607639"/>
                  <a:gd name="connsiteY66" fmla="*/ 308854 h 606722"/>
                  <a:gd name="connsiteX67" fmla="*/ 579978 w 607639"/>
                  <a:gd name="connsiteY67" fmla="*/ 344765 h 606722"/>
                  <a:gd name="connsiteX68" fmla="*/ 566180 w 607639"/>
                  <a:gd name="connsiteY68" fmla="*/ 358543 h 606722"/>
                  <a:gd name="connsiteX69" fmla="*/ 552382 w 607639"/>
                  <a:gd name="connsiteY69" fmla="*/ 344765 h 606722"/>
                  <a:gd name="connsiteX70" fmla="*/ 552382 w 607639"/>
                  <a:gd name="connsiteY70" fmla="*/ 308854 h 606722"/>
                  <a:gd name="connsiteX71" fmla="*/ 545438 w 607639"/>
                  <a:gd name="connsiteY71" fmla="*/ 278543 h 606722"/>
                  <a:gd name="connsiteX72" fmla="*/ 530305 w 607639"/>
                  <a:gd name="connsiteY72" fmla="*/ 248232 h 606722"/>
                  <a:gd name="connsiteX73" fmla="*/ 524786 w 607639"/>
                  <a:gd name="connsiteY73" fmla="*/ 248232 h 606722"/>
                  <a:gd name="connsiteX74" fmla="*/ 483303 w 607639"/>
                  <a:gd name="connsiteY74" fmla="*/ 206809 h 606722"/>
                  <a:gd name="connsiteX75" fmla="*/ 524786 w 607639"/>
                  <a:gd name="connsiteY75" fmla="*/ 165476 h 606722"/>
                  <a:gd name="connsiteX76" fmla="*/ 82872 w 607639"/>
                  <a:gd name="connsiteY76" fmla="*/ 165476 h 606722"/>
                  <a:gd name="connsiteX77" fmla="*/ 124266 w 607639"/>
                  <a:gd name="connsiteY77" fmla="*/ 206809 h 606722"/>
                  <a:gd name="connsiteX78" fmla="*/ 82872 w 607639"/>
                  <a:gd name="connsiteY78" fmla="*/ 248232 h 606722"/>
                  <a:gd name="connsiteX79" fmla="*/ 77353 w 607639"/>
                  <a:gd name="connsiteY79" fmla="*/ 248232 h 606722"/>
                  <a:gd name="connsiteX80" fmla="*/ 62131 w 607639"/>
                  <a:gd name="connsiteY80" fmla="*/ 278543 h 606722"/>
                  <a:gd name="connsiteX81" fmla="*/ 55276 w 607639"/>
                  <a:gd name="connsiteY81" fmla="*/ 308854 h 606722"/>
                  <a:gd name="connsiteX82" fmla="*/ 55276 w 607639"/>
                  <a:gd name="connsiteY82" fmla="*/ 344765 h 606722"/>
                  <a:gd name="connsiteX83" fmla="*/ 41389 w 607639"/>
                  <a:gd name="connsiteY83" fmla="*/ 358543 h 606722"/>
                  <a:gd name="connsiteX84" fmla="*/ 27591 w 607639"/>
                  <a:gd name="connsiteY84" fmla="*/ 344765 h 606722"/>
                  <a:gd name="connsiteX85" fmla="*/ 27591 w 607639"/>
                  <a:gd name="connsiteY85" fmla="*/ 308854 h 606722"/>
                  <a:gd name="connsiteX86" fmla="*/ 37294 w 607639"/>
                  <a:gd name="connsiteY86" fmla="*/ 266098 h 606722"/>
                  <a:gd name="connsiteX87" fmla="*/ 52516 w 607639"/>
                  <a:gd name="connsiteY87" fmla="*/ 235787 h 606722"/>
                  <a:gd name="connsiteX88" fmla="*/ 41389 w 607639"/>
                  <a:gd name="connsiteY88" fmla="*/ 206809 h 606722"/>
                  <a:gd name="connsiteX89" fmla="*/ 82872 w 607639"/>
                  <a:gd name="connsiteY89" fmla="*/ 165476 h 606722"/>
                  <a:gd name="connsiteX90" fmla="*/ 289984 w 607639"/>
                  <a:gd name="connsiteY90" fmla="*/ 137956 h 606722"/>
                  <a:gd name="connsiteX91" fmla="*/ 317566 w 607639"/>
                  <a:gd name="connsiteY91" fmla="*/ 137956 h 606722"/>
                  <a:gd name="connsiteX92" fmla="*/ 331446 w 607639"/>
                  <a:gd name="connsiteY92" fmla="*/ 151716 h 606722"/>
                  <a:gd name="connsiteX93" fmla="*/ 317566 w 607639"/>
                  <a:gd name="connsiteY93" fmla="*/ 165477 h 606722"/>
                  <a:gd name="connsiteX94" fmla="*/ 289984 w 607639"/>
                  <a:gd name="connsiteY94" fmla="*/ 165477 h 606722"/>
                  <a:gd name="connsiteX95" fmla="*/ 276193 w 607639"/>
                  <a:gd name="connsiteY95" fmla="*/ 151716 h 606722"/>
                  <a:gd name="connsiteX96" fmla="*/ 289984 w 607639"/>
                  <a:gd name="connsiteY96" fmla="*/ 137956 h 606722"/>
                  <a:gd name="connsiteX97" fmla="*/ 331410 w 607639"/>
                  <a:gd name="connsiteY97" fmla="*/ 82773 h 606722"/>
                  <a:gd name="connsiteX98" fmla="*/ 345276 w 607639"/>
                  <a:gd name="connsiteY98" fmla="*/ 96534 h 606722"/>
                  <a:gd name="connsiteX99" fmla="*/ 331410 w 607639"/>
                  <a:gd name="connsiteY99" fmla="*/ 110295 h 606722"/>
                  <a:gd name="connsiteX100" fmla="*/ 317544 w 607639"/>
                  <a:gd name="connsiteY100" fmla="*/ 96534 h 606722"/>
                  <a:gd name="connsiteX101" fmla="*/ 331410 w 607639"/>
                  <a:gd name="connsiteY101" fmla="*/ 82773 h 606722"/>
                  <a:gd name="connsiteX102" fmla="*/ 276158 w 607639"/>
                  <a:gd name="connsiteY102" fmla="*/ 82773 h 606722"/>
                  <a:gd name="connsiteX103" fmla="*/ 289954 w 607639"/>
                  <a:gd name="connsiteY103" fmla="*/ 96534 h 606722"/>
                  <a:gd name="connsiteX104" fmla="*/ 276158 w 607639"/>
                  <a:gd name="connsiteY104" fmla="*/ 110295 h 606722"/>
                  <a:gd name="connsiteX105" fmla="*/ 262362 w 607639"/>
                  <a:gd name="connsiteY105" fmla="*/ 96534 h 606722"/>
                  <a:gd name="connsiteX106" fmla="*/ 276158 w 607639"/>
                  <a:gd name="connsiteY106" fmla="*/ 82773 h 606722"/>
                  <a:gd name="connsiteX107" fmla="*/ 276190 w 607639"/>
                  <a:gd name="connsiteY107" fmla="*/ 27550 h 606722"/>
                  <a:gd name="connsiteX108" fmla="*/ 234814 w 607639"/>
                  <a:gd name="connsiteY108" fmla="*/ 68965 h 606722"/>
                  <a:gd name="connsiteX109" fmla="*/ 234814 w 607639"/>
                  <a:gd name="connsiteY109" fmla="*/ 82740 h 606722"/>
                  <a:gd name="connsiteX110" fmla="*/ 220933 w 607639"/>
                  <a:gd name="connsiteY110" fmla="*/ 96515 h 606722"/>
                  <a:gd name="connsiteX111" fmla="*/ 220933 w 607639"/>
                  <a:gd name="connsiteY111" fmla="*/ 108957 h 606722"/>
                  <a:gd name="connsiteX112" fmla="*/ 225115 w 607639"/>
                  <a:gd name="connsiteY112" fmla="*/ 108957 h 606722"/>
                  <a:gd name="connsiteX113" fmla="*/ 238907 w 607639"/>
                  <a:gd name="connsiteY113" fmla="*/ 121310 h 606722"/>
                  <a:gd name="connsiteX114" fmla="*/ 238907 w 607639"/>
                  <a:gd name="connsiteY114" fmla="*/ 126820 h 606722"/>
                  <a:gd name="connsiteX115" fmla="*/ 240331 w 607639"/>
                  <a:gd name="connsiteY115" fmla="*/ 135174 h 606722"/>
                  <a:gd name="connsiteX116" fmla="*/ 243089 w 607639"/>
                  <a:gd name="connsiteY116" fmla="*/ 147527 h 606722"/>
                  <a:gd name="connsiteX117" fmla="*/ 266491 w 607639"/>
                  <a:gd name="connsiteY117" fmla="*/ 183432 h 606722"/>
                  <a:gd name="connsiteX118" fmla="*/ 296923 w 607639"/>
                  <a:gd name="connsiteY118" fmla="*/ 193030 h 606722"/>
                  <a:gd name="connsiteX119" fmla="*/ 310715 w 607639"/>
                  <a:gd name="connsiteY119" fmla="*/ 193030 h 606722"/>
                  <a:gd name="connsiteX120" fmla="*/ 341058 w 607639"/>
                  <a:gd name="connsiteY120" fmla="*/ 184765 h 606722"/>
                  <a:gd name="connsiteX121" fmla="*/ 364549 w 607639"/>
                  <a:gd name="connsiteY121" fmla="*/ 148949 h 606722"/>
                  <a:gd name="connsiteX122" fmla="*/ 367307 w 607639"/>
                  <a:gd name="connsiteY122" fmla="*/ 136507 h 606722"/>
                  <a:gd name="connsiteX123" fmla="*/ 368731 w 607639"/>
                  <a:gd name="connsiteY123" fmla="*/ 128242 h 606722"/>
                  <a:gd name="connsiteX124" fmla="*/ 368731 w 607639"/>
                  <a:gd name="connsiteY124" fmla="*/ 122732 h 606722"/>
                  <a:gd name="connsiteX125" fmla="*/ 382523 w 607639"/>
                  <a:gd name="connsiteY125" fmla="*/ 110290 h 606722"/>
                  <a:gd name="connsiteX126" fmla="*/ 386616 w 607639"/>
                  <a:gd name="connsiteY126" fmla="*/ 110290 h 606722"/>
                  <a:gd name="connsiteX127" fmla="*/ 386616 w 607639"/>
                  <a:gd name="connsiteY127" fmla="*/ 96515 h 606722"/>
                  <a:gd name="connsiteX128" fmla="*/ 372824 w 607639"/>
                  <a:gd name="connsiteY128" fmla="*/ 82740 h 606722"/>
                  <a:gd name="connsiteX129" fmla="*/ 372824 w 607639"/>
                  <a:gd name="connsiteY129" fmla="*/ 81318 h 606722"/>
                  <a:gd name="connsiteX130" fmla="*/ 372824 w 607639"/>
                  <a:gd name="connsiteY130" fmla="*/ 68965 h 606722"/>
                  <a:gd name="connsiteX131" fmla="*/ 331448 w 607639"/>
                  <a:gd name="connsiteY131" fmla="*/ 27550 h 606722"/>
                  <a:gd name="connsiteX132" fmla="*/ 276190 w 607639"/>
                  <a:gd name="connsiteY132" fmla="*/ 0 h 606722"/>
                  <a:gd name="connsiteX133" fmla="*/ 331448 w 607639"/>
                  <a:gd name="connsiteY133" fmla="*/ 0 h 606722"/>
                  <a:gd name="connsiteX134" fmla="*/ 400408 w 607639"/>
                  <a:gd name="connsiteY134" fmla="*/ 68965 h 606722"/>
                  <a:gd name="connsiteX135" fmla="*/ 400408 w 607639"/>
                  <a:gd name="connsiteY135" fmla="*/ 73053 h 606722"/>
                  <a:gd name="connsiteX136" fmla="*/ 414289 w 607639"/>
                  <a:gd name="connsiteY136" fmla="*/ 96515 h 606722"/>
                  <a:gd name="connsiteX137" fmla="*/ 414289 w 607639"/>
                  <a:gd name="connsiteY137" fmla="*/ 110290 h 606722"/>
                  <a:gd name="connsiteX138" fmla="*/ 397650 w 607639"/>
                  <a:gd name="connsiteY138" fmla="*/ 136507 h 606722"/>
                  <a:gd name="connsiteX139" fmla="*/ 396315 w 607639"/>
                  <a:gd name="connsiteY139" fmla="*/ 140684 h 606722"/>
                  <a:gd name="connsiteX140" fmla="*/ 393556 w 607639"/>
                  <a:gd name="connsiteY140" fmla="*/ 153037 h 606722"/>
                  <a:gd name="connsiteX141" fmla="*/ 357608 w 607639"/>
                  <a:gd name="connsiteY141" fmla="*/ 205472 h 606722"/>
                  <a:gd name="connsiteX142" fmla="*/ 312050 w 607639"/>
                  <a:gd name="connsiteY142" fmla="*/ 219247 h 606722"/>
                  <a:gd name="connsiteX143" fmla="*/ 298258 w 607639"/>
                  <a:gd name="connsiteY143" fmla="*/ 219247 h 606722"/>
                  <a:gd name="connsiteX144" fmla="*/ 252699 w 607639"/>
                  <a:gd name="connsiteY144" fmla="*/ 205472 h 606722"/>
                  <a:gd name="connsiteX145" fmla="*/ 216840 w 607639"/>
                  <a:gd name="connsiteY145" fmla="*/ 153037 h 606722"/>
                  <a:gd name="connsiteX146" fmla="*/ 214082 w 607639"/>
                  <a:gd name="connsiteY146" fmla="*/ 140684 h 606722"/>
                  <a:gd name="connsiteX147" fmla="*/ 212658 w 607639"/>
                  <a:gd name="connsiteY147" fmla="*/ 136507 h 606722"/>
                  <a:gd name="connsiteX148" fmla="*/ 193349 w 607639"/>
                  <a:gd name="connsiteY148" fmla="*/ 110290 h 606722"/>
                  <a:gd name="connsiteX149" fmla="*/ 193349 w 607639"/>
                  <a:gd name="connsiteY149" fmla="*/ 96515 h 606722"/>
                  <a:gd name="connsiteX150" fmla="*/ 207141 w 607639"/>
                  <a:gd name="connsiteY150" fmla="*/ 73053 h 606722"/>
                  <a:gd name="connsiteX151" fmla="*/ 207141 w 607639"/>
                  <a:gd name="connsiteY151" fmla="*/ 68965 h 606722"/>
                  <a:gd name="connsiteX152" fmla="*/ 276190 w 607639"/>
                  <a:gd name="connsiteY152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607639" h="606722">
                    <a:moveTo>
                      <a:pt x="13796" y="386064"/>
                    </a:moveTo>
                    <a:lnTo>
                      <a:pt x="593843" y="386064"/>
                    </a:lnTo>
                    <a:cubicBezTo>
                      <a:pt x="602121" y="386064"/>
                      <a:pt x="607639" y="391574"/>
                      <a:pt x="607639" y="399838"/>
                    </a:cubicBezTo>
                    <a:lnTo>
                      <a:pt x="607639" y="455025"/>
                    </a:lnTo>
                    <a:cubicBezTo>
                      <a:pt x="607639" y="463290"/>
                      <a:pt x="602121" y="468800"/>
                      <a:pt x="593843" y="468800"/>
                    </a:cubicBezTo>
                    <a:lnTo>
                      <a:pt x="524775" y="468800"/>
                    </a:lnTo>
                    <a:lnTo>
                      <a:pt x="524775" y="592948"/>
                    </a:lnTo>
                    <a:cubicBezTo>
                      <a:pt x="524775" y="601212"/>
                      <a:pt x="519257" y="606722"/>
                      <a:pt x="510979" y="606722"/>
                    </a:cubicBezTo>
                    <a:cubicBezTo>
                      <a:pt x="502702" y="606722"/>
                      <a:pt x="497094" y="601212"/>
                      <a:pt x="497094" y="592948"/>
                    </a:cubicBezTo>
                    <a:lnTo>
                      <a:pt x="497094" y="455025"/>
                    </a:lnTo>
                    <a:cubicBezTo>
                      <a:pt x="497094" y="446760"/>
                      <a:pt x="502702" y="441251"/>
                      <a:pt x="510979" y="441251"/>
                    </a:cubicBezTo>
                    <a:lnTo>
                      <a:pt x="579958" y="441251"/>
                    </a:lnTo>
                    <a:lnTo>
                      <a:pt x="579958" y="413702"/>
                    </a:lnTo>
                    <a:lnTo>
                      <a:pt x="27592" y="413702"/>
                    </a:lnTo>
                    <a:lnTo>
                      <a:pt x="27592" y="441251"/>
                    </a:lnTo>
                    <a:lnTo>
                      <a:pt x="455707" y="441251"/>
                    </a:lnTo>
                    <a:cubicBezTo>
                      <a:pt x="463984" y="441251"/>
                      <a:pt x="469503" y="446760"/>
                      <a:pt x="469503" y="455025"/>
                    </a:cubicBezTo>
                    <a:cubicBezTo>
                      <a:pt x="469503" y="463290"/>
                      <a:pt x="463984" y="468800"/>
                      <a:pt x="455707" y="468800"/>
                    </a:cubicBezTo>
                    <a:lnTo>
                      <a:pt x="110456" y="468800"/>
                    </a:lnTo>
                    <a:lnTo>
                      <a:pt x="110456" y="592948"/>
                    </a:lnTo>
                    <a:cubicBezTo>
                      <a:pt x="110456" y="601212"/>
                      <a:pt x="104937" y="606722"/>
                      <a:pt x="96660" y="606722"/>
                    </a:cubicBezTo>
                    <a:cubicBezTo>
                      <a:pt x="88382" y="606722"/>
                      <a:pt x="82864" y="601212"/>
                      <a:pt x="82864" y="592948"/>
                    </a:cubicBezTo>
                    <a:lnTo>
                      <a:pt x="82864" y="468800"/>
                    </a:lnTo>
                    <a:lnTo>
                      <a:pt x="13796" y="468800"/>
                    </a:lnTo>
                    <a:cubicBezTo>
                      <a:pt x="5518" y="468800"/>
                      <a:pt x="0" y="463290"/>
                      <a:pt x="0" y="455025"/>
                    </a:cubicBezTo>
                    <a:lnTo>
                      <a:pt x="0" y="399838"/>
                    </a:lnTo>
                    <a:cubicBezTo>
                      <a:pt x="0" y="391574"/>
                      <a:pt x="5518" y="386064"/>
                      <a:pt x="13796" y="386064"/>
                    </a:cubicBezTo>
                    <a:close/>
                    <a:moveTo>
                      <a:pt x="259604" y="248249"/>
                    </a:moveTo>
                    <a:lnTo>
                      <a:pt x="262363" y="248249"/>
                    </a:lnTo>
                    <a:lnTo>
                      <a:pt x="345224" y="248249"/>
                    </a:lnTo>
                    <a:lnTo>
                      <a:pt x="347983" y="248249"/>
                    </a:lnTo>
                    <a:lnTo>
                      <a:pt x="441881" y="267524"/>
                    </a:lnTo>
                    <a:cubicBezTo>
                      <a:pt x="473655" y="274452"/>
                      <a:pt x="497063" y="301988"/>
                      <a:pt x="497063" y="335031"/>
                    </a:cubicBezTo>
                    <a:lnTo>
                      <a:pt x="497063" y="344713"/>
                    </a:lnTo>
                    <a:cubicBezTo>
                      <a:pt x="497063" y="352973"/>
                      <a:pt x="491545" y="358481"/>
                      <a:pt x="483268" y="358481"/>
                    </a:cubicBezTo>
                    <a:cubicBezTo>
                      <a:pt x="474990" y="358481"/>
                      <a:pt x="469472" y="352973"/>
                      <a:pt x="469472" y="344713"/>
                    </a:cubicBezTo>
                    <a:lnTo>
                      <a:pt x="469472" y="335031"/>
                    </a:lnTo>
                    <a:cubicBezTo>
                      <a:pt x="469472" y="315756"/>
                      <a:pt x="455677" y="299234"/>
                      <a:pt x="436363" y="295060"/>
                    </a:cubicBezTo>
                    <a:lnTo>
                      <a:pt x="343800" y="277206"/>
                    </a:lnTo>
                    <a:lnTo>
                      <a:pt x="317544" y="277206"/>
                    </a:lnTo>
                    <a:lnTo>
                      <a:pt x="317544" y="346045"/>
                    </a:lnTo>
                    <a:cubicBezTo>
                      <a:pt x="317544" y="354306"/>
                      <a:pt x="312026" y="359813"/>
                      <a:pt x="303749" y="359813"/>
                    </a:cubicBezTo>
                    <a:cubicBezTo>
                      <a:pt x="295472" y="359813"/>
                      <a:pt x="289954" y="354306"/>
                      <a:pt x="289954" y="346045"/>
                    </a:cubicBezTo>
                    <a:lnTo>
                      <a:pt x="289954" y="277206"/>
                    </a:lnTo>
                    <a:lnTo>
                      <a:pt x="263698" y="277206"/>
                    </a:lnTo>
                    <a:lnTo>
                      <a:pt x="171224" y="295060"/>
                    </a:lnTo>
                    <a:cubicBezTo>
                      <a:pt x="151910" y="297813"/>
                      <a:pt x="138115" y="315756"/>
                      <a:pt x="138115" y="335031"/>
                    </a:cubicBezTo>
                    <a:lnTo>
                      <a:pt x="138115" y="344713"/>
                    </a:lnTo>
                    <a:cubicBezTo>
                      <a:pt x="138115" y="352973"/>
                      <a:pt x="132508" y="358481"/>
                      <a:pt x="124230" y="358481"/>
                    </a:cubicBezTo>
                    <a:cubicBezTo>
                      <a:pt x="115953" y="358481"/>
                      <a:pt x="110435" y="352973"/>
                      <a:pt x="110435" y="344713"/>
                    </a:cubicBezTo>
                    <a:lnTo>
                      <a:pt x="110435" y="335031"/>
                    </a:lnTo>
                    <a:cubicBezTo>
                      <a:pt x="110435" y="301988"/>
                      <a:pt x="133932" y="274452"/>
                      <a:pt x="165706" y="267524"/>
                    </a:cubicBezTo>
                    <a:close/>
                    <a:moveTo>
                      <a:pt x="524786" y="193032"/>
                    </a:moveTo>
                    <a:cubicBezTo>
                      <a:pt x="516507" y="193032"/>
                      <a:pt x="510988" y="198543"/>
                      <a:pt x="510988" y="206809"/>
                    </a:cubicBezTo>
                    <a:cubicBezTo>
                      <a:pt x="510988" y="215076"/>
                      <a:pt x="516507" y="220587"/>
                      <a:pt x="524786" y="220587"/>
                    </a:cubicBezTo>
                    <a:cubicBezTo>
                      <a:pt x="533065" y="220587"/>
                      <a:pt x="538584" y="215076"/>
                      <a:pt x="538584" y="206809"/>
                    </a:cubicBezTo>
                    <a:cubicBezTo>
                      <a:pt x="538584" y="198543"/>
                      <a:pt x="533065" y="193032"/>
                      <a:pt x="524786" y="193032"/>
                    </a:cubicBezTo>
                    <a:close/>
                    <a:moveTo>
                      <a:pt x="82872" y="193032"/>
                    </a:moveTo>
                    <a:cubicBezTo>
                      <a:pt x="74593" y="193032"/>
                      <a:pt x="69074" y="198543"/>
                      <a:pt x="69074" y="206809"/>
                    </a:cubicBezTo>
                    <a:cubicBezTo>
                      <a:pt x="69074" y="215076"/>
                      <a:pt x="74593" y="220587"/>
                      <a:pt x="82872" y="220587"/>
                    </a:cubicBezTo>
                    <a:cubicBezTo>
                      <a:pt x="91151" y="220587"/>
                      <a:pt x="96670" y="215076"/>
                      <a:pt x="96670" y="206809"/>
                    </a:cubicBezTo>
                    <a:cubicBezTo>
                      <a:pt x="96670" y="198543"/>
                      <a:pt x="91151" y="193032"/>
                      <a:pt x="82872" y="193032"/>
                    </a:cubicBezTo>
                    <a:close/>
                    <a:moveTo>
                      <a:pt x="524786" y="165476"/>
                    </a:moveTo>
                    <a:cubicBezTo>
                      <a:pt x="548287" y="165476"/>
                      <a:pt x="566180" y="183432"/>
                      <a:pt x="566180" y="206809"/>
                    </a:cubicBezTo>
                    <a:cubicBezTo>
                      <a:pt x="566180" y="217832"/>
                      <a:pt x="562085" y="228943"/>
                      <a:pt x="555142" y="235787"/>
                    </a:cubicBezTo>
                    <a:lnTo>
                      <a:pt x="570364" y="266098"/>
                    </a:lnTo>
                    <a:cubicBezTo>
                      <a:pt x="575883" y="278543"/>
                      <a:pt x="579978" y="293743"/>
                      <a:pt x="579978" y="308854"/>
                    </a:cubicBezTo>
                    <a:lnTo>
                      <a:pt x="579978" y="344765"/>
                    </a:lnTo>
                    <a:cubicBezTo>
                      <a:pt x="579978" y="353032"/>
                      <a:pt x="574459" y="358543"/>
                      <a:pt x="566180" y="358543"/>
                    </a:cubicBezTo>
                    <a:cubicBezTo>
                      <a:pt x="557901" y="358543"/>
                      <a:pt x="552382" y="353032"/>
                      <a:pt x="552382" y="344765"/>
                    </a:cubicBezTo>
                    <a:lnTo>
                      <a:pt x="552382" y="308854"/>
                    </a:lnTo>
                    <a:cubicBezTo>
                      <a:pt x="552382" y="299254"/>
                      <a:pt x="549622" y="288232"/>
                      <a:pt x="545438" y="278543"/>
                    </a:cubicBezTo>
                    <a:lnTo>
                      <a:pt x="530305" y="248232"/>
                    </a:lnTo>
                    <a:lnTo>
                      <a:pt x="524786" y="248232"/>
                    </a:lnTo>
                    <a:cubicBezTo>
                      <a:pt x="501285" y="248232"/>
                      <a:pt x="483303" y="230276"/>
                      <a:pt x="483303" y="206809"/>
                    </a:cubicBezTo>
                    <a:cubicBezTo>
                      <a:pt x="483303" y="183432"/>
                      <a:pt x="501285" y="165476"/>
                      <a:pt x="524786" y="165476"/>
                    </a:cubicBezTo>
                    <a:close/>
                    <a:moveTo>
                      <a:pt x="82872" y="165476"/>
                    </a:moveTo>
                    <a:cubicBezTo>
                      <a:pt x="106373" y="165476"/>
                      <a:pt x="124266" y="183432"/>
                      <a:pt x="124266" y="206809"/>
                    </a:cubicBezTo>
                    <a:cubicBezTo>
                      <a:pt x="124266" y="230276"/>
                      <a:pt x="106373" y="248232"/>
                      <a:pt x="82872" y="248232"/>
                    </a:cubicBezTo>
                    <a:lnTo>
                      <a:pt x="77353" y="248232"/>
                    </a:lnTo>
                    <a:lnTo>
                      <a:pt x="62131" y="278543"/>
                    </a:lnTo>
                    <a:cubicBezTo>
                      <a:pt x="58036" y="288232"/>
                      <a:pt x="55276" y="297832"/>
                      <a:pt x="55276" y="308854"/>
                    </a:cubicBezTo>
                    <a:lnTo>
                      <a:pt x="55276" y="344765"/>
                    </a:lnTo>
                    <a:cubicBezTo>
                      <a:pt x="55276" y="353032"/>
                      <a:pt x="49757" y="358543"/>
                      <a:pt x="41389" y="358543"/>
                    </a:cubicBezTo>
                    <a:cubicBezTo>
                      <a:pt x="33110" y="358543"/>
                      <a:pt x="27591" y="353032"/>
                      <a:pt x="27591" y="344765"/>
                    </a:cubicBezTo>
                    <a:lnTo>
                      <a:pt x="27591" y="308854"/>
                    </a:lnTo>
                    <a:cubicBezTo>
                      <a:pt x="27591" y="293743"/>
                      <a:pt x="30351" y="279965"/>
                      <a:pt x="37294" y="266098"/>
                    </a:cubicBezTo>
                    <a:lnTo>
                      <a:pt x="52516" y="235787"/>
                    </a:lnTo>
                    <a:cubicBezTo>
                      <a:pt x="45573" y="227521"/>
                      <a:pt x="41389" y="217832"/>
                      <a:pt x="41389" y="206809"/>
                    </a:cubicBezTo>
                    <a:cubicBezTo>
                      <a:pt x="41389" y="183432"/>
                      <a:pt x="59371" y="165476"/>
                      <a:pt x="82872" y="165476"/>
                    </a:cubicBezTo>
                    <a:close/>
                    <a:moveTo>
                      <a:pt x="289984" y="137956"/>
                    </a:moveTo>
                    <a:lnTo>
                      <a:pt x="317566" y="137956"/>
                    </a:lnTo>
                    <a:cubicBezTo>
                      <a:pt x="325930" y="137956"/>
                      <a:pt x="331446" y="143460"/>
                      <a:pt x="331446" y="151716"/>
                    </a:cubicBezTo>
                    <a:cubicBezTo>
                      <a:pt x="331446" y="159973"/>
                      <a:pt x="325930" y="165477"/>
                      <a:pt x="317566" y="165477"/>
                    </a:cubicBezTo>
                    <a:lnTo>
                      <a:pt x="289984" y="165477"/>
                    </a:lnTo>
                    <a:cubicBezTo>
                      <a:pt x="281709" y="165477"/>
                      <a:pt x="276193" y="159973"/>
                      <a:pt x="276193" y="151716"/>
                    </a:cubicBezTo>
                    <a:cubicBezTo>
                      <a:pt x="276193" y="143460"/>
                      <a:pt x="281709" y="137956"/>
                      <a:pt x="289984" y="137956"/>
                    </a:cubicBezTo>
                    <a:close/>
                    <a:moveTo>
                      <a:pt x="331410" y="82773"/>
                    </a:moveTo>
                    <a:cubicBezTo>
                      <a:pt x="339068" y="82773"/>
                      <a:pt x="345276" y="88934"/>
                      <a:pt x="345276" y="96534"/>
                    </a:cubicBezTo>
                    <a:cubicBezTo>
                      <a:pt x="345276" y="104134"/>
                      <a:pt x="339068" y="110295"/>
                      <a:pt x="331410" y="110295"/>
                    </a:cubicBezTo>
                    <a:cubicBezTo>
                      <a:pt x="323752" y="110295"/>
                      <a:pt x="317544" y="104134"/>
                      <a:pt x="317544" y="96534"/>
                    </a:cubicBezTo>
                    <a:cubicBezTo>
                      <a:pt x="317544" y="88934"/>
                      <a:pt x="323752" y="82773"/>
                      <a:pt x="331410" y="82773"/>
                    </a:cubicBezTo>
                    <a:close/>
                    <a:moveTo>
                      <a:pt x="276158" y="82773"/>
                    </a:moveTo>
                    <a:cubicBezTo>
                      <a:pt x="283777" y="82773"/>
                      <a:pt x="289954" y="88934"/>
                      <a:pt x="289954" y="96534"/>
                    </a:cubicBezTo>
                    <a:cubicBezTo>
                      <a:pt x="289954" y="104134"/>
                      <a:pt x="283777" y="110295"/>
                      <a:pt x="276158" y="110295"/>
                    </a:cubicBezTo>
                    <a:cubicBezTo>
                      <a:pt x="268539" y="110295"/>
                      <a:pt x="262362" y="104134"/>
                      <a:pt x="262362" y="96534"/>
                    </a:cubicBezTo>
                    <a:cubicBezTo>
                      <a:pt x="262362" y="88934"/>
                      <a:pt x="268539" y="82773"/>
                      <a:pt x="276158" y="82773"/>
                    </a:cubicBezTo>
                    <a:close/>
                    <a:moveTo>
                      <a:pt x="276190" y="27550"/>
                    </a:moveTo>
                    <a:cubicBezTo>
                      <a:pt x="252699" y="27550"/>
                      <a:pt x="234814" y="45502"/>
                      <a:pt x="234814" y="68965"/>
                    </a:cubicBezTo>
                    <a:lnTo>
                      <a:pt x="234814" y="82740"/>
                    </a:lnTo>
                    <a:cubicBezTo>
                      <a:pt x="234814" y="91005"/>
                      <a:pt x="229297" y="96515"/>
                      <a:pt x="220933" y="96515"/>
                    </a:cubicBezTo>
                    <a:lnTo>
                      <a:pt x="220933" y="108957"/>
                    </a:lnTo>
                    <a:lnTo>
                      <a:pt x="225115" y="108957"/>
                    </a:lnTo>
                    <a:cubicBezTo>
                      <a:pt x="232056" y="108957"/>
                      <a:pt x="237573" y="114467"/>
                      <a:pt x="238907" y="121310"/>
                    </a:cubicBezTo>
                    <a:lnTo>
                      <a:pt x="238907" y="126820"/>
                    </a:lnTo>
                    <a:cubicBezTo>
                      <a:pt x="238907" y="129575"/>
                      <a:pt x="240331" y="132330"/>
                      <a:pt x="240331" y="135174"/>
                    </a:cubicBezTo>
                    <a:lnTo>
                      <a:pt x="243089" y="147527"/>
                    </a:lnTo>
                    <a:cubicBezTo>
                      <a:pt x="245848" y="162724"/>
                      <a:pt x="254123" y="175078"/>
                      <a:pt x="266491" y="183432"/>
                    </a:cubicBezTo>
                    <a:cubicBezTo>
                      <a:pt x="274856" y="190275"/>
                      <a:pt x="285889" y="193030"/>
                      <a:pt x="296923" y="193030"/>
                    </a:cubicBezTo>
                    <a:lnTo>
                      <a:pt x="310715" y="193030"/>
                    </a:lnTo>
                    <a:cubicBezTo>
                      <a:pt x="321749" y="193030"/>
                      <a:pt x="331448" y="190275"/>
                      <a:pt x="341058" y="184765"/>
                    </a:cubicBezTo>
                    <a:cubicBezTo>
                      <a:pt x="353515" y="176500"/>
                      <a:pt x="361790" y="164058"/>
                      <a:pt x="364549" y="148949"/>
                    </a:cubicBezTo>
                    <a:lnTo>
                      <a:pt x="367307" y="136507"/>
                    </a:lnTo>
                    <a:cubicBezTo>
                      <a:pt x="367307" y="133752"/>
                      <a:pt x="368731" y="130997"/>
                      <a:pt x="368731" y="128242"/>
                    </a:cubicBezTo>
                    <a:lnTo>
                      <a:pt x="368731" y="122732"/>
                    </a:lnTo>
                    <a:cubicBezTo>
                      <a:pt x="370065" y="115800"/>
                      <a:pt x="375582" y="110290"/>
                      <a:pt x="382523" y="110290"/>
                    </a:cubicBezTo>
                    <a:lnTo>
                      <a:pt x="386616" y="110290"/>
                    </a:lnTo>
                    <a:lnTo>
                      <a:pt x="386616" y="96515"/>
                    </a:lnTo>
                    <a:cubicBezTo>
                      <a:pt x="378341" y="96515"/>
                      <a:pt x="372824" y="91005"/>
                      <a:pt x="372824" y="82740"/>
                    </a:cubicBezTo>
                    <a:lnTo>
                      <a:pt x="372824" y="81318"/>
                    </a:lnTo>
                    <a:lnTo>
                      <a:pt x="372824" y="68965"/>
                    </a:lnTo>
                    <a:cubicBezTo>
                      <a:pt x="372824" y="45502"/>
                      <a:pt x="354850" y="27550"/>
                      <a:pt x="331448" y="27550"/>
                    </a:cubicBezTo>
                    <a:close/>
                    <a:moveTo>
                      <a:pt x="276190" y="0"/>
                    </a:moveTo>
                    <a:lnTo>
                      <a:pt x="331448" y="0"/>
                    </a:lnTo>
                    <a:cubicBezTo>
                      <a:pt x="370065" y="0"/>
                      <a:pt x="400408" y="30305"/>
                      <a:pt x="400408" y="68965"/>
                    </a:cubicBezTo>
                    <a:lnTo>
                      <a:pt x="400408" y="73053"/>
                    </a:lnTo>
                    <a:cubicBezTo>
                      <a:pt x="408683" y="77230"/>
                      <a:pt x="414289" y="86828"/>
                      <a:pt x="414289" y="96515"/>
                    </a:cubicBezTo>
                    <a:lnTo>
                      <a:pt x="414289" y="110290"/>
                    </a:lnTo>
                    <a:cubicBezTo>
                      <a:pt x="414289" y="122732"/>
                      <a:pt x="405925" y="132330"/>
                      <a:pt x="397650" y="136507"/>
                    </a:cubicBezTo>
                    <a:cubicBezTo>
                      <a:pt x="396315" y="137929"/>
                      <a:pt x="396315" y="139262"/>
                      <a:pt x="396315" y="140684"/>
                    </a:cubicBezTo>
                    <a:lnTo>
                      <a:pt x="393556" y="153037"/>
                    </a:lnTo>
                    <a:cubicBezTo>
                      <a:pt x="389374" y="173745"/>
                      <a:pt x="375582" y="193030"/>
                      <a:pt x="357608" y="205472"/>
                    </a:cubicBezTo>
                    <a:cubicBezTo>
                      <a:pt x="345240" y="213737"/>
                      <a:pt x="328689" y="219247"/>
                      <a:pt x="312050" y="219247"/>
                    </a:cubicBezTo>
                    <a:lnTo>
                      <a:pt x="298258" y="219247"/>
                    </a:lnTo>
                    <a:cubicBezTo>
                      <a:pt x="281707" y="219247"/>
                      <a:pt x="266491" y="215070"/>
                      <a:pt x="252699" y="205472"/>
                    </a:cubicBezTo>
                    <a:cubicBezTo>
                      <a:pt x="233390" y="193030"/>
                      <a:pt x="220933" y="175078"/>
                      <a:pt x="216840" y="153037"/>
                    </a:cubicBezTo>
                    <a:lnTo>
                      <a:pt x="214082" y="140684"/>
                    </a:lnTo>
                    <a:cubicBezTo>
                      <a:pt x="212658" y="139262"/>
                      <a:pt x="212658" y="137929"/>
                      <a:pt x="212658" y="136507"/>
                    </a:cubicBezTo>
                    <a:cubicBezTo>
                      <a:pt x="201624" y="132330"/>
                      <a:pt x="193349" y="122732"/>
                      <a:pt x="193349" y="110290"/>
                    </a:cubicBezTo>
                    <a:lnTo>
                      <a:pt x="193349" y="96515"/>
                    </a:lnTo>
                    <a:cubicBezTo>
                      <a:pt x="193349" y="86828"/>
                      <a:pt x="198866" y="77230"/>
                      <a:pt x="207141" y="73053"/>
                    </a:cubicBezTo>
                    <a:lnTo>
                      <a:pt x="207141" y="68965"/>
                    </a:lnTo>
                    <a:cubicBezTo>
                      <a:pt x="207141" y="30305"/>
                      <a:pt x="237573" y="0"/>
                      <a:pt x="276190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1" name="Freeform 41">
                <a:extLst>
                  <a:ext uri="{FF2B5EF4-FFF2-40B4-BE49-F238E27FC236}">
                    <a16:creationId xmlns:a16="http://schemas.microsoft.com/office/drawing/2014/main" id="{3B6E8A58-DF95-499C-AB11-E2C86A46B4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1775" y="5451476"/>
                <a:ext cx="6654800" cy="693738"/>
              </a:xfrm>
              <a:custGeom>
                <a:avLst/>
                <a:gdLst>
                  <a:gd name="T0" fmla="*/ 2409 w 2448"/>
                  <a:gd name="T1" fmla="*/ 177 h 256"/>
                  <a:gd name="T2" fmla="*/ 2111 w 2448"/>
                  <a:gd name="T3" fmla="*/ 103 h 256"/>
                  <a:gd name="T4" fmla="*/ 1649 w 2448"/>
                  <a:gd name="T5" fmla="*/ 0 h 256"/>
                  <a:gd name="T6" fmla="*/ 1292 w 2448"/>
                  <a:gd name="T7" fmla="*/ 140 h 256"/>
                  <a:gd name="T8" fmla="*/ 1156 w 2448"/>
                  <a:gd name="T9" fmla="*/ 140 h 256"/>
                  <a:gd name="T10" fmla="*/ 799 w 2448"/>
                  <a:gd name="T11" fmla="*/ 0 h 256"/>
                  <a:gd name="T12" fmla="*/ 337 w 2448"/>
                  <a:gd name="T13" fmla="*/ 103 h 256"/>
                  <a:gd name="T14" fmla="*/ 39 w 2448"/>
                  <a:gd name="T15" fmla="*/ 177 h 256"/>
                  <a:gd name="T16" fmla="*/ 0 w 2448"/>
                  <a:gd name="T17" fmla="*/ 217 h 256"/>
                  <a:gd name="T18" fmla="*/ 39 w 2448"/>
                  <a:gd name="T19" fmla="*/ 256 h 256"/>
                  <a:gd name="T20" fmla="*/ 363 w 2448"/>
                  <a:gd name="T21" fmla="*/ 178 h 256"/>
                  <a:gd name="T22" fmla="*/ 799 w 2448"/>
                  <a:gd name="T23" fmla="*/ 79 h 256"/>
                  <a:gd name="T24" fmla="*/ 1109 w 2448"/>
                  <a:gd name="T25" fmla="*/ 206 h 256"/>
                  <a:gd name="T26" fmla="*/ 1139 w 2448"/>
                  <a:gd name="T27" fmla="*/ 219 h 256"/>
                  <a:gd name="T28" fmla="*/ 1309 w 2448"/>
                  <a:gd name="T29" fmla="*/ 219 h 256"/>
                  <a:gd name="T30" fmla="*/ 1339 w 2448"/>
                  <a:gd name="T31" fmla="*/ 206 h 256"/>
                  <a:gd name="T32" fmla="*/ 1649 w 2448"/>
                  <a:gd name="T33" fmla="*/ 79 h 256"/>
                  <a:gd name="T34" fmla="*/ 2085 w 2448"/>
                  <a:gd name="T35" fmla="*/ 178 h 256"/>
                  <a:gd name="T36" fmla="*/ 2409 w 2448"/>
                  <a:gd name="T37" fmla="*/ 256 h 256"/>
                  <a:gd name="T38" fmla="*/ 2448 w 2448"/>
                  <a:gd name="T39" fmla="*/ 217 h 256"/>
                  <a:gd name="T40" fmla="*/ 2409 w 2448"/>
                  <a:gd name="T41" fmla="*/ 177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48" h="256">
                    <a:moveTo>
                      <a:pt x="2409" y="177"/>
                    </a:moveTo>
                    <a:cubicBezTo>
                      <a:pt x="2325" y="177"/>
                      <a:pt x="2221" y="141"/>
                      <a:pt x="2111" y="103"/>
                    </a:cubicBezTo>
                    <a:cubicBezTo>
                      <a:pt x="1971" y="55"/>
                      <a:pt x="1813" y="0"/>
                      <a:pt x="1649" y="0"/>
                    </a:cubicBezTo>
                    <a:cubicBezTo>
                      <a:pt x="1471" y="0"/>
                      <a:pt x="1358" y="73"/>
                      <a:pt x="1292" y="140"/>
                    </a:cubicBezTo>
                    <a:cubicBezTo>
                      <a:pt x="1156" y="140"/>
                      <a:pt x="1156" y="140"/>
                      <a:pt x="1156" y="140"/>
                    </a:cubicBezTo>
                    <a:cubicBezTo>
                      <a:pt x="1090" y="73"/>
                      <a:pt x="977" y="0"/>
                      <a:pt x="799" y="0"/>
                    </a:cubicBezTo>
                    <a:cubicBezTo>
                      <a:pt x="635" y="0"/>
                      <a:pt x="477" y="55"/>
                      <a:pt x="337" y="103"/>
                    </a:cubicBezTo>
                    <a:cubicBezTo>
                      <a:pt x="227" y="141"/>
                      <a:pt x="123" y="177"/>
                      <a:pt x="39" y="177"/>
                    </a:cubicBezTo>
                    <a:cubicBezTo>
                      <a:pt x="18" y="177"/>
                      <a:pt x="0" y="195"/>
                      <a:pt x="0" y="217"/>
                    </a:cubicBezTo>
                    <a:cubicBezTo>
                      <a:pt x="0" y="239"/>
                      <a:pt x="18" y="256"/>
                      <a:pt x="39" y="256"/>
                    </a:cubicBezTo>
                    <a:cubicBezTo>
                      <a:pt x="136" y="256"/>
                      <a:pt x="246" y="218"/>
                      <a:pt x="363" y="178"/>
                    </a:cubicBezTo>
                    <a:cubicBezTo>
                      <a:pt x="497" y="131"/>
                      <a:pt x="648" y="79"/>
                      <a:pt x="799" y="79"/>
                    </a:cubicBezTo>
                    <a:cubicBezTo>
                      <a:pt x="928" y="79"/>
                      <a:pt x="1032" y="122"/>
                      <a:pt x="1109" y="206"/>
                    </a:cubicBezTo>
                    <a:cubicBezTo>
                      <a:pt x="1117" y="214"/>
                      <a:pt x="1127" y="219"/>
                      <a:pt x="1139" y="219"/>
                    </a:cubicBezTo>
                    <a:cubicBezTo>
                      <a:pt x="1309" y="219"/>
                      <a:pt x="1309" y="219"/>
                      <a:pt x="1309" y="219"/>
                    </a:cubicBezTo>
                    <a:cubicBezTo>
                      <a:pt x="1321" y="219"/>
                      <a:pt x="1331" y="214"/>
                      <a:pt x="1339" y="206"/>
                    </a:cubicBezTo>
                    <a:cubicBezTo>
                      <a:pt x="1416" y="122"/>
                      <a:pt x="1520" y="79"/>
                      <a:pt x="1649" y="79"/>
                    </a:cubicBezTo>
                    <a:cubicBezTo>
                      <a:pt x="1800" y="79"/>
                      <a:pt x="1951" y="131"/>
                      <a:pt x="2085" y="178"/>
                    </a:cubicBezTo>
                    <a:cubicBezTo>
                      <a:pt x="2202" y="218"/>
                      <a:pt x="2312" y="256"/>
                      <a:pt x="2409" y="256"/>
                    </a:cubicBezTo>
                    <a:cubicBezTo>
                      <a:pt x="2430" y="256"/>
                      <a:pt x="2448" y="239"/>
                      <a:pt x="2448" y="217"/>
                    </a:cubicBezTo>
                    <a:cubicBezTo>
                      <a:pt x="2448" y="195"/>
                      <a:pt x="2430" y="177"/>
                      <a:pt x="2409" y="17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8E40D5A-CF5F-4204-9C6F-AE92E86BFAE9}"/>
              </a:ext>
            </a:extLst>
          </p:cNvPr>
          <p:cNvGrpSpPr/>
          <p:nvPr/>
        </p:nvGrpSpPr>
        <p:grpSpPr>
          <a:xfrm>
            <a:off x="3546188" y="2798808"/>
            <a:ext cx="4124379" cy="1756639"/>
            <a:chOff x="3935808" y="2551836"/>
            <a:chExt cx="4124379" cy="1756639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FF63B874-3B5D-48C1-9C26-00CACAAFA665}"/>
                </a:ext>
              </a:extLst>
            </p:cNvPr>
            <p:cNvSpPr txBox="1"/>
            <p:nvPr/>
          </p:nvSpPr>
          <p:spPr>
            <a:xfrm>
              <a:off x="3935808" y="3075056"/>
              <a:ext cx="41243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>
                  <a:solidFill>
                    <a:schemeClr val="bg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结果与</a:t>
              </a:r>
              <a:r>
                <a:rPr lang="zh-CN" altLang="en-US" sz="4000">
                  <a:solidFill>
                    <a:schemeClr val="accent2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讨论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20059F5-5107-4296-B197-927E02D4B619}"/>
                </a:ext>
              </a:extLst>
            </p:cNvPr>
            <p:cNvSpPr txBox="1"/>
            <p:nvPr/>
          </p:nvSpPr>
          <p:spPr>
            <a:xfrm>
              <a:off x="3935808" y="2551836"/>
              <a:ext cx="20384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800" dirty="0">
                  <a:solidFill>
                    <a:schemeClr val="bg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PART 05</a:t>
              </a:r>
              <a:endParaRPr lang="zh-CN" altLang="en-US" sz="280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4D44625-5C98-4A7E-99B3-D327ECC1FEEC}"/>
                </a:ext>
              </a:extLst>
            </p:cNvPr>
            <p:cNvSpPr txBox="1"/>
            <p:nvPr/>
          </p:nvSpPr>
          <p:spPr>
            <a:xfrm>
              <a:off x="3935808" y="3772762"/>
              <a:ext cx="41243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dirty="0">
                  <a:solidFill>
                    <a:schemeClr val="bg1">
                      <a:alpha val="8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RESULTS AND DISCUSSION</a:t>
              </a:r>
              <a:endParaRPr lang="zh-CN" altLang="en-US" sz="1600">
                <a:solidFill>
                  <a:schemeClr val="bg1"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12EA426F-6A64-4CBA-A754-C3E73745DFFA}"/>
                </a:ext>
              </a:extLst>
            </p:cNvPr>
            <p:cNvCxnSpPr>
              <a:cxnSpLocks/>
            </p:cNvCxnSpPr>
            <p:nvPr/>
          </p:nvCxnSpPr>
          <p:spPr>
            <a:xfrm>
              <a:off x="4029075" y="4308475"/>
              <a:ext cx="530225" cy="0"/>
            </a:xfrm>
            <a:prstGeom prst="line">
              <a:avLst/>
            </a:prstGeom>
            <a:ln w="95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15E3D9C-0FB3-4891-8DC1-E035BB24198F}"/>
              </a:ext>
            </a:extLst>
          </p:cNvPr>
          <p:cNvGrpSpPr/>
          <p:nvPr/>
        </p:nvGrpSpPr>
        <p:grpSpPr>
          <a:xfrm>
            <a:off x="562350" y="359737"/>
            <a:ext cx="3325986" cy="808169"/>
            <a:chOff x="562350" y="410781"/>
            <a:chExt cx="3325986" cy="808169"/>
          </a:xfrm>
        </p:grpSpPr>
        <p:pic>
          <p:nvPicPr>
            <p:cNvPr id="15" name="图形 14">
              <a:extLst>
                <a:ext uri="{FF2B5EF4-FFF2-40B4-BE49-F238E27FC236}">
                  <a16:creationId xmlns:a16="http://schemas.microsoft.com/office/drawing/2014/main" id="{988261A6-8DA7-4587-8F86-683562A77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2350" y="410781"/>
              <a:ext cx="806669" cy="808169"/>
            </a:xfrm>
            <a:prstGeom prst="rect">
              <a:avLst/>
            </a:prstGeom>
          </p:spPr>
        </p:pic>
        <p:pic>
          <p:nvPicPr>
            <p:cNvPr id="16" name="图形 15">
              <a:extLst>
                <a:ext uri="{FF2B5EF4-FFF2-40B4-BE49-F238E27FC236}">
                  <a16:creationId xmlns:a16="http://schemas.microsoft.com/office/drawing/2014/main" id="{0EC8C61D-4DCC-4929-9FCF-01FA1E0C2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07474" y="499156"/>
              <a:ext cx="2380862" cy="632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0288193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2"/>
          <p:cNvSpPr>
            <a:spLocks noEditPoints="1"/>
          </p:cNvSpPr>
          <p:nvPr/>
        </p:nvSpPr>
        <p:spPr bwMode="auto">
          <a:xfrm flipH="1">
            <a:off x="4627848" y="2573294"/>
            <a:ext cx="2936304" cy="1999860"/>
          </a:xfrm>
          <a:custGeom>
            <a:avLst/>
            <a:gdLst>
              <a:gd name="T0" fmla="*/ 4905 w 5127"/>
              <a:gd name="T1" fmla="*/ 1457 h 3492"/>
              <a:gd name="T2" fmla="*/ 3893 w 5127"/>
              <a:gd name="T3" fmla="*/ 2511 h 3492"/>
              <a:gd name="T4" fmla="*/ 4439 w 5127"/>
              <a:gd name="T5" fmla="*/ 2733 h 3492"/>
              <a:gd name="T6" fmla="*/ 4029 w 5127"/>
              <a:gd name="T7" fmla="*/ 3492 h 3492"/>
              <a:gd name="T8" fmla="*/ 4515 w 5127"/>
              <a:gd name="T9" fmla="*/ 3230 h 3492"/>
              <a:gd name="T10" fmla="*/ 5000 w 5127"/>
              <a:gd name="T11" fmla="*/ 3492 h 3492"/>
              <a:gd name="T12" fmla="*/ 4590 w 5127"/>
              <a:gd name="T13" fmla="*/ 2733 h 3492"/>
              <a:gd name="T14" fmla="*/ 5127 w 5127"/>
              <a:gd name="T15" fmla="*/ 1457 h 3492"/>
              <a:gd name="T16" fmla="*/ 222 w 5127"/>
              <a:gd name="T17" fmla="*/ 1457 h 3492"/>
              <a:gd name="T18" fmla="*/ 1235 w 5127"/>
              <a:gd name="T19" fmla="*/ 2511 h 3492"/>
              <a:gd name="T20" fmla="*/ 689 w 5127"/>
              <a:gd name="T21" fmla="*/ 2733 h 3492"/>
              <a:gd name="T22" fmla="*/ 1099 w 5127"/>
              <a:gd name="T23" fmla="*/ 3492 h 3492"/>
              <a:gd name="T24" fmla="*/ 613 w 5127"/>
              <a:gd name="T25" fmla="*/ 3230 h 3492"/>
              <a:gd name="T26" fmla="*/ 127 w 5127"/>
              <a:gd name="T27" fmla="*/ 3492 h 3492"/>
              <a:gd name="T28" fmla="*/ 538 w 5127"/>
              <a:gd name="T29" fmla="*/ 2733 h 3492"/>
              <a:gd name="T30" fmla="*/ 0 w 5127"/>
              <a:gd name="T31" fmla="*/ 1457 h 3492"/>
              <a:gd name="T32" fmla="*/ 970 w 5127"/>
              <a:gd name="T33" fmla="*/ 816 h 3492"/>
              <a:gd name="T34" fmla="*/ 936 w 5127"/>
              <a:gd name="T35" fmla="*/ 823 h 3492"/>
              <a:gd name="T36" fmla="*/ 1242 w 5127"/>
              <a:gd name="T37" fmla="*/ 1487 h 3492"/>
              <a:gd name="T38" fmla="*/ 1911 w 5127"/>
              <a:gd name="T39" fmla="*/ 1670 h 3492"/>
              <a:gd name="T40" fmla="*/ 3215 w 5127"/>
              <a:gd name="T41" fmla="*/ 1487 h 3492"/>
              <a:gd name="T42" fmla="*/ 4186 w 5127"/>
              <a:gd name="T43" fmla="*/ 1201 h 3492"/>
              <a:gd name="T44" fmla="*/ 4191 w 5127"/>
              <a:gd name="T45" fmla="*/ 823 h 3492"/>
              <a:gd name="T46" fmla="*/ 4398 w 5127"/>
              <a:gd name="T47" fmla="*/ 136 h 3492"/>
              <a:gd name="T48" fmla="*/ 4377 w 5127"/>
              <a:gd name="T49" fmla="*/ 745 h 3492"/>
              <a:gd name="T50" fmla="*/ 4722 w 5127"/>
              <a:gd name="T51" fmla="*/ 2398 h 3492"/>
              <a:gd name="T52" fmla="*/ 3707 w 5127"/>
              <a:gd name="T53" fmla="*/ 2513 h 3492"/>
              <a:gd name="T54" fmla="*/ 3432 w 5127"/>
              <a:gd name="T55" fmla="*/ 3076 h 3492"/>
              <a:gd name="T56" fmla="*/ 3654 w 5127"/>
              <a:gd name="T57" fmla="*/ 2105 h 3492"/>
              <a:gd name="T58" fmla="*/ 4292 w 5127"/>
              <a:gd name="T59" fmla="*/ 1622 h 3492"/>
              <a:gd name="T60" fmla="*/ 4005 w 5127"/>
              <a:gd name="T61" fmla="*/ 1670 h 3492"/>
              <a:gd name="T62" fmla="*/ 3568 w 5127"/>
              <a:gd name="T63" fmla="*/ 1884 h 3492"/>
              <a:gd name="T64" fmla="*/ 3044 w 5127"/>
              <a:gd name="T65" fmla="*/ 3421 h 3492"/>
              <a:gd name="T66" fmla="*/ 2084 w 5127"/>
              <a:gd name="T67" fmla="*/ 1884 h 3492"/>
              <a:gd name="T68" fmla="*/ 1560 w 5127"/>
              <a:gd name="T69" fmla="*/ 1670 h 3492"/>
              <a:gd name="T70" fmla="*/ 989 w 5127"/>
              <a:gd name="T71" fmla="*/ 1586 h 3492"/>
              <a:gd name="T72" fmla="*/ 836 w 5127"/>
              <a:gd name="T73" fmla="*/ 2105 h 3492"/>
              <a:gd name="T74" fmla="*/ 1696 w 5127"/>
              <a:gd name="T75" fmla="*/ 2481 h 3492"/>
              <a:gd name="T76" fmla="*/ 1413 w 5127"/>
              <a:gd name="T77" fmla="*/ 3076 h 3492"/>
              <a:gd name="T78" fmla="*/ 1087 w 5127"/>
              <a:gd name="T79" fmla="*/ 2398 h 3492"/>
              <a:gd name="T80" fmla="*/ 406 w 5127"/>
              <a:gd name="T81" fmla="*/ 1601 h 3492"/>
              <a:gd name="T82" fmla="*/ 750 w 5127"/>
              <a:gd name="T83" fmla="*/ 745 h 3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127" h="3492">
                <a:moveTo>
                  <a:pt x="5127" y="1457"/>
                </a:moveTo>
                <a:cubicBezTo>
                  <a:pt x="4905" y="1457"/>
                  <a:pt x="4905" y="1457"/>
                  <a:pt x="4905" y="1457"/>
                </a:cubicBezTo>
                <a:cubicBezTo>
                  <a:pt x="4905" y="2511"/>
                  <a:pt x="4905" y="2511"/>
                  <a:pt x="4905" y="2511"/>
                </a:cubicBezTo>
                <a:cubicBezTo>
                  <a:pt x="3893" y="2511"/>
                  <a:pt x="3893" y="2511"/>
                  <a:pt x="3893" y="2511"/>
                </a:cubicBezTo>
                <a:cubicBezTo>
                  <a:pt x="3893" y="2733"/>
                  <a:pt x="3893" y="2733"/>
                  <a:pt x="3893" y="2733"/>
                </a:cubicBezTo>
                <a:cubicBezTo>
                  <a:pt x="4439" y="2733"/>
                  <a:pt x="4439" y="2733"/>
                  <a:pt x="4439" y="2733"/>
                </a:cubicBezTo>
                <a:cubicBezTo>
                  <a:pt x="4439" y="3196"/>
                  <a:pt x="4439" y="3196"/>
                  <a:pt x="4439" y="3196"/>
                </a:cubicBezTo>
                <a:cubicBezTo>
                  <a:pt x="4029" y="3492"/>
                  <a:pt x="4029" y="3492"/>
                  <a:pt x="4029" y="3492"/>
                </a:cubicBezTo>
                <a:cubicBezTo>
                  <a:pt x="4152" y="3492"/>
                  <a:pt x="4152" y="3492"/>
                  <a:pt x="4152" y="3492"/>
                </a:cubicBezTo>
                <a:cubicBezTo>
                  <a:pt x="4515" y="3230"/>
                  <a:pt x="4515" y="3230"/>
                  <a:pt x="4515" y="3230"/>
                </a:cubicBezTo>
                <a:cubicBezTo>
                  <a:pt x="4877" y="3492"/>
                  <a:pt x="4877" y="3492"/>
                  <a:pt x="4877" y="3492"/>
                </a:cubicBezTo>
                <a:cubicBezTo>
                  <a:pt x="5000" y="3492"/>
                  <a:pt x="5000" y="3492"/>
                  <a:pt x="5000" y="3492"/>
                </a:cubicBezTo>
                <a:cubicBezTo>
                  <a:pt x="4590" y="3196"/>
                  <a:pt x="4590" y="3196"/>
                  <a:pt x="4590" y="3196"/>
                </a:cubicBezTo>
                <a:cubicBezTo>
                  <a:pt x="4590" y="2733"/>
                  <a:pt x="4590" y="2733"/>
                  <a:pt x="4590" y="2733"/>
                </a:cubicBezTo>
                <a:cubicBezTo>
                  <a:pt x="5127" y="2733"/>
                  <a:pt x="5127" y="2733"/>
                  <a:pt x="5127" y="2733"/>
                </a:cubicBezTo>
                <a:cubicBezTo>
                  <a:pt x="5127" y="2308"/>
                  <a:pt x="5127" y="1882"/>
                  <a:pt x="5127" y="1457"/>
                </a:cubicBezTo>
                <a:close/>
                <a:moveTo>
                  <a:pt x="0" y="1457"/>
                </a:moveTo>
                <a:cubicBezTo>
                  <a:pt x="222" y="1457"/>
                  <a:pt x="222" y="1457"/>
                  <a:pt x="222" y="1457"/>
                </a:cubicBezTo>
                <a:cubicBezTo>
                  <a:pt x="222" y="2511"/>
                  <a:pt x="222" y="2511"/>
                  <a:pt x="222" y="2511"/>
                </a:cubicBezTo>
                <a:cubicBezTo>
                  <a:pt x="1235" y="2511"/>
                  <a:pt x="1235" y="2511"/>
                  <a:pt x="1235" y="2511"/>
                </a:cubicBezTo>
                <a:cubicBezTo>
                  <a:pt x="1235" y="2733"/>
                  <a:pt x="1235" y="2733"/>
                  <a:pt x="1235" y="2733"/>
                </a:cubicBezTo>
                <a:cubicBezTo>
                  <a:pt x="689" y="2733"/>
                  <a:pt x="689" y="2733"/>
                  <a:pt x="689" y="2733"/>
                </a:cubicBezTo>
                <a:cubicBezTo>
                  <a:pt x="689" y="3196"/>
                  <a:pt x="689" y="3196"/>
                  <a:pt x="689" y="3196"/>
                </a:cubicBezTo>
                <a:cubicBezTo>
                  <a:pt x="1099" y="3492"/>
                  <a:pt x="1099" y="3492"/>
                  <a:pt x="1099" y="3492"/>
                </a:cubicBezTo>
                <a:cubicBezTo>
                  <a:pt x="976" y="3492"/>
                  <a:pt x="976" y="3492"/>
                  <a:pt x="976" y="3492"/>
                </a:cubicBezTo>
                <a:cubicBezTo>
                  <a:pt x="613" y="3230"/>
                  <a:pt x="613" y="3230"/>
                  <a:pt x="613" y="3230"/>
                </a:cubicBezTo>
                <a:cubicBezTo>
                  <a:pt x="250" y="3492"/>
                  <a:pt x="250" y="3492"/>
                  <a:pt x="250" y="3492"/>
                </a:cubicBezTo>
                <a:cubicBezTo>
                  <a:pt x="127" y="3492"/>
                  <a:pt x="127" y="3492"/>
                  <a:pt x="127" y="3492"/>
                </a:cubicBezTo>
                <a:cubicBezTo>
                  <a:pt x="538" y="3196"/>
                  <a:pt x="538" y="3196"/>
                  <a:pt x="538" y="3196"/>
                </a:cubicBezTo>
                <a:cubicBezTo>
                  <a:pt x="538" y="2733"/>
                  <a:pt x="538" y="2733"/>
                  <a:pt x="538" y="2733"/>
                </a:cubicBezTo>
                <a:cubicBezTo>
                  <a:pt x="0" y="2733"/>
                  <a:pt x="0" y="2733"/>
                  <a:pt x="0" y="2733"/>
                </a:cubicBezTo>
                <a:cubicBezTo>
                  <a:pt x="0" y="2308"/>
                  <a:pt x="0" y="1882"/>
                  <a:pt x="0" y="1457"/>
                </a:cubicBezTo>
                <a:close/>
                <a:moveTo>
                  <a:pt x="730" y="136"/>
                </a:moveTo>
                <a:cubicBezTo>
                  <a:pt x="1114" y="0"/>
                  <a:pt x="1217" y="729"/>
                  <a:pt x="970" y="816"/>
                </a:cubicBezTo>
                <a:cubicBezTo>
                  <a:pt x="959" y="820"/>
                  <a:pt x="948" y="822"/>
                  <a:pt x="936" y="823"/>
                </a:cubicBezTo>
                <a:cubicBezTo>
                  <a:pt x="936" y="823"/>
                  <a:pt x="936" y="823"/>
                  <a:pt x="936" y="823"/>
                </a:cubicBezTo>
                <a:cubicBezTo>
                  <a:pt x="861" y="917"/>
                  <a:pt x="903" y="1099"/>
                  <a:pt x="942" y="1201"/>
                </a:cubicBezTo>
                <a:cubicBezTo>
                  <a:pt x="998" y="1346"/>
                  <a:pt x="1102" y="1487"/>
                  <a:pt x="1242" y="1487"/>
                </a:cubicBezTo>
                <a:cubicBezTo>
                  <a:pt x="1913" y="1487"/>
                  <a:pt x="1913" y="1487"/>
                  <a:pt x="1913" y="1487"/>
                </a:cubicBezTo>
                <a:cubicBezTo>
                  <a:pt x="1911" y="1670"/>
                  <a:pt x="1911" y="1670"/>
                  <a:pt x="1911" y="1670"/>
                </a:cubicBezTo>
                <a:cubicBezTo>
                  <a:pt x="3217" y="1670"/>
                  <a:pt x="3217" y="1670"/>
                  <a:pt x="3217" y="1670"/>
                </a:cubicBezTo>
                <a:cubicBezTo>
                  <a:pt x="3215" y="1487"/>
                  <a:pt x="3215" y="1487"/>
                  <a:pt x="3215" y="1487"/>
                </a:cubicBezTo>
                <a:cubicBezTo>
                  <a:pt x="3886" y="1487"/>
                  <a:pt x="3886" y="1487"/>
                  <a:pt x="3886" y="1487"/>
                </a:cubicBezTo>
                <a:cubicBezTo>
                  <a:pt x="4025" y="1487"/>
                  <a:pt x="4130" y="1346"/>
                  <a:pt x="4186" y="1201"/>
                </a:cubicBezTo>
                <a:cubicBezTo>
                  <a:pt x="4225" y="1099"/>
                  <a:pt x="4267" y="917"/>
                  <a:pt x="4191" y="823"/>
                </a:cubicBezTo>
                <a:cubicBezTo>
                  <a:pt x="4191" y="823"/>
                  <a:pt x="4191" y="823"/>
                  <a:pt x="4191" y="823"/>
                </a:cubicBezTo>
                <a:cubicBezTo>
                  <a:pt x="4180" y="822"/>
                  <a:pt x="4169" y="820"/>
                  <a:pt x="4157" y="816"/>
                </a:cubicBezTo>
                <a:cubicBezTo>
                  <a:pt x="3911" y="729"/>
                  <a:pt x="4014" y="0"/>
                  <a:pt x="4398" y="136"/>
                </a:cubicBezTo>
                <a:cubicBezTo>
                  <a:pt x="4673" y="233"/>
                  <a:pt x="4556" y="586"/>
                  <a:pt x="4377" y="745"/>
                </a:cubicBezTo>
                <a:cubicBezTo>
                  <a:pt x="4377" y="745"/>
                  <a:pt x="4377" y="745"/>
                  <a:pt x="4377" y="745"/>
                </a:cubicBezTo>
                <a:cubicBezTo>
                  <a:pt x="4510" y="915"/>
                  <a:pt x="4722" y="1351"/>
                  <a:pt x="4722" y="1601"/>
                </a:cubicBezTo>
                <a:cubicBezTo>
                  <a:pt x="4722" y="2398"/>
                  <a:pt x="4722" y="2398"/>
                  <a:pt x="4722" y="2398"/>
                </a:cubicBezTo>
                <a:cubicBezTo>
                  <a:pt x="4041" y="2398"/>
                  <a:pt x="4041" y="2398"/>
                  <a:pt x="4041" y="2398"/>
                </a:cubicBezTo>
                <a:cubicBezTo>
                  <a:pt x="3938" y="2398"/>
                  <a:pt x="3717" y="2382"/>
                  <a:pt x="3707" y="2513"/>
                </a:cubicBezTo>
                <a:cubicBezTo>
                  <a:pt x="3714" y="3076"/>
                  <a:pt x="3714" y="3076"/>
                  <a:pt x="3714" y="3076"/>
                </a:cubicBezTo>
                <a:cubicBezTo>
                  <a:pt x="3432" y="3076"/>
                  <a:pt x="3432" y="3076"/>
                  <a:pt x="3432" y="3076"/>
                </a:cubicBezTo>
                <a:cubicBezTo>
                  <a:pt x="3432" y="2481"/>
                  <a:pt x="3432" y="2481"/>
                  <a:pt x="3432" y="2481"/>
                </a:cubicBezTo>
                <a:cubicBezTo>
                  <a:pt x="3432" y="2481"/>
                  <a:pt x="3414" y="2105"/>
                  <a:pt x="3654" y="2105"/>
                </a:cubicBezTo>
                <a:cubicBezTo>
                  <a:pt x="4292" y="2105"/>
                  <a:pt x="4292" y="2105"/>
                  <a:pt x="4292" y="2105"/>
                </a:cubicBezTo>
                <a:cubicBezTo>
                  <a:pt x="4292" y="1622"/>
                  <a:pt x="4292" y="1622"/>
                  <a:pt x="4292" y="1622"/>
                </a:cubicBezTo>
                <a:cubicBezTo>
                  <a:pt x="4292" y="1622"/>
                  <a:pt x="4281" y="1497"/>
                  <a:pt x="4139" y="1586"/>
                </a:cubicBezTo>
                <a:cubicBezTo>
                  <a:pt x="4005" y="1670"/>
                  <a:pt x="4005" y="1670"/>
                  <a:pt x="4005" y="1670"/>
                </a:cubicBezTo>
                <a:cubicBezTo>
                  <a:pt x="3568" y="1670"/>
                  <a:pt x="3568" y="1670"/>
                  <a:pt x="3568" y="1670"/>
                </a:cubicBezTo>
                <a:cubicBezTo>
                  <a:pt x="3568" y="1884"/>
                  <a:pt x="3568" y="1884"/>
                  <a:pt x="3568" y="1884"/>
                </a:cubicBezTo>
                <a:cubicBezTo>
                  <a:pt x="3044" y="1884"/>
                  <a:pt x="3044" y="1884"/>
                  <a:pt x="3044" y="1884"/>
                </a:cubicBezTo>
                <a:cubicBezTo>
                  <a:pt x="3044" y="3421"/>
                  <a:pt x="3044" y="3421"/>
                  <a:pt x="3044" y="3421"/>
                </a:cubicBezTo>
                <a:cubicBezTo>
                  <a:pt x="2084" y="3421"/>
                  <a:pt x="2084" y="3421"/>
                  <a:pt x="2084" y="3421"/>
                </a:cubicBezTo>
                <a:cubicBezTo>
                  <a:pt x="2084" y="1884"/>
                  <a:pt x="2084" y="1884"/>
                  <a:pt x="2084" y="1884"/>
                </a:cubicBezTo>
                <a:cubicBezTo>
                  <a:pt x="1560" y="1884"/>
                  <a:pt x="1560" y="1884"/>
                  <a:pt x="1560" y="1884"/>
                </a:cubicBezTo>
                <a:cubicBezTo>
                  <a:pt x="1560" y="1670"/>
                  <a:pt x="1560" y="1670"/>
                  <a:pt x="1560" y="1670"/>
                </a:cubicBezTo>
                <a:cubicBezTo>
                  <a:pt x="1123" y="1670"/>
                  <a:pt x="1123" y="1670"/>
                  <a:pt x="1123" y="1670"/>
                </a:cubicBezTo>
                <a:cubicBezTo>
                  <a:pt x="989" y="1586"/>
                  <a:pt x="989" y="1586"/>
                  <a:pt x="989" y="1586"/>
                </a:cubicBezTo>
                <a:cubicBezTo>
                  <a:pt x="847" y="1497"/>
                  <a:pt x="836" y="1622"/>
                  <a:pt x="836" y="1622"/>
                </a:cubicBezTo>
                <a:cubicBezTo>
                  <a:pt x="836" y="2105"/>
                  <a:pt x="836" y="2105"/>
                  <a:pt x="836" y="2105"/>
                </a:cubicBezTo>
                <a:cubicBezTo>
                  <a:pt x="1474" y="2105"/>
                  <a:pt x="1474" y="2105"/>
                  <a:pt x="1474" y="2105"/>
                </a:cubicBezTo>
                <a:cubicBezTo>
                  <a:pt x="1713" y="2105"/>
                  <a:pt x="1696" y="2481"/>
                  <a:pt x="1696" y="2481"/>
                </a:cubicBezTo>
                <a:cubicBezTo>
                  <a:pt x="1696" y="3076"/>
                  <a:pt x="1696" y="3076"/>
                  <a:pt x="1696" y="3076"/>
                </a:cubicBezTo>
                <a:cubicBezTo>
                  <a:pt x="1413" y="3076"/>
                  <a:pt x="1413" y="3076"/>
                  <a:pt x="1413" y="3076"/>
                </a:cubicBezTo>
                <a:cubicBezTo>
                  <a:pt x="1420" y="2513"/>
                  <a:pt x="1420" y="2513"/>
                  <a:pt x="1420" y="2513"/>
                </a:cubicBezTo>
                <a:cubicBezTo>
                  <a:pt x="1411" y="2382"/>
                  <a:pt x="1189" y="2398"/>
                  <a:pt x="1087" y="2398"/>
                </a:cubicBezTo>
                <a:cubicBezTo>
                  <a:pt x="406" y="2398"/>
                  <a:pt x="406" y="2398"/>
                  <a:pt x="406" y="2398"/>
                </a:cubicBezTo>
                <a:cubicBezTo>
                  <a:pt x="406" y="1601"/>
                  <a:pt x="406" y="1601"/>
                  <a:pt x="406" y="1601"/>
                </a:cubicBezTo>
                <a:cubicBezTo>
                  <a:pt x="406" y="1351"/>
                  <a:pt x="618" y="915"/>
                  <a:pt x="750" y="745"/>
                </a:cubicBezTo>
                <a:cubicBezTo>
                  <a:pt x="750" y="745"/>
                  <a:pt x="750" y="745"/>
                  <a:pt x="750" y="745"/>
                </a:cubicBezTo>
                <a:cubicBezTo>
                  <a:pt x="571" y="586"/>
                  <a:pt x="454" y="233"/>
                  <a:pt x="730" y="13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Avant GardeBook" pitchFamily="50" charset="0"/>
              <a:ea typeface="微软雅黑" panose="020B0503020204020204" pitchFamily="34" charset="-122"/>
            </a:endParaRPr>
          </a:p>
        </p:txBody>
      </p:sp>
      <p:sp>
        <p:nvSpPr>
          <p:cNvPr id="17" name="圆角矩形标注 16"/>
          <p:cNvSpPr/>
          <p:nvPr/>
        </p:nvSpPr>
        <p:spPr>
          <a:xfrm>
            <a:off x="2963245" y="1637189"/>
            <a:ext cx="1561881" cy="1509680"/>
          </a:xfrm>
          <a:prstGeom prst="wedgeRoundRectCallout">
            <a:avLst>
              <a:gd name="adj1" fmla="val 85262"/>
              <a:gd name="adj2" fmla="val -6572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>
              <a:lnSpc>
                <a:spcPct val="130000"/>
              </a:lnSpc>
            </a:pPr>
            <a:r>
              <a:rPr lang="zh-CN" altLang="en-US" sz="1067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请在此添加您的文字内容，请在此添加您的文字内容。请在此添加您的文字内容</a:t>
            </a:r>
          </a:p>
        </p:txBody>
      </p:sp>
      <p:sp>
        <p:nvSpPr>
          <p:cNvPr id="18" name="圆角矩形标注 17"/>
          <p:cNvSpPr/>
          <p:nvPr/>
        </p:nvSpPr>
        <p:spPr>
          <a:xfrm>
            <a:off x="7666874" y="1637189"/>
            <a:ext cx="1561881" cy="1509680"/>
          </a:xfrm>
          <a:prstGeom prst="wedgeRoundRectCallout">
            <a:avLst>
              <a:gd name="adj1" fmla="val -85547"/>
              <a:gd name="adj2" fmla="val -5039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>
              <a:lnSpc>
                <a:spcPct val="130000"/>
              </a:lnSpc>
            </a:pPr>
            <a:r>
              <a:rPr lang="zh-CN" altLang="en-US" sz="1067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请在此添加您的文字内容，请在此添加您的文字内容。请在此添加您的文字内容</a:t>
            </a:r>
          </a:p>
        </p:txBody>
      </p:sp>
      <p:sp>
        <p:nvSpPr>
          <p:cNvPr id="19" name="TextBox 16"/>
          <p:cNvSpPr txBox="1"/>
          <p:nvPr/>
        </p:nvSpPr>
        <p:spPr>
          <a:xfrm>
            <a:off x="573400" y="3573225"/>
            <a:ext cx="3823126" cy="890693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请在此添加您的文字内容，请在此添加您的文字内容。请在此添加您的文字内容，请在此添加您的文字内容。请在此添加您的文字内容，请在此添加您的文字内容。</a:t>
            </a:r>
          </a:p>
        </p:txBody>
      </p:sp>
      <p:sp>
        <p:nvSpPr>
          <p:cNvPr id="21" name="TextBox 18"/>
          <p:cNvSpPr txBox="1"/>
          <p:nvPr/>
        </p:nvSpPr>
        <p:spPr>
          <a:xfrm>
            <a:off x="1734107" y="5104262"/>
            <a:ext cx="8728422" cy="88909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400">
                <a:latin typeface="微软雅黑" pitchFamily="34" charset="-122"/>
                <a:ea typeface="微软雅黑" pitchFamily="34" charset="-122"/>
              </a:rPr>
              <a:t>请在此添加您的文字内容，请在此添加您的文字内容。请在此添加您的文字内容，请在此添加您的文字内容。</a:t>
            </a:r>
          </a:p>
          <a:p>
            <a:pPr algn="ctr">
              <a:lnSpc>
                <a:spcPct val="200000"/>
              </a:lnSpc>
            </a:pPr>
            <a:r>
              <a:rPr lang="zh-CN" altLang="en-US" sz="1400">
                <a:latin typeface="微软雅黑" pitchFamily="34" charset="-122"/>
                <a:ea typeface="微软雅黑" pitchFamily="34" charset="-122"/>
              </a:rPr>
              <a:t>请在此添加您的文字内容，请在此添加您的文字内容。请在此添加您的文字内容，请在此添加您的文字内容。</a:t>
            </a:r>
          </a:p>
        </p:txBody>
      </p:sp>
      <p:sp>
        <p:nvSpPr>
          <p:cNvPr id="22" name="圆角矩形标注 21"/>
          <p:cNvSpPr/>
          <p:nvPr/>
        </p:nvSpPr>
        <p:spPr>
          <a:xfrm>
            <a:off x="1384137" y="2415622"/>
            <a:ext cx="648156" cy="626495"/>
          </a:xfrm>
          <a:prstGeom prst="wedgeRoundRectCallout">
            <a:avLst>
              <a:gd name="adj1" fmla="val 85262"/>
              <a:gd name="adj2" fmla="val -6572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>
              <a:lnSpc>
                <a:spcPct val="130000"/>
              </a:lnSpc>
            </a:pPr>
            <a:endParaRPr lang="zh-CN" altLang="en-US" sz="1067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圆角矩形标注 22"/>
          <p:cNvSpPr/>
          <p:nvPr/>
        </p:nvSpPr>
        <p:spPr>
          <a:xfrm>
            <a:off x="1921457" y="1786723"/>
            <a:ext cx="432104" cy="417663"/>
          </a:xfrm>
          <a:prstGeom prst="wedgeRoundRectCallout">
            <a:avLst>
              <a:gd name="adj1" fmla="val 85262"/>
              <a:gd name="adj2" fmla="val -6572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>
              <a:lnSpc>
                <a:spcPct val="130000"/>
              </a:lnSpc>
            </a:pPr>
            <a:endParaRPr lang="zh-CN" altLang="en-US" sz="1067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圆角矩形标注 23"/>
          <p:cNvSpPr/>
          <p:nvPr/>
        </p:nvSpPr>
        <p:spPr>
          <a:xfrm>
            <a:off x="2279081" y="2252810"/>
            <a:ext cx="288068" cy="278441"/>
          </a:xfrm>
          <a:prstGeom prst="wedgeRoundRectCallout">
            <a:avLst>
              <a:gd name="adj1" fmla="val 85262"/>
              <a:gd name="adj2" fmla="val -6572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>
              <a:lnSpc>
                <a:spcPct val="130000"/>
              </a:lnSpc>
            </a:pPr>
            <a:endParaRPr lang="zh-CN" altLang="en-US" sz="1067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圆角矩形标注 24"/>
          <p:cNvSpPr/>
          <p:nvPr/>
        </p:nvSpPr>
        <p:spPr>
          <a:xfrm>
            <a:off x="10138451" y="2415622"/>
            <a:ext cx="648156" cy="626495"/>
          </a:xfrm>
          <a:prstGeom prst="wedgeRoundRectCallout">
            <a:avLst>
              <a:gd name="adj1" fmla="val -86196"/>
              <a:gd name="adj2" fmla="val -6572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>
              <a:lnSpc>
                <a:spcPct val="130000"/>
              </a:lnSpc>
            </a:pPr>
            <a:endParaRPr lang="zh-CN" altLang="en-US" sz="1067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圆角矩形标注 25"/>
          <p:cNvSpPr/>
          <p:nvPr/>
        </p:nvSpPr>
        <p:spPr>
          <a:xfrm>
            <a:off x="9868561" y="1786723"/>
            <a:ext cx="432104" cy="417663"/>
          </a:xfrm>
          <a:prstGeom prst="wedgeRoundRectCallout">
            <a:avLst>
              <a:gd name="adj1" fmla="val -88875"/>
              <a:gd name="adj2" fmla="val -9343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>
              <a:lnSpc>
                <a:spcPct val="130000"/>
              </a:lnSpc>
            </a:pPr>
            <a:endParaRPr lang="zh-CN" altLang="en-US" sz="1067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圆角矩形标注 26"/>
          <p:cNvSpPr/>
          <p:nvPr/>
        </p:nvSpPr>
        <p:spPr>
          <a:xfrm>
            <a:off x="9580494" y="2252810"/>
            <a:ext cx="288068" cy="278441"/>
          </a:xfrm>
          <a:prstGeom prst="wedgeRoundRectCallout">
            <a:avLst>
              <a:gd name="adj1" fmla="val -91555"/>
              <a:gd name="adj2" fmla="val -6572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>
              <a:lnSpc>
                <a:spcPct val="130000"/>
              </a:lnSpc>
            </a:pPr>
            <a:endParaRPr lang="zh-CN" altLang="en-US" sz="1067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Freeform 8"/>
          <p:cNvSpPr>
            <a:spLocks noEditPoints="1"/>
          </p:cNvSpPr>
          <p:nvPr/>
        </p:nvSpPr>
        <p:spPr bwMode="auto">
          <a:xfrm>
            <a:off x="5747936" y="2499386"/>
            <a:ext cx="696128" cy="680740"/>
          </a:xfrm>
          <a:custGeom>
            <a:avLst/>
            <a:gdLst>
              <a:gd name="T0" fmla="*/ 1647 w 2514"/>
              <a:gd name="T1" fmla="*/ 221 h 2456"/>
              <a:gd name="T2" fmla="*/ 610 w 2514"/>
              <a:gd name="T3" fmla="*/ 369 h 2456"/>
              <a:gd name="T4" fmla="*/ 685 w 2514"/>
              <a:gd name="T5" fmla="*/ 405 h 2456"/>
              <a:gd name="T6" fmla="*/ 954 w 2514"/>
              <a:gd name="T7" fmla="*/ 401 h 2456"/>
              <a:gd name="T8" fmla="*/ 1005 w 2514"/>
              <a:gd name="T9" fmla="*/ 531 h 2456"/>
              <a:gd name="T10" fmla="*/ 1023 w 2514"/>
              <a:gd name="T11" fmla="*/ 788 h 2456"/>
              <a:gd name="T12" fmla="*/ 1076 w 2514"/>
              <a:gd name="T13" fmla="*/ 972 h 2456"/>
              <a:gd name="T14" fmla="*/ 1078 w 2514"/>
              <a:gd name="T15" fmla="*/ 843 h 2456"/>
              <a:gd name="T16" fmla="*/ 1136 w 2514"/>
              <a:gd name="T17" fmla="*/ 1049 h 2456"/>
              <a:gd name="T18" fmla="*/ 1363 w 2514"/>
              <a:gd name="T19" fmla="*/ 1266 h 2456"/>
              <a:gd name="T20" fmla="*/ 1432 w 2514"/>
              <a:gd name="T21" fmla="*/ 1469 h 2456"/>
              <a:gd name="T22" fmla="*/ 1423 w 2514"/>
              <a:gd name="T23" fmla="*/ 1798 h 2456"/>
              <a:gd name="T24" fmla="*/ 1231 w 2514"/>
              <a:gd name="T25" fmla="*/ 2177 h 2456"/>
              <a:gd name="T26" fmla="*/ 1211 w 2514"/>
              <a:gd name="T27" fmla="*/ 2303 h 2456"/>
              <a:gd name="T28" fmla="*/ 1477 w 2514"/>
              <a:gd name="T29" fmla="*/ 682 h 2456"/>
              <a:gd name="T30" fmla="*/ 1271 w 2514"/>
              <a:gd name="T31" fmla="*/ 2243 h 2456"/>
              <a:gd name="T32" fmla="*/ 1542 w 2514"/>
              <a:gd name="T33" fmla="*/ 2058 h 2456"/>
              <a:gd name="T34" fmla="*/ 1955 w 2514"/>
              <a:gd name="T35" fmla="*/ 1699 h 2456"/>
              <a:gd name="T36" fmla="*/ 1703 w 2514"/>
              <a:gd name="T37" fmla="*/ 1398 h 2456"/>
              <a:gd name="T38" fmla="*/ 1421 w 2514"/>
              <a:gd name="T39" fmla="*/ 1217 h 2456"/>
              <a:gd name="T40" fmla="*/ 1410 w 2514"/>
              <a:gd name="T41" fmla="*/ 969 h 2456"/>
              <a:gd name="T42" fmla="*/ 1740 w 2514"/>
              <a:gd name="T43" fmla="*/ 826 h 2456"/>
              <a:gd name="T44" fmla="*/ 1802 w 2514"/>
              <a:gd name="T45" fmla="*/ 777 h 2456"/>
              <a:gd name="T46" fmla="*/ 1838 w 2514"/>
              <a:gd name="T47" fmla="*/ 605 h 2456"/>
              <a:gd name="T48" fmla="*/ 1654 w 2514"/>
              <a:gd name="T49" fmla="*/ 629 h 2456"/>
              <a:gd name="T50" fmla="*/ 1614 w 2514"/>
              <a:gd name="T51" fmla="*/ 413 h 2456"/>
              <a:gd name="T52" fmla="*/ 1660 w 2514"/>
              <a:gd name="T53" fmla="*/ 392 h 2456"/>
              <a:gd name="T54" fmla="*/ 1713 w 2514"/>
              <a:gd name="T55" fmla="*/ 479 h 2456"/>
              <a:gd name="T56" fmla="*/ 1861 w 2514"/>
              <a:gd name="T57" fmla="*/ 552 h 2456"/>
              <a:gd name="T58" fmla="*/ 1839 w 2514"/>
              <a:gd name="T59" fmla="*/ 465 h 2456"/>
              <a:gd name="T60" fmla="*/ 1700 w 2514"/>
              <a:gd name="T61" fmla="*/ 347 h 2456"/>
              <a:gd name="T62" fmla="*/ 1610 w 2514"/>
              <a:gd name="T63" fmla="*/ 390 h 2456"/>
              <a:gd name="T64" fmla="*/ 1511 w 2514"/>
              <a:gd name="T65" fmla="*/ 270 h 2456"/>
              <a:gd name="T66" fmla="*/ 1394 w 2514"/>
              <a:gd name="T67" fmla="*/ 314 h 2456"/>
              <a:gd name="T68" fmla="*/ 1087 w 2514"/>
              <a:gd name="T69" fmla="*/ 250 h 2456"/>
              <a:gd name="T70" fmla="*/ 1542 w 2514"/>
              <a:gd name="T71" fmla="*/ 189 h 2456"/>
              <a:gd name="T72" fmla="*/ 1609 w 2514"/>
              <a:gd name="T73" fmla="*/ 248 h 2456"/>
              <a:gd name="T74" fmla="*/ 1610 w 2514"/>
              <a:gd name="T75" fmla="*/ 284 h 2456"/>
              <a:gd name="T76" fmla="*/ 1717 w 2514"/>
              <a:gd name="T77" fmla="*/ 309 h 2456"/>
              <a:gd name="T78" fmla="*/ 1832 w 2514"/>
              <a:gd name="T79" fmla="*/ 338 h 2456"/>
              <a:gd name="T80" fmla="*/ 1983 w 2514"/>
              <a:gd name="T81" fmla="*/ 541 h 2456"/>
              <a:gd name="T82" fmla="*/ 2053 w 2514"/>
              <a:gd name="T83" fmla="*/ 718 h 2456"/>
              <a:gd name="T84" fmla="*/ 2243 w 2514"/>
              <a:gd name="T85" fmla="*/ 749 h 2456"/>
              <a:gd name="T86" fmla="*/ 2273 w 2514"/>
              <a:gd name="T87" fmla="*/ 833 h 2456"/>
              <a:gd name="T88" fmla="*/ 1559 w 2514"/>
              <a:gd name="T89" fmla="*/ 800 h 2456"/>
              <a:gd name="T90" fmla="*/ 1381 w 2514"/>
              <a:gd name="T91" fmla="*/ 181 h 2456"/>
              <a:gd name="T92" fmla="*/ 1364 w 2514"/>
              <a:gd name="T93" fmla="*/ 203 h 2456"/>
              <a:gd name="T94" fmla="*/ 1319 w 2514"/>
              <a:gd name="T95" fmla="*/ 215 h 2456"/>
              <a:gd name="T96" fmla="*/ 1262 w 2514"/>
              <a:gd name="T97" fmla="*/ 188 h 2456"/>
              <a:gd name="T98" fmla="*/ 535 w 2514"/>
              <a:gd name="T99" fmla="*/ 444 h 2456"/>
              <a:gd name="T100" fmla="*/ 1521 w 2514"/>
              <a:gd name="T101" fmla="*/ 191 h 2456"/>
              <a:gd name="T102" fmla="*/ 1450 w 2514"/>
              <a:gd name="T103" fmla="*/ 180 h 2456"/>
              <a:gd name="T104" fmla="*/ 1802 w 2514"/>
              <a:gd name="T105" fmla="*/ 579 h 2456"/>
              <a:gd name="T106" fmla="*/ 1955 w 2514"/>
              <a:gd name="T107" fmla="*/ 823 h 2456"/>
              <a:gd name="T108" fmla="*/ 1595 w 2514"/>
              <a:gd name="T109" fmla="*/ 1199 h 2456"/>
              <a:gd name="T110" fmla="*/ 1542 w 2514"/>
              <a:gd name="T111" fmla="*/ 1171 h 2456"/>
              <a:gd name="T112" fmla="*/ 1451 w 2514"/>
              <a:gd name="T113" fmla="*/ 209 h 2456"/>
              <a:gd name="T114" fmla="*/ 1552 w 2514"/>
              <a:gd name="T115" fmla="*/ 264 h 2456"/>
              <a:gd name="T116" fmla="*/ 1417 w 2514"/>
              <a:gd name="T117" fmla="*/ 241 h 2456"/>
              <a:gd name="T118" fmla="*/ 1292 w 2514"/>
              <a:gd name="T119" fmla="*/ 228 h 2456"/>
              <a:gd name="T120" fmla="*/ 1253 w 2514"/>
              <a:gd name="T121" fmla="*/ 232 h 2456"/>
              <a:gd name="T122" fmla="*/ 1446 w 2514"/>
              <a:gd name="T123" fmla="*/ 312 h 2456"/>
              <a:gd name="T124" fmla="*/ 1440 w 2514"/>
              <a:gd name="T125" fmla="*/ 320 h 2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514" h="2456">
                <a:moveTo>
                  <a:pt x="2373" y="1547"/>
                </a:moveTo>
                <a:cubicBezTo>
                  <a:pt x="2514" y="1077"/>
                  <a:pt x="2329" y="589"/>
                  <a:pt x="1949" y="314"/>
                </a:cubicBezTo>
                <a:cubicBezTo>
                  <a:pt x="1841" y="237"/>
                  <a:pt x="1719" y="176"/>
                  <a:pt x="1583" y="137"/>
                </a:cubicBezTo>
                <a:cubicBezTo>
                  <a:pt x="1102" y="0"/>
                  <a:pt x="603" y="180"/>
                  <a:pt x="322" y="552"/>
                </a:cubicBezTo>
                <a:cubicBezTo>
                  <a:pt x="242" y="656"/>
                  <a:pt x="180" y="776"/>
                  <a:pt x="141" y="909"/>
                </a:cubicBezTo>
                <a:cubicBezTo>
                  <a:pt x="0" y="1379"/>
                  <a:pt x="184" y="1866"/>
                  <a:pt x="565" y="2141"/>
                </a:cubicBezTo>
                <a:cubicBezTo>
                  <a:pt x="672" y="2219"/>
                  <a:pt x="795" y="2280"/>
                  <a:pt x="930" y="2318"/>
                </a:cubicBezTo>
                <a:cubicBezTo>
                  <a:pt x="1411" y="2456"/>
                  <a:pt x="1910" y="2276"/>
                  <a:pt x="2192" y="1904"/>
                </a:cubicBezTo>
                <a:cubicBezTo>
                  <a:pt x="2271" y="1799"/>
                  <a:pt x="2333" y="1679"/>
                  <a:pt x="2373" y="1547"/>
                </a:cubicBezTo>
                <a:close/>
                <a:moveTo>
                  <a:pt x="2209" y="708"/>
                </a:moveTo>
                <a:cubicBezTo>
                  <a:pt x="2213" y="710"/>
                  <a:pt x="2214" y="712"/>
                  <a:pt x="2218" y="715"/>
                </a:cubicBezTo>
                <a:cubicBezTo>
                  <a:pt x="2218" y="713"/>
                  <a:pt x="2217" y="712"/>
                  <a:pt x="2217" y="710"/>
                </a:cubicBezTo>
                <a:cubicBezTo>
                  <a:pt x="2220" y="714"/>
                  <a:pt x="2222" y="715"/>
                  <a:pt x="2225" y="719"/>
                </a:cubicBezTo>
                <a:cubicBezTo>
                  <a:pt x="2228" y="724"/>
                  <a:pt x="2229" y="726"/>
                  <a:pt x="2232" y="732"/>
                </a:cubicBezTo>
                <a:cubicBezTo>
                  <a:pt x="2234" y="734"/>
                  <a:pt x="2235" y="736"/>
                  <a:pt x="2237" y="738"/>
                </a:cubicBezTo>
                <a:cubicBezTo>
                  <a:pt x="2238" y="740"/>
                  <a:pt x="2239" y="742"/>
                  <a:pt x="2240" y="744"/>
                </a:cubicBezTo>
                <a:cubicBezTo>
                  <a:pt x="2238" y="741"/>
                  <a:pt x="2235" y="739"/>
                  <a:pt x="2231" y="735"/>
                </a:cubicBezTo>
                <a:cubicBezTo>
                  <a:pt x="2228" y="730"/>
                  <a:pt x="2226" y="728"/>
                  <a:pt x="2223" y="723"/>
                </a:cubicBezTo>
                <a:cubicBezTo>
                  <a:pt x="2219" y="719"/>
                  <a:pt x="2217" y="717"/>
                  <a:pt x="2212" y="713"/>
                </a:cubicBezTo>
                <a:cubicBezTo>
                  <a:pt x="2210" y="711"/>
                  <a:pt x="2209" y="710"/>
                  <a:pt x="2206" y="708"/>
                </a:cubicBezTo>
                <a:cubicBezTo>
                  <a:pt x="2207" y="708"/>
                  <a:pt x="2208" y="708"/>
                  <a:pt x="2209" y="708"/>
                </a:cubicBezTo>
                <a:close/>
                <a:moveTo>
                  <a:pt x="1647" y="221"/>
                </a:moveTo>
                <a:cubicBezTo>
                  <a:pt x="1646" y="221"/>
                  <a:pt x="1646" y="222"/>
                  <a:pt x="1646" y="222"/>
                </a:cubicBezTo>
                <a:cubicBezTo>
                  <a:pt x="1646" y="221"/>
                  <a:pt x="1646" y="221"/>
                  <a:pt x="1645" y="221"/>
                </a:cubicBezTo>
                <a:cubicBezTo>
                  <a:pt x="1646" y="221"/>
                  <a:pt x="1646" y="221"/>
                  <a:pt x="1647" y="221"/>
                </a:cubicBezTo>
                <a:close/>
                <a:moveTo>
                  <a:pt x="687" y="307"/>
                </a:moveTo>
                <a:cubicBezTo>
                  <a:pt x="687" y="308"/>
                  <a:pt x="688" y="308"/>
                  <a:pt x="689" y="309"/>
                </a:cubicBezTo>
                <a:cubicBezTo>
                  <a:pt x="689" y="309"/>
                  <a:pt x="708" y="306"/>
                  <a:pt x="702" y="314"/>
                </a:cubicBezTo>
                <a:cubicBezTo>
                  <a:pt x="697" y="315"/>
                  <a:pt x="694" y="316"/>
                  <a:pt x="689" y="317"/>
                </a:cubicBezTo>
                <a:cubicBezTo>
                  <a:pt x="686" y="318"/>
                  <a:pt x="684" y="318"/>
                  <a:pt x="681" y="319"/>
                </a:cubicBezTo>
                <a:cubicBezTo>
                  <a:pt x="682" y="317"/>
                  <a:pt x="682" y="316"/>
                  <a:pt x="683" y="314"/>
                </a:cubicBezTo>
                <a:cubicBezTo>
                  <a:pt x="679" y="314"/>
                  <a:pt x="677" y="314"/>
                  <a:pt x="674" y="315"/>
                </a:cubicBezTo>
                <a:cubicBezTo>
                  <a:pt x="678" y="312"/>
                  <a:pt x="682" y="310"/>
                  <a:pt x="687" y="307"/>
                </a:cubicBezTo>
                <a:close/>
                <a:moveTo>
                  <a:pt x="948" y="2261"/>
                </a:moveTo>
                <a:cubicBezTo>
                  <a:pt x="819" y="2224"/>
                  <a:pt x="703" y="2167"/>
                  <a:pt x="601" y="2093"/>
                </a:cubicBezTo>
                <a:cubicBezTo>
                  <a:pt x="241" y="1832"/>
                  <a:pt x="66" y="1371"/>
                  <a:pt x="200" y="926"/>
                </a:cubicBezTo>
                <a:cubicBezTo>
                  <a:pt x="237" y="800"/>
                  <a:pt x="296" y="687"/>
                  <a:pt x="371" y="587"/>
                </a:cubicBezTo>
                <a:cubicBezTo>
                  <a:pt x="445" y="490"/>
                  <a:pt x="535" y="406"/>
                  <a:pt x="635" y="339"/>
                </a:cubicBezTo>
                <a:cubicBezTo>
                  <a:pt x="636" y="339"/>
                  <a:pt x="637" y="339"/>
                  <a:pt x="639" y="339"/>
                </a:cubicBezTo>
                <a:cubicBezTo>
                  <a:pt x="644" y="338"/>
                  <a:pt x="665" y="333"/>
                  <a:pt x="670" y="334"/>
                </a:cubicBezTo>
                <a:cubicBezTo>
                  <a:pt x="676" y="335"/>
                  <a:pt x="693" y="327"/>
                  <a:pt x="694" y="331"/>
                </a:cubicBezTo>
                <a:cubicBezTo>
                  <a:pt x="694" y="334"/>
                  <a:pt x="688" y="338"/>
                  <a:pt x="688" y="338"/>
                </a:cubicBezTo>
                <a:cubicBezTo>
                  <a:pt x="681" y="339"/>
                  <a:pt x="677" y="340"/>
                  <a:pt x="670" y="342"/>
                </a:cubicBezTo>
                <a:cubicBezTo>
                  <a:pt x="664" y="343"/>
                  <a:pt x="662" y="343"/>
                  <a:pt x="656" y="344"/>
                </a:cubicBezTo>
                <a:cubicBezTo>
                  <a:pt x="653" y="343"/>
                  <a:pt x="651" y="343"/>
                  <a:pt x="648" y="342"/>
                </a:cubicBezTo>
                <a:cubicBezTo>
                  <a:pt x="645" y="344"/>
                  <a:pt x="644" y="345"/>
                  <a:pt x="641" y="347"/>
                </a:cubicBezTo>
                <a:cubicBezTo>
                  <a:pt x="636" y="350"/>
                  <a:pt x="634" y="351"/>
                  <a:pt x="630" y="353"/>
                </a:cubicBezTo>
                <a:cubicBezTo>
                  <a:pt x="625" y="355"/>
                  <a:pt x="623" y="357"/>
                  <a:pt x="618" y="358"/>
                </a:cubicBezTo>
                <a:cubicBezTo>
                  <a:pt x="619" y="360"/>
                  <a:pt x="619" y="361"/>
                  <a:pt x="620" y="362"/>
                </a:cubicBezTo>
                <a:cubicBezTo>
                  <a:pt x="616" y="365"/>
                  <a:pt x="614" y="366"/>
                  <a:pt x="610" y="369"/>
                </a:cubicBezTo>
                <a:cubicBezTo>
                  <a:pt x="610" y="369"/>
                  <a:pt x="618" y="371"/>
                  <a:pt x="614" y="376"/>
                </a:cubicBezTo>
                <a:cubicBezTo>
                  <a:pt x="610" y="380"/>
                  <a:pt x="618" y="380"/>
                  <a:pt x="618" y="380"/>
                </a:cubicBezTo>
                <a:cubicBezTo>
                  <a:pt x="618" y="380"/>
                  <a:pt x="619" y="387"/>
                  <a:pt x="628" y="383"/>
                </a:cubicBezTo>
                <a:cubicBezTo>
                  <a:pt x="638" y="379"/>
                  <a:pt x="637" y="388"/>
                  <a:pt x="637" y="390"/>
                </a:cubicBezTo>
                <a:cubicBezTo>
                  <a:pt x="636" y="392"/>
                  <a:pt x="646" y="395"/>
                  <a:pt x="659" y="384"/>
                </a:cubicBezTo>
                <a:cubicBezTo>
                  <a:pt x="660" y="386"/>
                  <a:pt x="660" y="387"/>
                  <a:pt x="660" y="389"/>
                </a:cubicBezTo>
                <a:cubicBezTo>
                  <a:pt x="663" y="390"/>
                  <a:pt x="664" y="390"/>
                  <a:pt x="666" y="391"/>
                </a:cubicBezTo>
                <a:cubicBezTo>
                  <a:pt x="672" y="390"/>
                  <a:pt x="675" y="390"/>
                  <a:pt x="681" y="389"/>
                </a:cubicBezTo>
                <a:cubicBezTo>
                  <a:pt x="681" y="389"/>
                  <a:pt x="683" y="393"/>
                  <a:pt x="673" y="400"/>
                </a:cubicBezTo>
                <a:cubicBezTo>
                  <a:pt x="663" y="407"/>
                  <a:pt x="645" y="412"/>
                  <a:pt x="645" y="412"/>
                </a:cubicBezTo>
                <a:cubicBezTo>
                  <a:pt x="645" y="412"/>
                  <a:pt x="633" y="413"/>
                  <a:pt x="629" y="418"/>
                </a:cubicBezTo>
                <a:cubicBezTo>
                  <a:pt x="624" y="418"/>
                  <a:pt x="622" y="418"/>
                  <a:pt x="617" y="418"/>
                </a:cubicBezTo>
                <a:cubicBezTo>
                  <a:pt x="613" y="420"/>
                  <a:pt x="611" y="420"/>
                  <a:pt x="607" y="421"/>
                </a:cubicBezTo>
                <a:cubicBezTo>
                  <a:pt x="607" y="421"/>
                  <a:pt x="594" y="429"/>
                  <a:pt x="587" y="430"/>
                </a:cubicBezTo>
                <a:cubicBezTo>
                  <a:pt x="580" y="430"/>
                  <a:pt x="573" y="434"/>
                  <a:pt x="573" y="434"/>
                </a:cubicBezTo>
                <a:cubicBezTo>
                  <a:pt x="573" y="434"/>
                  <a:pt x="568" y="434"/>
                  <a:pt x="566" y="438"/>
                </a:cubicBezTo>
                <a:cubicBezTo>
                  <a:pt x="565" y="441"/>
                  <a:pt x="579" y="435"/>
                  <a:pt x="579" y="435"/>
                </a:cubicBezTo>
                <a:cubicBezTo>
                  <a:pt x="579" y="435"/>
                  <a:pt x="586" y="437"/>
                  <a:pt x="589" y="434"/>
                </a:cubicBezTo>
                <a:cubicBezTo>
                  <a:pt x="593" y="431"/>
                  <a:pt x="604" y="429"/>
                  <a:pt x="604" y="429"/>
                </a:cubicBezTo>
                <a:cubicBezTo>
                  <a:pt x="609" y="427"/>
                  <a:pt x="611" y="427"/>
                  <a:pt x="615" y="425"/>
                </a:cubicBezTo>
                <a:cubicBezTo>
                  <a:pt x="615" y="425"/>
                  <a:pt x="628" y="430"/>
                  <a:pt x="635" y="430"/>
                </a:cubicBezTo>
                <a:cubicBezTo>
                  <a:pt x="632" y="427"/>
                  <a:pt x="631" y="426"/>
                  <a:pt x="629" y="423"/>
                </a:cubicBezTo>
                <a:cubicBezTo>
                  <a:pt x="632" y="422"/>
                  <a:pt x="634" y="422"/>
                  <a:pt x="638" y="421"/>
                </a:cubicBezTo>
                <a:cubicBezTo>
                  <a:pt x="638" y="421"/>
                  <a:pt x="651" y="421"/>
                  <a:pt x="660" y="415"/>
                </a:cubicBezTo>
                <a:cubicBezTo>
                  <a:pt x="669" y="408"/>
                  <a:pt x="680" y="411"/>
                  <a:pt x="685" y="405"/>
                </a:cubicBezTo>
                <a:cubicBezTo>
                  <a:pt x="690" y="399"/>
                  <a:pt x="701" y="399"/>
                  <a:pt x="708" y="397"/>
                </a:cubicBezTo>
                <a:cubicBezTo>
                  <a:pt x="716" y="394"/>
                  <a:pt x="723" y="392"/>
                  <a:pt x="723" y="392"/>
                </a:cubicBezTo>
                <a:cubicBezTo>
                  <a:pt x="723" y="392"/>
                  <a:pt x="723" y="388"/>
                  <a:pt x="732" y="388"/>
                </a:cubicBezTo>
                <a:cubicBezTo>
                  <a:pt x="741" y="387"/>
                  <a:pt x="738" y="380"/>
                  <a:pt x="733" y="380"/>
                </a:cubicBezTo>
                <a:cubicBezTo>
                  <a:pt x="733" y="380"/>
                  <a:pt x="738" y="380"/>
                  <a:pt x="743" y="375"/>
                </a:cubicBezTo>
                <a:cubicBezTo>
                  <a:pt x="748" y="370"/>
                  <a:pt x="750" y="379"/>
                  <a:pt x="761" y="367"/>
                </a:cubicBezTo>
                <a:cubicBezTo>
                  <a:pt x="772" y="354"/>
                  <a:pt x="767" y="374"/>
                  <a:pt x="757" y="379"/>
                </a:cubicBezTo>
                <a:cubicBezTo>
                  <a:pt x="763" y="379"/>
                  <a:pt x="766" y="379"/>
                  <a:pt x="772" y="379"/>
                </a:cubicBezTo>
                <a:cubicBezTo>
                  <a:pt x="772" y="379"/>
                  <a:pt x="781" y="373"/>
                  <a:pt x="788" y="372"/>
                </a:cubicBezTo>
                <a:cubicBezTo>
                  <a:pt x="795" y="371"/>
                  <a:pt x="805" y="370"/>
                  <a:pt x="805" y="370"/>
                </a:cubicBezTo>
                <a:cubicBezTo>
                  <a:pt x="808" y="367"/>
                  <a:pt x="810" y="365"/>
                  <a:pt x="813" y="361"/>
                </a:cubicBezTo>
                <a:cubicBezTo>
                  <a:pt x="819" y="359"/>
                  <a:pt x="822" y="358"/>
                  <a:pt x="828" y="356"/>
                </a:cubicBezTo>
                <a:cubicBezTo>
                  <a:pt x="828" y="356"/>
                  <a:pt x="837" y="361"/>
                  <a:pt x="836" y="365"/>
                </a:cubicBezTo>
                <a:cubicBezTo>
                  <a:pt x="836" y="365"/>
                  <a:pt x="824" y="363"/>
                  <a:pt x="819" y="368"/>
                </a:cubicBezTo>
                <a:cubicBezTo>
                  <a:pt x="819" y="368"/>
                  <a:pt x="832" y="365"/>
                  <a:pt x="846" y="371"/>
                </a:cubicBezTo>
                <a:cubicBezTo>
                  <a:pt x="860" y="377"/>
                  <a:pt x="867" y="369"/>
                  <a:pt x="867" y="369"/>
                </a:cubicBezTo>
                <a:cubicBezTo>
                  <a:pt x="871" y="370"/>
                  <a:pt x="873" y="370"/>
                  <a:pt x="876" y="370"/>
                </a:cubicBezTo>
                <a:cubicBezTo>
                  <a:pt x="881" y="372"/>
                  <a:pt x="883" y="373"/>
                  <a:pt x="887" y="375"/>
                </a:cubicBezTo>
                <a:cubicBezTo>
                  <a:pt x="887" y="375"/>
                  <a:pt x="907" y="372"/>
                  <a:pt x="909" y="383"/>
                </a:cubicBezTo>
                <a:cubicBezTo>
                  <a:pt x="912" y="395"/>
                  <a:pt x="922" y="388"/>
                  <a:pt x="922" y="388"/>
                </a:cubicBezTo>
                <a:cubicBezTo>
                  <a:pt x="922" y="388"/>
                  <a:pt x="938" y="401"/>
                  <a:pt x="936" y="407"/>
                </a:cubicBezTo>
                <a:cubicBezTo>
                  <a:pt x="934" y="412"/>
                  <a:pt x="938" y="418"/>
                  <a:pt x="938" y="418"/>
                </a:cubicBezTo>
                <a:cubicBezTo>
                  <a:pt x="941" y="420"/>
                  <a:pt x="942" y="421"/>
                  <a:pt x="945" y="424"/>
                </a:cubicBezTo>
                <a:cubicBezTo>
                  <a:pt x="948" y="420"/>
                  <a:pt x="949" y="418"/>
                  <a:pt x="951" y="414"/>
                </a:cubicBezTo>
                <a:cubicBezTo>
                  <a:pt x="951" y="414"/>
                  <a:pt x="950" y="410"/>
                  <a:pt x="954" y="401"/>
                </a:cubicBezTo>
                <a:cubicBezTo>
                  <a:pt x="958" y="393"/>
                  <a:pt x="956" y="389"/>
                  <a:pt x="956" y="389"/>
                </a:cubicBezTo>
                <a:cubicBezTo>
                  <a:pt x="956" y="389"/>
                  <a:pt x="961" y="399"/>
                  <a:pt x="957" y="405"/>
                </a:cubicBezTo>
                <a:cubicBezTo>
                  <a:pt x="954" y="411"/>
                  <a:pt x="957" y="415"/>
                  <a:pt x="961" y="412"/>
                </a:cubicBezTo>
                <a:cubicBezTo>
                  <a:pt x="965" y="410"/>
                  <a:pt x="967" y="405"/>
                  <a:pt x="967" y="405"/>
                </a:cubicBezTo>
                <a:cubicBezTo>
                  <a:pt x="968" y="408"/>
                  <a:pt x="969" y="409"/>
                  <a:pt x="970" y="413"/>
                </a:cubicBezTo>
                <a:cubicBezTo>
                  <a:pt x="970" y="413"/>
                  <a:pt x="956" y="415"/>
                  <a:pt x="955" y="417"/>
                </a:cubicBezTo>
                <a:cubicBezTo>
                  <a:pt x="954" y="420"/>
                  <a:pt x="948" y="429"/>
                  <a:pt x="956" y="425"/>
                </a:cubicBezTo>
                <a:cubicBezTo>
                  <a:pt x="956" y="425"/>
                  <a:pt x="956" y="431"/>
                  <a:pt x="952" y="437"/>
                </a:cubicBezTo>
                <a:cubicBezTo>
                  <a:pt x="949" y="444"/>
                  <a:pt x="959" y="446"/>
                  <a:pt x="959" y="446"/>
                </a:cubicBezTo>
                <a:cubicBezTo>
                  <a:pt x="962" y="446"/>
                  <a:pt x="964" y="446"/>
                  <a:pt x="968" y="447"/>
                </a:cubicBezTo>
                <a:cubicBezTo>
                  <a:pt x="968" y="447"/>
                  <a:pt x="973" y="441"/>
                  <a:pt x="971" y="435"/>
                </a:cubicBezTo>
                <a:cubicBezTo>
                  <a:pt x="971" y="435"/>
                  <a:pt x="979" y="438"/>
                  <a:pt x="976" y="445"/>
                </a:cubicBezTo>
                <a:cubicBezTo>
                  <a:pt x="973" y="452"/>
                  <a:pt x="980" y="448"/>
                  <a:pt x="980" y="448"/>
                </a:cubicBezTo>
                <a:cubicBezTo>
                  <a:pt x="980" y="454"/>
                  <a:pt x="981" y="457"/>
                  <a:pt x="981" y="463"/>
                </a:cubicBezTo>
                <a:cubicBezTo>
                  <a:pt x="981" y="467"/>
                  <a:pt x="981" y="469"/>
                  <a:pt x="981" y="473"/>
                </a:cubicBezTo>
                <a:cubicBezTo>
                  <a:pt x="985" y="473"/>
                  <a:pt x="987" y="473"/>
                  <a:pt x="992" y="473"/>
                </a:cubicBezTo>
                <a:cubicBezTo>
                  <a:pt x="991" y="477"/>
                  <a:pt x="991" y="479"/>
                  <a:pt x="990" y="482"/>
                </a:cubicBezTo>
                <a:cubicBezTo>
                  <a:pt x="992" y="483"/>
                  <a:pt x="993" y="483"/>
                  <a:pt x="994" y="483"/>
                </a:cubicBezTo>
                <a:cubicBezTo>
                  <a:pt x="994" y="483"/>
                  <a:pt x="999" y="492"/>
                  <a:pt x="998" y="496"/>
                </a:cubicBezTo>
                <a:cubicBezTo>
                  <a:pt x="998" y="496"/>
                  <a:pt x="999" y="500"/>
                  <a:pt x="1005" y="500"/>
                </a:cubicBezTo>
                <a:cubicBezTo>
                  <a:pt x="1005" y="500"/>
                  <a:pt x="1000" y="505"/>
                  <a:pt x="1007" y="512"/>
                </a:cubicBezTo>
                <a:cubicBezTo>
                  <a:pt x="1007" y="512"/>
                  <a:pt x="1004" y="514"/>
                  <a:pt x="999" y="507"/>
                </a:cubicBezTo>
                <a:cubicBezTo>
                  <a:pt x="995" y="500"/>
                  <a:pt x="989" y="507"/>
                  <a:pt x="988" y="511"/>
                </a:cubicBezTo>
                <a:cubicBezTo>
                  <a:pt x="986" y="514"/>
                  <a:pt x="998" y="524"/>
                  <a:pt x="1006" y="527"/>
                </a:cubicBezTo>
                <a:cubicBezTo>
                  <a:pt x="1005" y="529"/>
                  <a:pt x="1005" y="530"/>
                  <a:pt x="1005" y="531"/>
                </a:cubicBezTo>
                <a:cubicBezTo>
                  <a:pt x="1009" y="534"/>
                  <a:pt x="1010" y="535"/>
                  <a:pt x="1014" y="537"/>
                </a:cubicBezTo>
                <a:cubicBezTo>
                  <a:pt x="1016" y="539"/>
                  <a:pt x="1017" y="539"/>
                  <a:pt x="1019" y="541"/>
                </a:cubicBezTo>
                <a:cubicBezTo>
                  <a:pt x="1019" y="542"/>
                  <a:pt x="1019" y="543"/>
                  <a:pt x="1019" y="545"/>
                </a:cubicBezTo>
                <a:cubicBezTo>
                  <a:pt x="1022" y="546"/>
                  <a:pt x="1023" y="546"/>
                  <a:pt x="1026" y="548"/>
                </a:cubicBezTo>
                <a:cubicBezTo>
                  <a:pt x="1026" y="548"/>
                  <a:pt x="1036" y="550"/>
                  <a:pt x="1034" y="555"/>
                </a:cubicBezTo>
                <a:cubicBezTo>
                  <a:pt x="1034" y="555"/>
                  <a:pt x="1026" y="550"/>
                  <a:pt x="1020" y="553"/>
                </a:cubicBezTo>
                <a:cubicBezTo>
                  <a:pt x="1015" y="556"/>
                  <a:pt x="1024" y="559"/>
                  <a:pt x="1024" y="559"/>
                </a:cubicBezTo>
                <a:cubicBezTo>
                  <a:pt x="1024" y="559"/>
                  <a:pt x="1015" y="568"/>
                  <a:pt x="1022" y="575"/>
                </a:cubicBezTo>
                <a:cubicBezTo>
                  <a:pt x="1022" y="575"/>
                  <a:pt x="1009" y="608"/>
                  <a:pt x="1001" y="619"/>
                </a:cubicBezTo>
                <a:cubicBezTo>
                  <a:pt x="1001" y="619"/>
                  <a:pt x="992" y="627"/>
                  <a:pt x="991" y="634"/>
                </a:cubicBezTo>
                <a:cubicBezTo>
                  <a:pt x="989" y="641"/>
                  <a:pt x="992" y="645"/>
                  <a:pt x="992" y="645"/>
                </a:cubicBezTo>
                <a:cubicBezTo>
                  <a:pt x="992" y="645"/>
                  <a:pt x="989" y="654"/>
                  <a:pt x="982" y="661"/>
                </a:cubicBezTo>
                <a:cubicBezTo>
                  <a:pt x="975" y="668"/>
                  <a:pt x="972" y="675"/>
                  <a:pt x="983" y="673"/>
                </a:cubicBezTo>
                <a:cubicBezTo>
                  <a:pt x="982" y="677"/>
                  <a:pt x="981" y="679"/>
                  <a:pt x="981" y="683"/>
                </a:cubicBezTo>
                <a:cubicBezTo>
                  <a:pt x="980" y="688"/>
                  <a:pt x="980" y="691"/>
                  <a:pt x="979" y="695"/>
                </a:cubicBezTo>
                <a:cubicBezTo>
                  <a:pt x="982" y="700"/>
                  <a:pt x="983" y="703"/>
                  <a:pt x="986" y="707"/>
                </a:cubicBezTo>
                <a:cubicBezTo>
                  <a:pt x="986" y="714"/>
                  <a:pt x="985" y="717"/>
                  <a:pt x="985" y="723"/>
                </a:cubicBezTo>
                <a:cubicBezTo>
                  <a:pt x="987" y="725"/>
                  <a:pt x="988" y="726"/>
                  <a:pt x="990" y="728"/>
                </a:cubicBezTo>
                <a:cubicBezTo>
                  <a:pt x="990" y="728"/>
                  <a:pt x="991" y="734"/>
                  <a:pt x="988" y="737"/>
                </a:cubicBezTo>
                <a:cubicBezTo>
                  <a:pt x="988" y="737"/>
                  <a:pt x="995" y="741"/>
                  <a:pt x="994" y="746"/>
                </a:cubicBezTo>
                <a:cubicBezTo>
                  <a:pt x="994" y="746"/>
                  <a:pt x="1000" y="756"/>
                  <a:pt x="997" y="767"/>
                </a:cubicBezTo>
                <a:cubicBezTo>
                  <a:pt x="1002" y="769"/>
                  <a:pt x="1004" y="770"/>
                  <a:pt x="1009" y="773"/>
                </a:cubicBezTo>
                <a:cubicBezTo>
                  <a:pt x="1011" y="775"/>
                  <a:pt x="1012" y="776"/>
                  <a:pt x="1013" y="778"/>
                </a:cubicBezTo>
                <a:cubicBezTo>
                  <a:pt x="1017" y="780"/>
                  <a:pt x="1019" y="780"/>
                  <a:pt x="1024" y="782"/>
                </a:cubicBezTo>
                <a:cubicBezTo>
                  <a:pt x="1023" y="784"/>
                  <a:pt x="1023" y="786"/>
                  <a:pt x="1023" y="788"/>
                </a:cubicBezTo>
                <a:cubicBezTo>
                  <a:pt x="1025" y="788"/>
                  <a:pt x="1027" y="788"/>
                  <a:pt x="1029" y="788"/>
                </a:cubicBezTo>
                <a:cubicBezTo>
                  <a:pt x="1029" y="790"/>
                  <a:pt x="1028" y="791"/>
                  <a:pt x="1028" y="794"/>
                </a:cubicBezTo>
                <a:cubicBezTo>
                  <a:pt x="1030" y="794"/>
                  <a:pt x="1032" y="795"/>
                  <a:pt x="1034" y="796"/>
                </a:cubicBezTo>
                <a:cubicBezTo>
                  <a:pt x="1033" y="802"/>
                  <a:pt x="1033" y="806"/>
                  <a:pt x="1031" y="813"/>
                </a:cubicBezTo>
                <a:cubicBezTo>
                  <a:pt x="1033" y="814"/>
                  <a:pt x="1033" y="814"/>
                  <a:pt x="1035" y="815"/>
                </a:cubicBezTo>
                <a:cubicBezTo>
                  <a:pt x="1034" y="817"/>
                  <a:pt x="1033" y="819"/>
                  <a:pt x="1033" y="821"/>
                </a:cubicBezTo>
                <a:cubicBezTo>
                  <a:pt x="1033" y="821"/>
                  <a:pt x="1036" y="822"/>
                  <a:pt x="1035" y="828"/>
                </a:cubicBezTo>
                <a:cubicBezTo>
                  <a:pt x="1034" y="833"/>
                  <a:pt x="1037" y="840"/>
                  <a:pt x="1037" y="840"/>
                </a:cubicBezTo>
                <a:cubicBezTo>
                  <a:pt x="1038" y="844"/>
                  <a:pt x="1038" y="847"/>
                  <a:pt x="1038" y="851"/>
                </a:cubicBezTo>
                <a:cubicBezTo>
                  <a:pt x="1038" y="851"/>
                  <a:pt x="1042" y="853"/>
                  <a:pt x="1040" y="859"/>
                </a:cubicBezTo>
                <a:cubicBezTo>
                  <a:pt x="1040" y="859"/>
                  <a:pt x="1038" y="867"/>
                  <a:pt x="1044" y="868"/>
                </a:cubicBezTo>
                <a:cubicBezTo>
                  <a:pt x="1049" y="870"/>
                  <a:pt x="1051" y="876"/>
                  <a:pt x="1050" y="880"/>
                </a:cubicBezTo>
                <a:cubicBezTo>
                  <a:pt x="1049" y="884"/>
                  <a:pt x="1054" y="888"/>
                  <a:pt x="1054" y="888"/>
                </a:cubicBezTo>
                <a:cubicBezTo>
                  <a:pt x="1054" y="888"/>
                  <a:pt x="1051" y="893"/>
                  <a:pt x="1046" y="892"/>
                </a:cubicBezTo>
                <a:cubicBezTo>
                  <a:pt x="1042" y="891"/>
                  <a:pt x="1038" y="884"/>
                  <a:pt x="1039" y="882"/>
                </a:cubicBezTo>
                <a:cubicBezTo>
                  <a:pt x="1039" y="881"/>
                  <a:pt x="1034" y="891"/>
                  <a:pt x="1039" y="899"/>
                </a:cubicBezTo>
                <a:cubicBezTo>
                  <a:pt x="1044" y="907"/>
                  <a:pt x="1048" y="915"/>
                  <a:pt x="1048" y="915"/>
                </a:cubicBezTo>
                <a:cubicBezTo>
                  <a:pt x="1052" y="916"/>
                  <a:pt x="1054" y="917"/>
                  <a:pt x="1058" y="918"/>
                </a:cubicBezTo>
                <a:cubicBezTo>
                  <a:pt x="1058" y="918"/>
                  <a:pt x="1060" y="921"/>
                  <a:pt x="1060" y="925"/>
                </a:cubicBezTo>
                <a:cubicBezTo>
                  <a:pt x="1061" y="929"/>
                  <a:pt x="1067" y="931"/>
                  <a:pt x="1067" y="931"/>
                </a:cubicBezTo>
                <a:cubicBezTo>
                  <a:pt x="1067" y="931"/>
                  <a:pt x="1070" y="936"/>
                  <a:pt x="1067" y="942"/>
                </a:cubicBezTo>
                <a:cubicBezTo>
                  <a:pt x="1065" y="948"/>
                  <a:pt x="1061" y="950"/>
                  <a:pt x="1061" y="950"/>
                </a:cubicBezTo>
                <a:cubicBezTo>
                  <a:pt x="1061" y="950"/>
                  <a:pt x="1060" y="956"/>
                  <a:pt x="1064" y="956"/>
                </a:cubicBezTo>
                <a:cubicBezTo>
                  <a:pt x="1068" y="956"/>
                  <a:pt x="1062" y="964"/>
                  <a:pt x="1071" y="966"/>
                </a:cubicBezTo>
                <a:cubicBezTo>
                  <a:pt x="1073" y="969"/>
                  <a:pt x="1074" y="970"/>
                  <a:pt x="1076" y="972"/>
                </a:cubicBezTo>
                <a:cubicBezTo>
                  <a:pt x="1076" y="972"/>
                  <a:pt x="1075" y="981"/>
                  <a:pt x="1083" y="981"/>
                </a:cubicBezTo>
                <a:cubicBezTo>
                  <a:pt x="1083" y="981"/>
                  <a:pt x="1078" y="990"/>
                  <a:pt x="1079" y="992"/>
                </a:cubicBezTo>
                <a:cubicBezTo>
                  <a:pt x="1081" y="994"/>
                  <a:pt x="1087" y="1000"/>
                  <a:pt x="1089" y="994"/>
                </a:cubicBezTo>
                <a:cubicBezTo>
                  <a:pt x="1091" y="988"/>
                  <a:pt x="1093" y="995"/>
                  <a:pt x="1096" y="985"/>
                </a:cubicBezTo>
                <a:cubicBezTo>
                  <a:pt x="1099" y="974"/>
                  <a:pt x="1094" y="981"/>
                  <a:pt x="1092" y="972"/>
                </a:cubicBezTo>
                <a:cubicBezTo>
                  <a:pt x="1090" y="963"/>
                  <a:pt x="1084" y="963"/>
                  <a:pt x="1084" y="963"/>
                </a:cubicBezTo>
                <a:cubicBezTo>
                  <a:pt x="1085" y="958"/>
                  <a:pt x="1086" y="955"/>
                  <a:pt x="1087" y="950"/>
                </a:cubicBezTo>
                <a:cubicBezTo>
                  <a:pt x="1085" y="947"/>
                  <a:pt x="1084" y="946"/>
                  <a:pt x="1082" y="942"/>
                </a:cubicBezTo>
                <a:cubicBezTo>
                  <a:pt x="1083" y="939"/>
                  <a:pt x="1084" y="937"/>
                  <a:pt x="1084" y="933"/>
                </a:cubicBezTo>
                <a:cubicBezTo>
                  <a:pt x="1083" y="930"/>
                  <a:pt x="1082" y="928"/>
                  <a:pt x="1081" y="924"/>
                </a:cubicBezTo>
                <a:cubicBezTo>
                  <a:pt x="1080" y="921"/>
                  <a:pt x="1080" y="920"/>
                  <a:pt x="1079" y="917"/>
                </a:cubicBezTo>
                <a:cubicBezTo>
                  <a:pt x="1078" y="915"/>
                  <a:pt x="1078" y="915"/>
                  <a:pt x="1077" y="913"/>
                </a:cubicBezTo>
                <a:cubicBezTo>
                  <a:pt x="1076" y="911"/>
                  <a:pt x="1076" y="910"/>
                  <a:pt x="1075" y="909"/>
                </a:cubicBezTo>
                <a:cubicBezTo>
                  <a:pt x="1074" y="906"/>
                  <a:pt x="1073" y="904"/>
                  <a:pt x="1073" y="902"/>
                </a:cubicBezTo>
                <a:cubicBezTo>
                  <a:pt x="1072" y="898"/>
                  <a:pt x="1072" y="896"/>
                  <a:pt x="1072" y="892"/>
                </a:cubicBezTo>
                <a:cubicBezTo>
                  <a:pt x="1073" y="886"/>
                  <a:pt x="1074" y="882"/>
                  <a:pt x="1075" y="876"/>
                </a:cubicBezTo>
                <a:cubicBezTo>
                  <a:pt x="1072" y="873"/>
                  <a:pt x="1071" y="872"/>
                  <a:pt x="1069" y="870"/>
                </a:cubicBezTo>
                <a:cubicBezTo>
                  <a:pt x="1067" y="869"/>
                  <a:pt x="1066" y="869"/>
                  <a:pt x="1065" y="869"/>
                </a:cubicBezTo>
                <a:cubicBezTo>
                  <a:pt x="1064" y="866"/>
                  <a:pt x="1063" y="865"/>
                  <a:pt x="1062" y="862"/>
                </a:cubicBezTo>
                <a:cubicBezTo>
                  <a:pt x="1060" y="860"/>
                  <a:pt x="1060" y="860"/>
                  <a:pt x="1058" y="858"/>
                </a:cubicBezTo>
                <a:cubicBezTo>
                  <a:pt x="1059" y="854"/>
                  <a:pt x="1060" y="851"/>
                  <a:pt x="1060" y="847"/>
                </a:cubicBezTo>
                <a:cubicBezTo>
                  <a:pt x="1060" y="844"/>
                  <a:pt x="1061" y="843"/>
                  <a:pt x="1061" y="839"/>
                </a:cubicBezTo>
                <a:cubicBezTo>
                  <a:pt x="1062" y="837"/>
                  <a:pt x="1062" y="835"/>
                  <a:pt x="1063" y="833"/>
                </a:cubicBezTo>
                <a:cubicBezTo>
                  <a:pt x="1067" y="835"/>
                  <a:pt x="1068" y="836"/>
                  <a:pt x="1072" y="838"/>
                </a:cubicBezTo>
                <a:cubicBezTo>
                  <a:pt x="1074" y="840"/>
                  <a:pt x="1076" y="841"/>
                  <a:pt x="1078" y="843"/>
                </a:cubicBezTo>
                <a:cubicBezTo>
                  <a:pt x="1078" y="847"/>
                  <a:pt x="1078" y="848"/>
                  <a:pt x="1078" y="851"/>
                </a:cubicBezTo>
                <a:cubicBezTo>
                  <a:pt x="1079" y="853"/>
                  <a:pt x="1080" y="854"/>
                  <a:pt x="1081" y="856"/>
                </a:cubicBezTo>
                <a:cubicBezTo>
                  <a:pt x="1081" y="861"/>
                  <a:pt x="1081" y="863"/>
                  <a:pt x="1081" y="868"/>
                </a:cubicBezTo>
                <a:cubicBezTo>
                  <a:pt x="1082" y="872"/>
                  <a:pt x="1082" y="874"/>
                  <a:pt x="1083" y="878"/>
                </a:cubicBezTo>
                <a:cubicBezTo>
                  <a:pt x="1082" y="880"/>
                  <a:pt x="1082" y="881"/>
                  <a:pt x="1081" y="884"/>
                </a:cubicBezTo>
                <a:cubicBezTo>
                  <a:pt x="1081" y="886"/>
                  <a:pt x="1081" y="888"/>
                  <a:pt x="1080" y="890"/>
                </a:cubicBezTo>
                <a:cubicBezTo>
                  <a:pt x="1083" y="890"/>
                  <a:pt x="1084" y="890"/>
                  <a:pt x="1087" y="890"/>
                </a:cubicBezTo>
                <a:cubicBezTo>
                  <a:pt x="1087" y="894"/>
                  <a:pt x="1088" y="895"/>
                  <a:pt x="1088" y="898"/>
                </a:cubicBezTo>
                <a:cubicBezTo>
                  <a:pt x="1091" y="902"/>
                  <a:pt x="1093" y="904"/>
                  <a:pt x="1096" y="908"/>
                </a:cubicBezTo>
                <a:cubicBezTo>
                  <a:pt x="1098" y="909"/>
                  <a:pt x="1099" y="909"/>
                  <a:pt x="1100" y="910"/>
                </a:cubicBezTo>
                <a:cubicBezTo>
                  <a:pt x="1099" y="913"/>
                  <a:pt x="1099" y="914"/>
                  <a:pt x="1098" y="917"/>
                </a:cubicBezTo>
                <a:cubicBezTo>
                  <a:pt x="1100" y="919"/>
                  <a:pt x="1102" y="920"/>
                  <a:pt x="1104" y="923"/>
                </a:cubicBezTo>
                <a:cubicBezTo>
                  <a:pt x="1105" y="926"/>
                  <a:pt x="1106" y="928"/>
                  <a:pt x="1107" y="931"/>
                </a:cubicBezTo>
                <a:cubicBezTo>
                  <a:pt x="1108" y="932"/>
                  <a:pt x="1109" y="933"/>
                  <a:pt x="1111" y="934"/>
                </a:cubicBezTo>
                <a:cubicBezTo>
                  <a:pt x="1111" y="937"/>
                  <a:pt x="1111" y="938"/>
                  <a:pt x="1110" y="941"/>
                </a:cubicBezTo>
                <a:cubicBezTo>
                  <a:pt x="1108" y="942"/>
                  <a:pt x="1107" y="943"/>
                  <a:pt x="1104" y="945"/>
                </a:cubicBezTo>
                <a:cubicBezTo>
                  <a:pt x="1105" y="947"/>
                  <a:pt x="1105" y="948"/>
                  <a:pt x="1105" y="950"/>
                </a:cubicBezTo>
                <a:cubicBezTo>
                  <a:pt x="1109" y="953"/>
                  <a:pt x="1111" y="954"/>
                  <a:pt x="1116" y="957"/>
                </a:cubicBezTo>
                <a:cubicBezTo>
                  <a:pt x="1118" y="963"/>
                  <a:pt x="1119" y="966"/>
                  <a:pt x="1121" y="972"/>
                </a:cubicBezTo>
                <a:cubicBezTo>
                  <a:pt x="1125" y="977"/>
                  <a:pt x="1127" y="980"/>
                  <a:pt x="1131" y="985"/>
                </a:cubicBezTo>
                <a:cubicBezTo>
                  <a:pt x="1133" y="991"/>
                  <a:pt x="1135" y="994"/>
                  <a:pt x="1138" y="1000"/>
                </a:cubicBezTo>
                <a:cubicBezTo>
                  <a:pt x="1140" y="1009"/>
                  <a:pt x="1141" y="1014"/>
                  <a:pt x="1143" y="1023"/>
                </a:cubicBezTo>
                <a:cubicBezTo>
                  <a:pt x="1142" y="1025"/>
                  <a:pt x="1141" y="1026"/>
                  <a:pt x="1140" y="1028"/>
                </a:cubicBezTo>
                <a:cubicBezTo>
                  <a:pt x="1141" y="1032"/>
                  <a:pt x="1142" y="1035"/>
                  <a:pt x="1142" y="1039"/>
                </a:cubicBezTo>
                <a:cubicBezTo>
                  <a:pt x="1140" y="1043"/>
                  <a:pt x="1138" y="1045"/>
                  <a:pt x="1136" y="1049"/>
                </a:cubicBezTo>
                <a:cubicBezTo>
                  <a:pt x="1133" y="1051"/>
                  <a:pt x="1132" y="1051"/>
                  <a:pt x="1129" y="1053"/>
                </a:cubicBezTo>
                <a:cubicBezTo>
                  <a:pt x="1129" y="1055"/>
                  <a:pt x="1130" y="1056"/>
                  <a:pt x="1130" y="1058"/>
                </a:cubicBezTo>
                <a:cubicBezTo>
                  <a:pt x="1134" y="1065"/>
                  <a:pt x="1136" y="1069"/>
                  <a:pt x="1139" y="1076"/>
                </a:cubicBezTo>
                <a:cubicBezTo>
                  <a:pt x="1139" y="1076"/>
                  <a:pt x="1144" y="1080"/>
                  <a:pt x="1152" y="1093"/>
                </a:cubicBezTo>
                <a:cubicBezTo>
                  <a:pt x="1159" y="1107"/>
                  <a:pt x="1174" y="1106"/>
                  <a:pt x="1174" y="1106"/>
                </a:cubicBezTo>
                <a:cubicBezTo>
                  <a:pt x="1177" y="1112"/>
                  <a:pt x="1179" y="1116"/>
                  <a:pt x="1182" y="1122"/>
                </a:cubicBezTo>
                <a:cubicBezTo>
                  <a:pt x="1182" y="1122"/>
                  <a:pt x="1188" y="1130"/>
                  <a:pt x="1197" y="1132"/>
                </a:cubicBezTo>
                <a:cubicBezTo>
                  <a:pt x="1197" y="1132"/>
                  <a:pt x="1207" y="1147"/>
                  <a:pt x="1215" y="1149"/>
                </a:cubicBezTo>
                <a:cubicBezTo>
                  <a:pt x="1223" y="1151"/>
                  <a:pt x="1230" y="1166"/>
                  <a:pt x="1230" y="1166"/>
                </a:cubicBezTo>
                <a:cubicBezTo>
                  <a:pt x="1236" y="1167"/>
                  <a:pt x="1239" y="1168"/>
                  <a:pt x="1245" y="1169"/>
                </a:cubicBezTo>
                <a:cubicBezTo>
                  <a:pt x="1245" y="1169"/>
                  <a:pt x="1256" y="1175"/>
                  <a:pt x="1263" y="1167"/>
                </a:cubicBezTo>
                <a:cubicBezTo>
                  <a:pt x="1270" y="1159"/>
                  <a:pt x="1279" y="1167"/>
                  <a:pt x="1279" y="1170"/>
                </a:cubicBezTo>
                <a:cubicBezTo>
                  <a:pt x="1279" y="1173"/>
                  <a:pt x="1291" y="1182"/>
                  <a:pt x="1291" y="1182"/>
                </a:cubicBezTo>
                <a:cubicBezTo>
                  <a:pt x="1291" y="1185"/>
                  <a:pt x="1292" y="1186"/>
                  <a:pt x="1292" y="1189"/>
                </a:cubicBezTo>
                <a:cubicBezTo>
                  <a:pt x="1295" y="1195"/>
                  <a:pt x="1296" y="1198"/>
                  <a:pt x="1298" y="1204"/>
                </a:cubicBezTo>
                <a:cubicBezTo>
                  <a:pt x="1300" y="1208"/>
                  <a:pt x="1301" y="1210"/>
                  <a:pt x="1303" y="1213"/>
                </a:cubicBezTo>
                <a:cubicBezTo>
                  <a:pt x="1306" y="1217"/>
                  <a:pt x="1308" y="1218"/>
                  <a:pt x="1311" y="1221"/>
                </a:cubicBezTo>
                <a:cubicBezTo>
                  <a:pt x="1317" y="1225"/>
                  <a:pt x="1320" y="1226"/>
                  <a:pt x="1326" y="1230"/>
                </a:cubicBezTo>
                <a:cubicBezTo>
                  <a:pt x="1327" y="1232"/>
                  <a:pt x="1328" y="1233"/>
                  <a:pt x="1329" y="1236"/>
                </a:cubicBezTo>
                <a:cubicBezTo>
                  <a:pt x="1332" y="1236"/>
                  <a:pt x="1334" y="1237"/>
                  <a:pt x="1338" y="1237"/>
                </a:cubicBezTo>
                <a:cubicBezTo>
                  <a:pt x="1338" y="1239"/>
                  <a:pt x="1339" y="1240"/>
                  <a:pt x="1339" y="1242"/>
                </a:cubicBezTo>
                <a:cubicBezTo>
                  <a:pt x="1344" y="1244"/>
                  <a:pt x="1347" y="1245"/>
                  <a:pt x="1352" y="1248"/>
                </a:cubicBezTo>
                <a:cubicBezTo>
                  <a:pt x="1355" y="1248"/>
                  <a:pt x="1357" y="1248"/>
                  <a:pt x="1360" y="1248"/>
                </a:cubicBezTo>
                <a:cubicBezTo>
                  <a:pt x="1361" y="1252"/>
                  <a:pt x="1361" y="1254"/>
                  <a:pt x="1361" y="1258"/>
                </a:cubicBezTo>
                <a:cubicBezTo>
                  <a:pt x="1362" y="1261"/>
                  <a:pt x="1362" y="1262"/>
                  <a:pt x="1363" y="1266"/>
                </a:cubicBezTo>
                <a:cubicBezTo>
                  <a:pt x="1366" y="1273"/>
                  <a:pt x="1368" y="1276"/>
                  <a:pt x="1372" y="1283"/>
                </a:cubicBezTo>
                <a:cubicBezTo>
                  <a:pt x="1374" y="1284"/>
                  <a:pt x="1375" y="1285"/>
                  <a:pt x="1376" y="1286"/>
                </a:cubicBezTo>
                <a:cubicBezTo>
                  <a:pt x="1375" y="1292"/>
                  <a:pt x="1375" y="1295"/>
                  <a:pt x="1374" y="1300"/>
                </a:cubicBezTo>
                <a:cubicBezTo>
                  <a:pt x="1372" y="1305"/>
                  <a:pt x="1371" y="1307"/>
                  <a:pt x="1369" y="1311"/>
                </a:cubicBezTo>
                <a:cubicBezTo>
                  <a:pt x="1374" y="1315"/>
                  <a:pt x="1377" y="1317"/>
                  <a:pt x="1382" y="1321"/>
                </a:cubicBezTo>
                <a:cubicBezTo>
                  <a:pt x="1385" y="1321"/>
                  <a:pt x="1386" y="1321"/>
                  <a:pt x="1388" y="1320"/>
                </a:cubicBezTo>
                <a:cubicBezTo>
                  <a:pt x="1391" y="1326"/>
                  <a:pt x="1391" y="1328"/>
                  <a:pt x="1394" y="1334"/>
                </a:cubicBezTo>
                <a:cubicBezTo>
                  <a:pt x="1393" y="1338"/>
                  <a:pt x="1393" y="1339"/>
                  <a:pt x="1392" y="1343"/>
                </a:cubicBezTo>
                <a:cubicBezTo>
                  <a:pt x="1392" y="1343"/>
                  <a:pt x="1399" y="1345"/>
                  <a:pt x="1402" y="1350"/>
                </a:cubicBezTo>
                <a:cubicBezTo>
                  <a:pt x="1405" y="1354"/>
                  <a:pt x="1417" y="1356"/>
                  <a:pt x="1417" y="1356"/>
                </a:cubicBezTo>
                <a:cubicBezTo>
                  <a:pt x="1418" y="1359"/>
                  <a:pt x="1418" y="1361"/>
                  <a:pt x="1419" y="1364"/>
                </a:cubicBezTo>
                <a:cubicBezTo>
                  <a:pt x="1422" y="1365"/>
                  <a:pt x="1423" y="1366"/>
                  <a:pt x="1426" y="1367"/>
                </a:cubicBezTo>
                <a:cubicBezTo>
                  <a:pt x="1425" y="1370"/>
                  <a:pt x="1425" y="1371"/>
                  <a:pt x="1425" y="1374"/>
                </a:cubicBezTo>
                <a:cubicBezTo>
                  <a:pt x="1425" y="1374"/>
                  <a:pt x="1432" y="1382"/>
                  <a:pt x="1440" y="1375"/>
                </a:cubicBezTo>
                <a:cubicBezTo>
                  <a:pt x="1448" y="1368"/>
                  <a:pt x="1439" y="1363"/>
                  <a:pt x="1439" y="1363"/>
                </a:cubicBezTo>
                <a:cubicBezTo>
                  <a:pt x="1439" y="1363"/>
                  <a:pt x="1451" y="1360"/>
                  <a:pt x="1453" y="1355"/>
                </a:cubicBezTo>
                <a:cubicBezTo>
                  <a:pt x="1455" y="1350"/>
                  <a:pt x="1464" y="1355"/>
                  <a:pt x="1465" y="1362"/>
                </a:cubicBezTo>
                <a:cubicBezTo>
                  <a:pt x="1466" y="1369"/>
                  <a:pt x="1466" y="1379"/>
                  <a:pt x="1466" y="1379"/>
                </a:cubicBezTo>
                <a:cubicBezTo>
                  <a:pt x="1466" y="1379"/>
                  <a:pt x="1467" y="1383"/>
                  <a:pt x="1470" y="1388"/>
                </a:cubicBezTo>
                <a:cubicBezTo>
                  <a:pt x="1469" y="1390"/>
                  <a:pt x="1468" y="1391"/>
                  <a:pt x="1466" y="1393"/>
                </a:cubicBezTo>
                <a:cubicBezTo>
                  <a:pt x="1469" y="1398"/>
                  <a:pt x="1471" y="1401"/>
                  <a:pt x="1474" y="1406"/>
                </a:cubicBezTo>
                <a:cubicBezTo>
                  <a:pt x="1470" y="1411"/>
                  <a:pt x="1469" y="1413"/>
                  <a:pt x="1465" y="1417"/>
                </a:cubicBezTo>
                <a:cubicBezTo>
                  <a:pt x="1462" y="1425"/>
                  <a:pt x="1461" y="1429"/>
                  <a:pt x="1458" y="1437"/>
                </a:cubicBezTo>
                <a:cubicBezTo>
                  <a:pt x="1458" y="1437"/>
                  <a:pt x="1463" y="1452"/>
                  <a:pt x="1451" y="1457"/>
                </a:cubicBezTo>
                <a:cubicBezTo>
                  <a:pt x="1438" y="1462"/>
                  <a:pt x="1442" y="1461"/>
                  <a:pt x="1432" y="1469"/>
                </a:cubicBezTo>
                <a:cubicBezTo>
                  <a:pt x="1423" y="1476"/>
                  <a:pt x="1419" y="1480"/>
                  <a:pt x="1419" y="1480"/>
                </a:cubicBezTo>
                <a:cubicBezTo>
                  <a:pt x="1413" y="1482"/>
                  <a:pt x="1410" y="1483"/>
                  <a:pt x="1403" y="1486"/>
                </a:cubicBezTo>
                <a:cubicBezTo>
                  <a:pt x="1401" y="1490"/>
                  <a:pt x="1401" y="1491"/>
                  <a:pt x="1399" y="1495"/>
                </a:cubicBezTo>
                <a:cubicBezTo>
                  <a:pt x="1396" y="1500"/>
                  <a:pt x="1395" y="1502"/>
                  <a:pt x="1392" y="1507"/>
                </a:cubicBezTo>
                <a:cubicBezTo>
                  <a:pt x="1392" y="1507"/>
                  <a:pt x="1379" y="1507"/>
                  <a:pt x="1383" y="1518"/>
                </a:cubicBezTo>
                <a:cubicBezTo>
                  <a:pt x="1387" y="1528"/>
                  <a:pt x="1368" y="1531"/>
                  <a:pt x="1372" y="1534"/>
                </a:cubicBezTo>
                <a:cubicBezTo>
                  <a:pt x="1377" y="1537"/>
                  <a:pt x="1380" y="1545"/>
                  <a:pt x="1380" y="1545"/>
                </a:cubicBezTo>
                <a:cubicBezTo>
                  <a:pt x="1383" y="1546"/>
                  <a:pt x="1384" y="1546"/>
                  <a:pt x="1387" y="1547"/>
                </a:cubicBezTo>
                <a:cubicBezTo>
                  <a:pt x="1386" y="1549"/>
                  <a:pt x="1386" y="1550"/>
                  <a:pt x="1385" y="1553"/>
                </a:cubicBezTo>
                <a:cubicBezTo>
                  <a:pt x="1377" y="1555"/>
                  <a:pt x="1373" y="1556"/>
                  <a:pt x="1365" y="1558"/>
                </a:cubicBezTo>
                <a:cubicBezTo>
                  <a:pt x="1362" y="1562"/>
                  <a:pt x="1361" y="1565"/>
                  <a:pt x="1358" y="1569"/>
                </a:cubicBezTo>
                <a:cubicBezTo>
                  <a:pt x="1358" y="1575"/>
                  <a:pt x="1358" y="1578"/>
                  <a:pt x="1358" y="1584"/>
                </a:cubicBezTo>
                <a:cubicBezTo>
                  <a:pt x="1358" y="1584"/>
                  <a:pt x="1351" y="1584"/>
                  <a:pt x="1352" y="1591"/>
                </a:cubicBezTo>
                <a:cubicBezTo>
                  <a:pt x="1353" y="1597"/>
                  <a:pt x="1367" y="1608"/>
                  <a:pt x="1367" y="1608"/>
                </a:cubicBezTo>
                <a:cubicBezTo>
                  <a:pt x="1366" y="1616"/>
                  <a:pt x="1366" y="1619"/>
                  <a:pt x="1364" y="1627"/>
                </a:cubicBezTo>
                <a:cubicBezTo>
                  <a:pt x="1367" y="1630"/>
                  <a:pt x="1368" y="1631"/>
                  <a:pt x="1370" y="1634"/>
                </a:cubicBezTo>
                <a:cubicBezTo>
                  <a:pt x="1371" y="1648"/>
                  <a:pt x="1371" y="1655"/>
                  <a:pt x="1372" y="1670"/>
                </a:cubicBezTo>
                <a:cubicBezTo>
                  <a:pt x="1374" y="1684"/>
                  <a:pt x="1375" y="1690"/>
                  <a:pt x="1377" y="1704"/>
                </a:cubicBezTo>
                <a:cubicBezTo>
                  <a:pt x="1379" y="1712"/>
                  <a:pt x="1380" y="1715"/>
                  <a:pt x="1382" y="1723"/>
                </a:cubicBezTo>
                <a:cubicBezTo>
                  <a:pt x="1378" y="1725"/>
                  <a:pt x="1376" y="1726"/>
                  <a:pt x="1372" y="1728"/>
                </a:cubicBezTo>
                <a:cubicBezTo>
                  <a:pt x="1375" y="1732"/>
                  <a:pt x="1377" y="1735"/>
                  <a:pt x="1380" y="1740"/>
                </a:cubicBezTo>
                <a:cubicBezTo>
                  <a:pt x="1381" y="1746"/>
                  <a:pt x="1382" y="1749"/>
                  <a:pt x="1384" y="1756"/>
                </a:cubicBezTo>
                <a:cubicBezTo>
                  <a:pt x="1390" y="1762"/>
                  <a:pt x="1393" y="1765"/>
                  <a:pt x="1399" y="1771"/>
                </a:cubicBezTo>
                <a:cubicBezTo>
                  <a:pt x="1404" y="1777"/>
                  <a:pt x="1406" y="1780"/>
                  <a:pt x="1411" y="1786"/>
                </a:cubicBezTo>
                <a:cubicBezTo>
                  <a:pt x="1416" y="1791"/>
                  <a:pt x="1418" y="1793"/>
                  <a:pt x="1423" y="1798"/>
                </a:cubicBezTo>
                <a:cubicBezTo>
                  <a:pt x="1422" y="1799"/>
                  <a:pt x="1422" y="1800"/>
                  <a:pt x="1422" y="1801"/>
                </a:cubicBezTo>
                <a:cubicBezTo>
                  <a:pt x="1425" y="1807"/>
                  <a:pt x="1427" y="1810"/>
                  <a:pt x="1430" y="1816"/>
                </a:cubicBezTo>
                <a:cubicBezTo>
                  <a:pt x="1425" y="1831"/>
                  <a:pt x="1423" y="1839"/>
                  <a:pt x="1418" y="1854"/>
                </a:cubicBezTo>
                <a:cubicBezTo>
                  <a:pt x="1418" y="1854"/>
                  <a:pt x="1416" y="1871"/>
                  <a:pt x="1405" y="1881"/>
                </a:cubicBezTo>
                <a:cubicBezTo>
                  <a:pt x="1394" y="1891"/>
                  <a:pt x="1395" y="1911"/>
                  <a:pt x="1389" y="1913"/>
                </a:cubicBezTo>
                <a:cubicBezTo>
                  <a:pt x="1382" y="1916"/>
                  <a:pt x="1376" y="1934"/>
                  <a:pt x="1376" y="1934"/>
                </a:cubicBezTo>
                <a:cubicBezTo>
                  <a:pt x="1376" y="1934"/>
                  <a:pt x="1375" y="1932"/>
                  <a:pt x="1369" y="1946"/>
                </a:cubicBezTo>
                <a:cubicBezTo>
                  <a:pt x="1363" y="1960"/>
                  <a:pt x="1348" y="1961"/>
                  <a:pt x="1352" y="1966"/>
                </a:cubicBezTo>
                <a:cubicBezTo>
                  <a:pt x="1355" y="1972"/>
                  <a:pt x="1349" y="1981"/>
                  <a:pt x="1349" y="1981"/>
                </a:cubicBezTo>
                <a:cubicBezTo>
                  <a:pt x="1349" y="1981"/>
                  <a:pt x="1338" y="1988"/>
                  <a:pt x="1338" y="1998"/>
                </a:cubicBezTo>
                <a:cubicBezTo>
                  <a:pt x="1338" y="2008"/>
                  <a:pt x="1324" y="2028"/>
                  <a:pt x="1324" y="2028"/>
                </a:cubicBezTo>
                <a:cubicBezTo>
                  <a:pt x="1314" y="2028"/>
                  <a:pt x="1317" y="2042"/>
                  <a:pt x="1309" y="2046"/>
                </a:cubicBezTo>
                <a:cubicBezTo>
                  <a:pt x="1300" y="2049"/>
                  <a:pt x="1291" y="2063"/>
                  <a:pt x="1291" y="2063"/>
                </a:cubicBezTo>
                <a:cubicBezTo>
                  <a:pt x="1285" y="2067"/>
                  <a:pt x="1282" y="2069"/>
                  <a:pt x="1276" y="2073"/>
                </a:cubicBezTo>
                <a:cubicBezTo>
                  <a:pt x="1276" y="2077"/>
                  <a:pt x="1276" y="2078"/>
                  <a:pt x="1277" y="2082"/>
                </a:cubicBezTo>
                <a:cubicBezTo>
                  <a:pt x="1273" y="2087"/>
                  <a:pt x="1271" y="2090"/>
                  <a:pt x="1267" y="2095"/>
                </a:cubicBezTo>
                <a:cubicBezTo>
                  <a:pt x="1269" y="2098"/>
                  <a:pt x="1269" y="2099"/>
                  <a:pt x="1270" y="2102"/>
                </a:cubicBezTo>
                <a:cubicBezTo>
                  <a:pt x="1252" y="2116"/>
                  <a:pt x="1259" y="2127"/>
                  <a:pt x="1251" y="2129"/>
                </a:cubicBezTo>
                <a:cubicBezTo>
                  <a:pt x="1244" y="2131"/>
                  <a:pt x="1245" y="2142"/>
                  <a:pt x="1238" y="2145"/>
                </a:cubicBezTo>
                <a:cubicBezTo>
                  <a:pt x="1232" y="2148"/>
                  <a:pt x="1232" y="2153"/>
                  <a:pt x="1232" y="2153"/>
                </a:cubicBezTo>
                <a:cubicBezTo>
                  <a:pt x="1246" y="2159"/>
                  <a:pt x="1253" y="2141"/>
                  <a:pt x="1253" y="2141"/>
                </a:cubicBezTo>
                <a:cubicBezTo>
                  <a:pt x="1253" y="2141"/>
                  <a:pt x="1257" y="2132"/>
                  <a:pt x="1260" y="2134"/>
                </a:cubicBezTo>
                <a:cubicBezTo>
                  <a:pt x="1264" y="2136"/>
                  <a:pt x="1258" y="2143"/>
                  <a:pt x="1258" y="2143"/>
                </a:cubicBezTo>
                <a:cubicBezTo>
                  <a:pt x="1258" y="2143"/>
                  <a:pt x="1252" y="2151"/>
                  <a:pt x="1249" y="2158"/>
                </a:cubicBezTo>
                <a:cubicBezTo>
                  <a:pt x="1245" y="2166"/>
                  <a:pt x="1231" y="2177"/>
                  <a:pt x="1231" y="2177"/>
                </a:cubicBezTo>
                <a:cubicBezTo>
                  <a:pt x="1231" y="2177"/>
                  <a:pt x="1247" y="2163"/>
                  <a:pt x="1238" y="2162"/>
                </a:cubicBezTo>
                <a:cubicBezTo>
                  <a:pt x="1228" y="2161"/>
                  <a:pt x="1226" y="2165"/>
                  <a:pt x="1225" y="2170"/>
                </a:cubicBezTo>
                <a:cubicBezTo>
                  <a:pt x="1223" y="2175"/>
                  <a:pt x="1218" y="2180"/>
                  <a:pt x="1218" y="2180"/>
                </a:cubicBezTo>
                <a:cubicBezTo>
                  <a:pt x="1211" y="2179"/>
                  <a:pt x="1207" y="2189"/>
                  <a:pt x="1207" y="2189"/>
                </a:cubicBezTo>
                <a:cubicBezTo>
                  <a:pt x="1204" y="2191"/>
                  <a:pt x="1202" y="2191"/>
                  <a:pt x="1199" y="2193"/>
                </a:cubicBezTo>
                <a:cubicBezTo>
                  <a:pt x="1205" y="2195"/>
                  <a:pt x="1208" y="2196"/>
                  <a:pt x="1214" y="2198"/>
                </a:cubicBezTo>
                <a:cubicBezTo>
                  <a:pt x="1205" y="2198"/>
                  <a:pt x="1201" y="2210"/>
                  <a:pt x="1201" y="2210"/>
                </a:cubicBezTo>
                <a:cubicBezTo>
                  <a:pt x="1184" y="2212"/>
                  <a:pt x="1185" y="2226"/>
                  <a:pt x="1185" y="2226"/>
                </a:cubicBezTo>
                <a:cubicBezTo>
                  <a:pt x="1185" y="2226"/>
                  <a:pt x="1182" y="2235"/>
                  <a:pt x="1179" y="2242"/>
                </a:cubicBezTo>
                <a:cubicBezTo>
                  <a:pt x="1175" y="2249"/>
                  <a:pt x="1184" y="2245"/>
                  <a:pt x="1184" y="2245"/>
                </a:cubicBezTo>
                <a:cubicBezTo>
                  <a:pt x="1180" y="2249"/>
                  <a:pt x="1178" y="2251"/>
                  <a:pt x="1173" y="2254"/>
                </a:cubicBezTo>
                <a:cubicBezTo>
                  <a:pt x="1175" y="2255"/>
                  <a:pt x="1176" y="2255"/>
                  <a:pt x="1178" y="2255"/>
                </a:cubicBezTo>
                <a:cubicBezTo>
                  <a:pt x="1176" y="2258"/>
                  <a:pt x="1175" y="2259"/>
                  <a:pt x="1174" y="2262"/>
                </a:cubicBezTo>
                <a:cubicBezTo>
                  <a:pt x="1174" y="2262"/>
                  <a:pt x="1176" y="2265"/>
                  <a:pt x="1176" y="2271"/>
                </a:cubicBezTo>
                <a:cubicBezTo>
                  <a:pt x="1175" y="2278"/>
                  <a:pt x="1184" y="2276"/>
                  <a:pt x="1184" y="2276"/>
                </a:cubicBezTo>
                <a:cubicBezTo>
                  <a:pt x="1181" y="2279"/>
                  <a:pt x="1179" y="2280"/>
                  <a:pt x="1176" y="2282"/>
                </a:cubicBezTo>
                <a:cubicBezTo>
                  <a:pt x="1180" y="2283"/>
                  <a:pt x="1182" y="2283"/>
                  <a:pt x="1187" y="2283"/>
                </a:cubicBezTo>
                <a:cubicBezTo>
                  <a:pt x="1185" y="2284"/>
                  <a:pt x="1184" y="2284"/>
                  <a:pt x="1182" y="2285"/>
                </a:cubicBezTo>
                <a:cubicBezTo>
                  <a:pt x="1184" y="2286"/>
                  <a:pt x="1185" y="2287"/>
                  <a:pt x="1187" y="2289"/>
                </a:cubicBezTo>
                <a:cubicBezTo>
                  <a:pt x="1190" y="2289"/>
                  <a:pt x="1191" y="2290"/>
                  <a:pt x="1194" y="2290"/>
                </a:cubicBezTo>
                <a:cubicBezTo>
                  <a:pt x="1192" y="2292"/>
                  <a:pt x="1191" y="2293"/>
                  <a:pt x="1189" y="2294"/>
                </a:cubicBezTo>
                <a:cubicBezTo>
                  <a:pt x="1192" y="2295"/>
                  <a:pt x="1194" y="2295"/>
                  <a:pt x="1197" y="2296"/>
                </a:cubicBezTo>
                <a:cubicBezTo>
                  <a:pt x="1200" y="2298"/>
                  <a:pt x="1202" y="2299"/>
                  <a:pt x="1205" y="2301"/>
                </a:cubicBezTo>
                <a:cubicBezTo>
                  <a:pt x="1208" y="2300"/>
                  <a:pt x="1209" y="2300"/>
                  <a:pt x="1211" y="2299"/>
                </a:cubicBezTo>
                <a:cubicBezTo>
                  <a:pt x="1211" y="2301"/>
                  <a:pt x="1211" y="2301"/>
                  <a:pt x="1211" y="2303"/>
                </a:cubicBezTo>
                <a:cubicBezTo>
                  <a:pt x="1211" y="2303"/>
                  <a:pt x="1211" y="2303"/>
                  <a:pt x="1211" y="2303"/>
                </a:cubicBezTo>
                <a:cubicBezTo>
                  <a:pt x="1124" y="2300"/>
                  <a:pt x="1035" y="2286"/>
                  <a:pt x="948" y="2261"/>
                </a:cubicBezTo>
                <a:close/>
                <a:moveTo>
                  <a:pt x="1520" y="759"/>
                </a:moveTo>
                <a:cubicBezTo>
                  <a:pt x="1521" y="773"/>
                  <a:pt x="1505" y="778"/>
                  <a:pt x="1505" y="778"/>
                </a:cubicBezTo>
                <a:cubicBezTo>
                  <a:pt x="1502" y="778"/>
                  <a:pt x="1501" y="778"/>
                  <a:pt x="1498" y="778"/>
                </a:cubicBezTo>
                <a:cubicBezTo>
                  <a:pt x="1498" y="771"/>
                  <a:pt x="1498" y="767"/>
                  <a:pt x="1499" y="760"/>
                </a:cubicBezTo>
                <a:cubicBezTo>
                  <a:pt x="1501" y="754"/>
                  <a:pt x="1502" y="752"/>
                  <a:pt x="1505" y="746"/>
                </a:cubicBezTo>
                <a:cubicBezTo>
                  <a:pt x="1510" y="737"/>
                  <a:pt x="1513" y="732"/>
                  <a:pt x="1519" y="723"/>
                </a:cubicBezTo>
                <a:cubicBezTo>
                  <a:pt x="1512" y="725"/>
                  <a:pt x="1508" y="726"/>
                  <a:pt x="1501" y="728"/>
                </a:cubicBezTo>
                <a:cubicBezTo>
                  <a:pt x="1509" y="723"/>
                  <a:pt x="1512" y="721"/>
                  <a:pt x="1519" y="717"/>
                </a:cubicBezTo>
                <a:cubicBezTo>
                  <a:pt x="1523" y="718"/>
                  <a:pt x="1524" y="718"/>
                  <a:pt x="1527" y="719"/>
                </a:cubicBezTo>
                <a:cubicBezTo>
                  <a:pt x="1536" y="719"/>
                  <a:pt x="1540" y="719"/>
                  <a:pt x="1548" y="719"/>
                </a:cubicBezTo>
                <a:cubicBezTo>
                  <a:pt x="1542" y="725"/>
                  <a:pt x="1539" y="727"/>
                  <a:pt x="1534" y="733"/>
                </a:cubicBezTo>
                <a:cubicBezTo>
                  <a:pt x="1534" y="733"/>
                  <a:pt x="1520" y="745"/>
                  <a:pt x="1520" y="759"/>
                </a:cubicBezTo>
                <a:close/>
                <a:moveTo>
                  <a:pt x="1551" y="706"/>
                </a:moveTo>
                <a:cubicBezTo>
                  <a:pt x="1547" y="705"/>
                  <a:pt x="1545" y="704"/>
                  <a:pt x="1541" y="703"/>
                </a:cubicBezTo>
                <a:cubicBezTo>
                  <a:pt x="1536" y="704"/>
                  <a:pt x="1534" y="704"/>
                  <a:pt x="1530" y="705"/>
                </a:cubicBezTo>
                <a:cubicBezTo>
                  <a:pt x="1525" y="703"/>
                  <a:pt x="1523" y="702"/>
                  <a:pt x="1518" y="701"/>
                </a:cubicBezTo>
                <a:cubicBezTo>
                  <a:pt x="1518" y="698"/>
                  <a:pt x="1518" y="696"/>
                  <a:pt x="1518" y="693"/>
                </a:cubicBezTo>
                <a:cubicBezTo>
                  <a:pt x="1515" y="692"/>
                  <a:pt x="1514" y="692"/>
                  <a:pt x="1512" y="691"/>
                </a:cubicBezTo>
                <a:cubicBezTo>
                  <a:pt x="1514" y="689"/>
                  <a:pt x="1514" y="688"/>
                  <a:pt x="1515" y="686"/>
                </a:cubicBezTo>
                <a:cubicBezTo>
                  <a:pt x="1511" y="684"/>
                  <a:pt x="1509" y="684"/>
                  <a:pt x="1505" y="682"/>
                </a:cubicBezTo>
                <a:cubicBezTo>
                  <a:pt x="1499" y="684"/>
                  <a:pt x="1496" y="685"/>
                  <a:pt x="1490" y="687"/>
                </a:cubicBezTo>
                <a:cubicBezTo>
                  <a:pt x="1484" y="688"/>
                  <a:pt x="1481" y="689"/>
                  <a:pt x="1476" y="690"/>
                </a:cubicBezTo>
                <a:cubicBezTo>
                  <a:pt x="1476" y="686"/>
                  <a:pt x="1477" y="685"/>
                  <a:pt x="1477" y="682"/>
                </a:cubicBezTo>
                <a:cubicBezTo>
                  <a:pt x="1470" y="680"/>
                  <a:pt x="1467" y="680"/>
                  <a:pt x="1460" y="678"/>
                </a:cubicBezTo>
                <a:cubicBezTo>
                  <a:pt x="1467" y="675"/>
                  <a:pt x="1471" y="674"/>
                  <a:pt x="1479" y="670"/>
                </a:cubicBezTo>
                <a:cubicBezTo>
                  <a:pt x="1486" y="670"/>
                  <a:pt x="1490" y="670"/>
                  <a:pt x="1497" y="670"/>
                </a:cubicBezTo>
                <a:cubicBezTo>
                  <a:pt x="1501" y="669"/>
                  <a:pt x="1503" y="668"/>
                  <a:pt x="1507" y="667"/>
                </a:cubicBezTo>
                <a:cubicBezTo>
                  <a:pt x="1515" y="667"/>
                  <a:pt x="1519" y="666"/>
                  <a:pt x="1526" y="666"/>
                </a:cubicBezTo>
                <a:cubicBezTo>
                  <a:pt x="1532" y="669"/>
                  <a:pt x="1534" y="670"/>
                  <a:pt x="1540" y="672"/>
                </a:cubicBezTo>
                <a:cubicBezTo>
                  <a:pt x="1541" y="679"/>
                  <a:pt x="1542" y="682"/>
                  <a:pt x="1543" y="688"/>
                </a:cubicBezTo>
                <a:cubicBezTo>
                  <a:pt x="1547" y="689"/>
                  <a:pt x="1549" y="690"/>
                  <a:pt x="1554" y="691"/>
                </a:cubicBezTo>
                <a:cubicBezTo>
                  <a:pt x="1556" y="697"/>
                  <a:pt x="1558" y="700"/>
                  <a:pt x="1560" y="706"/>
                </a:cubicBezTo>
                <a:cubicBezTo>
                  <a:pt x="1558" y="710"/>
                  <a:pt x="1556" y="712"/>
                  <a:pt x="1553" y="716"/>
                </a:cubicBezTo>
                <a:cubicBezTo>
                  <a:pt x="1552" y="712"/>
                  <a:pt x="1552" y="710"/>
                  <a:pt x="1551" y="706"/>
                </a:cubicBezTo>
                <a:close/>
                <a:moveTo>
                  <a:pt x="1238" y="2304"/>
                </a:moveTo>
                <a:cubicBezTo>
                  <a:pt x="1241" y="2302"/>
                  <a:pt x="1244" y="2299"/>
                  <a:pt x="1247" y="2301"/>
                </a:cubicBezTo>
                <a:cubicBezTo>
                  <a:pt x="1252" y="2304"/>
                  <a:pt x="1266" y="2298"/>
                  <a:pt x="1266" y="2298"/>
                </a:cubicBezTo>
                <a:cubicBezTo>
                  <a:pt x="1258" y="2297"/>
                  <a:pt x="1257" y="2291"/>
                  <a:pt x="1253" y="2289"/>
                </a:cubicBezTo>
                <a:cubicBezTo>
                  <a:pt x="1249" y="2287"/>
                  <a:pt x="1246" y="2284"/>
                  <a:pt x="1246" y="2284"/>
                </a:cubicBezTo>
                <a:cubicBezTo>
                  <a:pt x="1248" y="2281"/>
                  <a:pt x="1249" y="2279"/>
                  <a:pt x="1251" y="2276"/>
                </a:cubicBezTo>
                <a:cubicBezTo>
                  <a:pt x="1249" y="2275"/>
                  <a:pt x="1249" y="2274"/>
                  <a:pt x="1247" y="2274"/>
                </a:cubicBezTo>
                <a:cubicBezTo>
                  <a:pt x="1248" y="2271"/>
                  <a:pt x="1249" y="2270"/>
                  <a:pt x="1251" y="2267"/>
                </a:cubicBezTo>
                <a:cubicBezTo>
                  <a:pt x="1248" y="2266"/>
                  <a:pt x="1246" y="2266"/>
                  <a:pt x="1243" y="2265"/>
                </a:cubicBezTo>
                <a:cubicBezTo>
                  <a:pt x="1246" y="2262"/>
                  <a:pt x="1248" y="2261"/>
                  <a:pt x="1251" y="2258"/>
                </a:cubicBezTo>
                <a:cubicBezTo>
                  <a:pt x="1249" y="2256"/>
                  <a:pt x="1248" y="2255"/>
                  <a:pt x="1247" y="2252"/>
                </a:cubicBezTo>
                <a:cubicBezTo>
                  <a:pt x="1250" y="2250"/>
                  <a:pt x="1252" y="2249"/>
                  <a:pt x="1255" y="2247"/>
                </a:cubicBezTo>
                <a:cubicBezTo>
                  <a:pt x="1258" y="2247"/>
                  <a:pt x="1259" y="2247"/>
                  <a:pt x="1261" y="2248"/>
                </a:cubicBezTo>
                <a:cubicBezTo>
                  <a:pt x="1265" y="2246"/>
                  <a:pt x="1267" y="2245"/>
                  <a:pt x="1271" y="2243"/>
                </a:cubicBezTo>
                <a:cubicBezTo>
                  <a:pt x="1274" y="2239"/>
                  <a:pt x="1275" y="2236"/>
                  <a:pt x="1278" y="2231"/>
                </a:cubicBezTo>
                <a:cubicBezTo>
                  <a:pt x="1282" y="2229"/>
                  <a:pt x="1284" y="2228"/>
                  <a:pt x="1289" y="2226"/>
                </a:cubicBezTo>
                <a:cubicBezTo>
                  <a:pt x="1292" y="2225"/>
                  <a:pt x="1293" y="2225"/>
                  <a:pt x="1296" y="2224"/>
                </a:cubicBezTo>
                <a:cubicBezTo>
                  <a:pt x="1302" y="2221"/>
                  <a:pt x="1305" y="2219"/>
                  <a:pt x="1311" y="2216"/>
                </a:cubicBezTo>
                <a:cubicBezTo>
                  <a:pt x="1312" y="2212"/>
                  <a:pt x="1312" y="2210"/>
                  <a:pt x="1313" y="2206"/>
                </a:cubicBezTo>
                <a:cubicBezTo>
                  <a:pt x="1307" y="2206"/>
                  <a:pt x="1303" y="2206"/>
                  <a:pt x="1297" y="2206"/>
                </a:cubicBezTo>
                <a:cubicBezTo>
                  <a:pt x="1298" y="2202"/>
                  <a:pt x="1298" y="2200"/>
                  <a:pt x="1299" y="2196"/>
                </a:cubicBezTo>
                <a:cubicBezTo>
                  <a:pt x="1302" y="2193"/>
                  <a:pt x="1304" y="2191"/>
                  <a:pt x="1306" y="2187"/>
                </a:cubicBezTo>
                <a:cubicBezTo>
                  <a:pt x="1313" y="2185"/>
                  <a:pt x="1316" y="2183"/>
                  <a:pt x="1323" y="2181"/>
                </a:cubicBezTo>
                <a:cubicBezTo>
                  <a:pt x="1323" y="2181"/>
                  <a:pt x="1335" y="2178"/>
                  <a:pt x="1339" y="2170"/>
                </a:cubicBezTo>
                <a:cubicBezTo>
                  <a:pt x="1343" y="2162"/>
                  <a:pt x="1362" y="2157"/>
                  <a:pt x="1362" y="2157"/>
                </a:cubicBezTo>
                <a:cubicBezTo>
                  <a:pt x="1365" y="2155"/>
                  <a:pt x="1367" y="2154"/>
                  <a:pt x="1370" y="2153"/>
                </a:cubicBezTo>
                <a:cubicBezTo>
                  <a:pt x="1369" y="2151"/>
                  <a:pt x="1369" y="2150"/>
                  <a:pt x="1368" y="2148"/>
                </a:cubicBezTo>
                <a:cubicBezTo>
                  <a:pt x="1365" y="2149"/>
                  <a:pt x="1363" y="2150"/>
                  <a:pt x="1359" y="2151"/>
                </a:cubicBezTo>
                <a:cubicBezTo>
                  <a:pt x="1357" y="2149"/>
                  <a:pt x="1356" y="2149"/>
                  <a:pt x="1355" y="2147"/>
                </a:cubicBezTo>
                <a:cubicBezTo>
                  <a:pt x="1357" y="2141"/>
                  <a:pt x="1359" y="2137"/>
                  <a:pt x="1362" y="2130"/>
                </a:cubicBezTo>
                <a:cubicBezTo>
                  <a:pt x="1362" y="2130"/>
                  <a:pt x="1379" y="2141"/>
                  <a:pt x="1393" y="2136"/>
                </a:cubicBezTo>
                <a:cubicBezTo>
                  <a:pt x="1407" y="2131"/>
                  <a:pt x="1411" y="2113"/>
                  <a:pt x="1411" y="2113"/>
                </a:cubicBezTo>
                <a:cubicBezTo>
                  <a:pt x="1414" y="2118"/>
                  <a:pt x="1426" y="2112"/>
                  <a:pt x="1426" y="2112"/>
                </a:cubicBezTo>
                <a:cubicBezTo>
                  <a:pt x="1435" y="2113"/>
                  <a:pt x="1447" y="2108"/>
                  <a:pt x="1447" y="2108"/>
                </a:cubicBezTo>
                <a:cubicBezTo>
                  <a:pt x="1447" y="2108"/>
                  <a:pt x="1461" y="2112"/>
                  <a:pt x="1469" y="2104"/>
                </a:cubicBezTo>
                <a:cubicBezTo>
                  <a:pt x="1476" y="2096"/>
                  <a:pt x="1489" y="2092"/>
                  <a:pt x="1493" y="2085"/>
                </a:cubicBezTo>
                <a:cubicBezTo>
                  <a:pt x="1497" y="2078"/>
                  <a:pt x="1495" y="2073"/>
                  <a:pt x="1495" y="2073"/>
                </a:cubicBezTo>
                <a:cubicBezTo>
                  <a:pt x="1495" y="2073"/>
                  <a:pt x="1513" y="2060"/>
                  <a:pt x="1521" y="2064"/>
                </a:cubicBezTo>
                <a:cubicBezTo>
                  <a:pt x="1529" y="2069"/>
                  <a:pt x="1536" y="2063"/>
                  <a:pt x="1542" y="2058"/>
                </a:cubicBezTo>
                <a:cubicBezTo>
                  <a:pt x="1548" y="2053"/>
                  <a:pt x="1552" y="2049"/>
                  <a:pt x="1557" y="2049"/>
                </a:cubicBezTo>
                <a:cubicBezTo>
                  <a:pt x="1563" y="2049"/>
                  <a:pt x="1575" y="2033"/>
                  <a:pt x="1575" y="2033"/>
                </a:cubicBezTo>
                <a:cubicBezTo>
                  <a:pt x="1584" y="2033"/>
                  <a:pt x="1597" y="2024"/>
                  <a:pt x="1597" y="2024"/>
                </a:cubicBezTo>
                <a:cubicBezTo>
                  <a:pt x="1597" y="2024"/>
                  <a:pt x="1607" y="2021"/>
                  <a:pt x="1616" y="2010"/>
                </a:cubicBezTo>
                <a:cubicBezTo>
                  <a:pt x="1624" y="2000"/>
                  <a:pt x="1635" y="1994"/>
                  <a:pt x="1635" y="1994"/>
                </a:cubicBezTo>
                <a:cubicBezTo>
                  <a:pt x="1635" y="1994"/>
                  <a:pt x="1659" y="1980"/>
                  <a:pt x="1659" y="1972"/>
                </a:cubicBezTo>
                <a:cubicBezTo>
                  <a:pt x="1659" y="1963"/>
                  <a:pt x="1670" y="1953"/>
                  <a:pt x="1670" y="1953"/>
                </a:cubicBezTo>
                <a:cubicBezTo>
                  <a:pt x="1670" y="1953"/>
                  <a:pt x="1680" y="1949"/>
                  <a:pt x="1689" y="1942"/>
                </a:cubicBezTo>
                <a:cubicBezTo>
                  <a:pt x="1698" y="1935"/>
                  <a:pt x="1717" y="1933"/>
                  <a:pt x="1717" y="1933"/>
                </a:cubicBezTo>
                <a:cubicBezTo>
                  <a:pt x="1728" y="1933"/>
                  <a:pt x="1735" y="1923"/>
                  <a:pt x="1735" y="1923"/>
                </a:cubicBezTo>
                <a:cubicBezTo>
                  <a:pt x="1748" y="1923"/>
                  <a:pt x="1754" y="1924"/>
                  <a:pt x="1766" y="1924"/>
                </a:cubicBezTo>
                <a:cubicBezTo>
                  <a:pt x="1766" y="1924"/>
                  <a:pt x="1766" y="1924"/>
                  <a:pt x="1774" y="1920"/>
                </a:cubicBezTo>
                <a:cubicBezTo>
                  <a:pt x="1783" y="1916"/>
                  <a:pt x="1785" y="1922"/>
                  <a:pt x="1787" y="1918"/>
                </a:cubicBezTo>
                <a:cubicBezTo>
                  <a:pt x="1790" y="1913"/>
                  <a:pt x="1797" y="1903"/>
                  <a:pt x="1802" y="1897"/>
                </a:cubicBezTo>
                <a:cubicBezTo>
                  <a:pt x="1807" y="1891"/>
                  <a:pt x="1824" y="1882"/>
                  <a:pt x="1824" y="1882"/>
                </a:cubicBezTo>
                <a:cubicBezTo>
                  <a:pt x="1824" y="1882"/>
                  <a:pt x="1830" y="1866"/>
                  <a:pt x="1841" y="1866"/>
                </a:cubicBezTo>
                <a:cubicBezTo>
                  <a:pt x="1852" y="1865"/>
                  <a:pt x="1845" y="1853"/>
                  <a:pt x="1845" y="1853"/>
                </a:cubicBezTo>
                <a:cubicBezTo>
                  <a:pt x="1845" y="1853"/>
                  <a:pt x="1857" y="1842"/>
                  <a:pt x="1859" y="1833"/>
                </a:cubicBezTo>
                <a:cubicBezTo>
                  <a:pt x="1860" y="1824"/>
                  <a:pt x="1878" y="1802"/>
                  <a:pt x="1878" y="1802"/>
                </a:cubicBezTo>
                <a:cubicBezTo>
                  <a:pt x="1892" y="1804"/>
                  <a:pt x="1914" y="1781"/>
                  <a:pt x="1914" y="1781"/>
                </a:cubicBezTo>
                <a:cubicBezTo>
                  <a:pt x="1914" y="1781"/>
                  <a:pt x="1925" y="1770"/>
                  <a:pt x="1938" y="1765"/>
                </a:cubicBezTo>
                <a:cubicBezTo>
                  <a:pt x="1952" y="1761"/>
                  <a:pt x="1956" y="1746"/>
                  <a:pt x="1956" y="1746"/>
                </a:cubicBezTo>
                <a:cubicBezTo>
                  <a:pt x="1973" y="1729"/>
                  <a:pt x="1961" y="1730"/>
                  <a:pt x="1967" y="1719"/>
                </a:cubicBezTo>
                <a:cubicBezTo>
                  <a:pt x="1973" y="1708"/>
                  <a:pt x="1973" y="1701"/>
                  <a:pt x="1973" y="1701"/>
                </a:cubicBezTo>
                <a:cubicBezTo>
                  <a:pt x="1973" y="1701"/>
                  <a:pt x="1963" y="1701"/>
                  <a:pt x="1955" y="1699"/>
                </a:cubicBezTo>
                <a:cubicBezTo>
                  <a:pt x="1946" y="1697"/>
                  <a:pt x="1938" y="1678"/>
                  <a:pt x="1938" y="1678"/>
                </a:cubicBezTo>
                <a:cubicBezTo>
                  <a:pt x="1935" y="1674"/>
                  <a:pt x="1934" y="1671"/>
                  <a:pt x="1931" y="1666"/>
                </a:cubicBezTo>
                <a:cubicBezTo>
                  <a:pt x="1929" y="1664"/>
                  <a:pt x="1928" y="1662"/>
                  <a:pt x="1926" y="1659"/>
                </a:cubicBezTo>
                <a:cubicBezTo>
                  <a:pt x="1916" y="1658"/>
                  <a:pt x="1911" y="1658"/>
                  <a:pt x="1900" y="1657"/>
                </a:cubicBezTo>
                <a:cubicBezTo>
                  <a:pt x="1900" y="1657"/>
                  <a:pt x="1894" y="1652"/>
                  <a:pt x="1887" y="1648"/>
                </a:cubicBezTo>
                <a:cubicBezTo>
                  <a:pt x="1880" y="1643"/>
                  <a:pt x="1877" y="1651"/>
                  <a:pt x="1877" y="1651"/>
                </a:cubicBezTo>
                <a:cubicBezTo>
                  <a:pt x="1877" y="1651"/>
                  <a:pt x="1875" y="1646"/>
                  <a:pt x="1872" y="1631"/>
                </a:cubicBezTo>
                <a:cubicBezTo>
                  <a:pt x="1868" y="1616"/>
                  <a:pt x="1839" y="1606"/>
                  <a:pt x="1839" y="1606"/>
                </a:cubicBezTo>
                <a:cubicBezTo>
                  <a:pt x="1831" y="1599"/>
                  <a:pt x="1835" y="1562"/>
                  <a:pt x="1835" y="1562"/>
                </a:cubicBezTo>
                <a:cubicBezTo>
                  <a:pt x="1835" y="1562"/>
                  <a:pt x="1825" y="1561"/>
                  <a:pt x="1821" y="1556"/>
                </a:cubicBezTo>
                <a:cubicBezTo>
                  <a:pt x="1817" y="1551"/>
                  <a:pt x="1823" y="1527"/>
                  <a:pt x="1823" y="1527"/>
                </a:cubicBezTo>
                <a:cubicBezTo>
                  <a:pt x="1823" y="1527"/>
                  <a:pt x="1813" y="1527"/>
                  <a:pt x="1808" y="1512"/>
                </a:cubicBezTo>
                <a:cubicBezTo>
                  <a:pt x="1803" y="1497"/>
                  <a:pt x="1794" y="1495"/>
                  <a:pt x="1794" y="1495"/>
                </a:cubicBezTo>
                <a:cubicBezTo>
                  <a:pt x="1794" y="1495"/>
                  <a:pt x="1790" y="1490"/>
                  <a:pt x="1778" y="1485"/>
                </a:cubicBezTo>
                <a:cubicBezTo>
                  <a:pt x="1765" y="1479"/>
                  <a:pt x="1761" y="1486"/>
                  <a:pt x="1761" y="1486"/>
                </a:cubicBezTo>
                <a:cubicBezTo>
                  <a:pt x="1761" y="1486"/>
                  <a:pt x="1744" y="1478"/>
                  <a:pt x="1744" y="1469"/>
                </a:cubicBezTo>
                <a:cubicBezTo>
                  <a:pt x="1744" y="1461"/>
                  <a:pt x="1739" y="1455"/>
                  <a:pt x="1739" y="1455"/>
                </a:cubicBezTo>
                <a:cubicBezTo>
                  <a:pt x="1737" y="1448"/>
                  <a:pt x="1736" y="1444"/>
                  <a:pt x="1733" y="1437"/>
                </a:cubicBezTo>
                <a:cubicBezTo>
                  <a:pt x="1728" y="1430"/>
                  <a:pt x="1726" y="1427"/>
                  <a:pt x="1721" y="1420"/>
                </a:cubicBezTo>
                <a:cubicBezTo>
                  <a:pt x="1717" y="1415"/>
                  <a:pt x="1715" y="1413"/>
                  <a:pt x="1712" y="1408"/>
                </a:cubicBezTo>
                <a:cubicBezTo>
                  <a:pt x="1716" y="1405"/>
                  <a:pt x="1718" y="1403"/>
                  <a:pt x="1723" y="1400"/>
                </a:cubicBezTo>
                <a:cubicBezTo>
                  <a:pt x="1722" y="1396"/>
                  <a:pt x="1722" y="1395"/>
                  <a:pt x="1722" y="1391"/>
                </a:cubicBezTo>
                <a:cubicBezTo>
                  <a:pt x="1718" y="1392"/>
                  <a:pt x="1716" y="1392"/>
                  <a:pt x="1712" y="1394"/>
                </a:cubicBezTo>
                <a:cubicBezTo>
                  <a:pt x="1711" y="1396"/>
                  <a:pt x="1710" y="1397"/>
                  <a:pt x="1709" y="1400"/>
                </a:cubicBezTo>
                <a:cubicBezTo>
                  <a:pt x="1707" y="1399"/>
                  <a:pt x="1705" y="1399"/>
                  <a:pt x="1703" y="1398"/>
                </a:cubicBezTo>
                <a:cubicBezTo>
                  <a:pt x="1703" y="1395"/>
                  <a:pt x="1703" y="1393"/>
                  <a:pt x="1703" y="1389"/>
                </a:cubicBezTo>
                <a:cubicBezTo>
                  <a:pt x="1696" y="1387"/>
                  <a:pt x="1693" y="1386"/>
                  <a:pt x="1686" y="1383"/>
                </a:cubicBezTo>
                <a:cubicBezTo>
                  <a:pt x="1687" y="1373"/>
                  <a:pt x="1677" y="1379"/>
                  <a:pt x="1677" y="1379"/>
                </a:cubicBezTo>
                <a:cubicBezTo>
                  <a:pt x="1677" y="1379"/>
                  <a:pt x="1673" y="1385"/>
                  <a:pt x="1661" y="1385"/>
                </a:cubicBezTo>
                <a:cubicBezTo>
                  <a:pt x="1649" y="1386"/>
                  <a:pt x="1658" y="1371"/>
                  <a:pt x="1650" y="1375"/>
                </a:cubicBezTo>
                <a:cubicBezTo>
                  <a:pt x="1642" y="1378"/>
                  <a:pt x="1623" y="1367"/>
                  <a:pt x="1623" y="1367"/>
                </a:cubicBezTo>
                <a:cubicBezTo>
                  <a:pt x="1629" y="1347"/>
                  <a:pt x="1607" y="1351"/>
                  <a:pt x="1607" y="1351"/>
                </a:cubicBezTo>
                <a:cubicBezTo>
                  <a:pt x="1606" y="1345"/>
                  <a:pt x="1605" y="1342"/>
                  <a:pt x="1603" y="1335"/>
                </a:cubicBezTo>
                <a:cubicBezTo>
                  <a:pt x="1599" y="1342"/>
                  <a:pt x="1598" y="1346"/>
                  <a:pt x="1594" y="1352"/>
                </a:cubicBezTo>
                <a:cubicBezTo>
                  <a:pt x="1587" y="1351"/>
                  <a:pt x="1584" y="1350"/>
                  <a:pt x="1577" y="1348"/>
                </a:cubicBezTo>
                <a:cubicBezTo>
                  <a:pt x="1577" y="1348"/>
                  <a:pt x="1586" y="1341"/>
                  <a:pt x="1589" y="1333"/>
                </a:cubicBezTo>
                <a:cubicBezTo>
                  <a:pt x="1591" y="1324"/>
                  <a:pt x="1579" y="1321"/>
                  <a:pt x="1564" y="1334"/>
                </a:cubicBezTo>
                <a:cubicBezTo>
                  <a:pt x="1549" y="1347"/>
                  <a:pt x="1549" y="1332"/>
                  <a:pt x="1530" y="1336"/>
                </a:cubicBezTo>
                <a:cubicBezTo>
                  <a:pt x="1512" y="1340"/>
                  <a:pt x="1511" y="1360"/>
                  <a:pt x="1511" y="1360"/>
                </a:cubicBezTo>
                <a:cubicBezTo>
                  <a:pt x="1492" y="1355"/>
                  <a:pt x="1487" y="1371"/>
                  <a:pt x="1487" y="1371"/>
                </a:cubicBezTo>
                <a:cubicBezTo>
                  <a:pt x="1487" y="1371"/>
                  <a:pt x="1475" y="1346"/>
                  <a:pt x="1460" y="1342"/>
                </a:cubicBezTo>
                <a:cubicBezTo>
                  <a:pt x="1444" y="1337"/>
                  <a:pt x="1441" y="1357"/>
                  <a:pt x="1426" y="1345"/>
                </a:cubicBezTo>
                <a:cubicBezTo>
                  <a:pt x="1411" y="1334"/>
                  <a:pt x="1408" y="1300"/>
                  <a:pt x="1408" y="1300"/>
                </a:cubicBezTo>
                <a:cubicBezTo>
                  <a:pt x="1409" y="1296"/>
                  <a:pt x="1410" y="1293"/>
                  <a:pt x="1412" y="1289"/>
                </a:cubicBezTo>
                <a:cubicBezTo>
                  <a:pt x="1414" y="1283"/>
                  <a:pt x="1416" y="1280"/>
                  <a:pt x="1418" y="1273"/>
                </a:cubicBezTo>
                <a:cubicBezTo>
                  <a:pt x="1420" y="1264"/>
                  <a:pt x="1421" y="1260"/>
                  <a:pt x="1423" y="1251"/>
                </a:cubicBezTo>
                <a:cubicBezTo>
                  <a:pt x="1426" y="1249"/>
                  <a:pt x="1427" y="1249"/>
                  <a:pt x="1429" y="1247"/>
                </a:cubicBezTo>
                <a:cubicBezTo>
                  <a:pt x="1432" y="1240"/>
                  <a:pt x="1434" y="1237"/>
                  <a:pt x="1437" y="1230"/>
                </a:cubicBezTo>
                <a:cubicBezTo>
                  <a:pt x="1432" y="1228"/>
                  <a:pt x="1429" y="1226"/>
                  <a:pt x="1425" y="1224"/>
                </a:cubicBezTo>
                <a:cubicBezTo>
                  <a:pt x="1423" y="1221"/>
                  <a:pt x="1422" y="1220"/>
                  <a:pt x="1421" y="1217"/>
                </a:cubicBezTo>
                <a:cubicBezTo>
                  <a:pt x="1412" y="1213"/>
                  <a:pt x="1407" y="1211"/>
                  <a:pt x="1398" y="1207"/>
                </a:cubicBezTo>
                <a:cubicBezTo>
                  <a:pt x="1398" y="1207"/>
                  <a:pt x="1366" y="1205"/>
                  <a:pt x="1358" y="1197"/>
                </a:cubicBezTo>
                <a:cubicBezTo>
                  <a:pt x="1358" y="1197"/>
                  <a:pt x="1360" y="1190"/>
                  <a:pt x="1368" y="1188"/>
                </a:cubicBezTo>
                <a:cubicBezTo>
                  <a:pt x="1377" y="1186"/>
                  <a:pt x="1378" y="1163"/>
                  <a:pt x="1378" y="1163"/>
                </a:cubicBezTo>
                <a:cubicBezTo>
                  <a:pt x="1384" y="1156"/>
                  <a:pt x="1387" y="1153"/>
                  <a:pt x="1392" y="1147"/>
                </a:cubicBezTo>
                <a:cubicBezTo>
                  <a:pt x="1392" y="1147"/>
                  <a:pt x="1396" y="1127"/>
                  <a:pt x="1401" y="1125"/>
                </a:cubicBezTo>
                <a:cubicBezTo>
                  <a:pt x="1406" y="1123"/>
                  <a:pt x="1412" y="1117"/>
                  <a:pt x="1412" y="1117"/>
                </a:cubicBezTo>
                <a:cubicBezTo>
                  <a:pt x="1411" y="1112"/>
                  <a:pt x="1411" y="1110"/>
                  <a:pt x="1411" y="1106"/>
                </a:cubicBezTo>
                <a:cubicBezTo>
                  <a:pt x="1401" y="1104"/>
                  <a:pt x="1396" y="1103"/>
                  <a:pt x="1385" y="1101"/>
                </a:cubicBezTo>
                <a:cubicBezTo>
                  <a:pt x="1378" y="1100"/>
                  <a:pt x="1375" y="1100"/>
                  <a:pt x="1368" y="1099"/>
                </a:cubicBezTo>
                <a:cubicBezTo>
                  <a:pt x="1366" y="1100"/>
                  <a:pt x="1365" y="1101"/>
                  <a:pt x="1363" y="1103"/>
                </a:cubicBezTo>
                <a:cubicBezTo>
                  <a:pt x="1359" y="1103"/>
                  <a:pt x="1357" y="1103"/>
                  <a:pt x="1354" y="1104"/>
                </a:cubicBezTo>
                <a:cubicBezTo>
                  <a:pt x="1351" y="1108"/>
                  <a:pt x="1349" y="1110"/>
                  <a:pt x="1345" y="1114"/>
                </a:cubicBezTo>
                <a:cubicBezTo>
                  <a:pt x="1345" y="1114"/>
                  <a:pt x="1341" y="1134"/>
                  <a:pt x="1330" y="1133"/>
                </a:cubicBezTo>
                <a:cubicBezTo>
                  <a:pt x="1318" y="1132"/>
                  <a:pt x="1311" y="1138"/>
                  <a:pt x="1311" y="1138"/>
                </a:cubicBezTo>
                <a:cubicBezTo>
                  <a:pt x="1303" y="1135"/>
                  <a:pt x="1298" y="1133"/>
                  <a:pt x="1290" y="1131"/>
                </a:cubicBezTo>
                <a:cubicBezTo>
                  <a:pt x="1290" y="1131"/>
                  <a:pt x="1278" y="1117"/>
                  <a:pt x="1268" y="1115"/>
                </a:cubicBezTo>
                <a:cubicBezTo>
                  <a:pt x="1268" y="1115"/>
                  <a:pt x="1276" y="1096"/>
                  <a:pt x="1266" y="1090"/>
                </a:cubicBezTo>
                <a:cubicBezTo>
                  <a:pt x="1256" y="1084"/>
                  <a:pt x="1262" y="1063"/>
                  <a:pt x="1262" y="1063"/>
                </a:cubicBezTo>
                <a:cubicBezTo>
                  <a:pt x="1262" y="1063"/>
                  <a:pt x="1251" y="1056"/>
                  <a:pt x="1266" y="1037"/>
                </a:cubicBezTo>
                <a:cubicBezTo>
                  <a:pt x="1280" y="1018"/>
                  <a:pt x="1267" y="1014"/>
                  <a:pt x="1280" y="1002"/>
                </a:cubicBezTo>
                <a:cubicBezTo>
                  <a:pt x="1293" y="990"/>
                  <a:pt x="1274" y="963"/>
                  <a:pt x="1300" y="960"/>
                </a:cubicBezTo>
                <a:cubicBezTo>
                  <a:pt x="1326" y="957"/>
                  <a:pt x="1341" y="946"/>
                  <a:pt x="1341" y="946"/>
                </a:cubicBezTo>
                <a:cubicBezTo>
                  <a:pt x="1341" y="946"/>
                  <a:pt x="1359" y="944"/>
                  <a:pt x="1372" y="957"/>
                </a:cubicBezTo>
                <a:cubicBezTo>
                  <a:pt x="1385" y="969"/>
                  <a:pt x="1402" y="980"/>
                  <a:pt x="1410" y="969"/>
                </a:cubicBezTo>
                <a:cubicBezTo>
                  <a:pt x="1410" y="969"/>
                  <a:pt x="1405" y="982"/>
                  <a:pt x="1415" y="982"/>
                </a:cubicBezTo>
                <a:cubicBezTo>
                  <a:pt x="1425" y="981"/>
                  <a:pt x="1426" y="958"/>
                  <a:pt x="1426" y="958"/>
                </a:cubicBezTo>
                <a:cubicBezTo>
                  <a:pt x="1426" y="958"/>
                  <a:pt x="1437" y="967"/>
                  <a:pt x="1454" y="966"/>
                </a:cubicBezTo>
                <a:cubicBezTo>
                  <a:pt x="1472" y="966"/>
                  <a:pt x="1469" y="982"/>
                  <a:pt x="1469" y="982"/>
                </a:cubicBezTo>
                <a:cubicBezTo>
                  <a:pt x="1469" y="982"/>
                  <a:pt x="1477" y="995"/>
                  <a:pt x="1489" y="985"/>
                </a:cubicBezTo>
                <a:cubicBezTo>
                  <a:pt x="1501" y="975"/>
                  <a:pt x="1503" y="998"/>
                  <a:pt x="1499" y="1011"/>
                </a:cubicBezTo>
                <a:cubicBezTo>
                  <a:pt x="1496" y="1023"/>
                  <a:pt x="1504" y="1030"/>
                  <a:pt x="1503" y="1041"/>
                </a:cubicBezTo>
                <a:cubicBezTo>
                  <a:pt x="1501" y="1052"/>
                  <a:pt x="1511" y="1057"/>
                  <a:pt x="1509" y="1072"/>
                </a:cubicBezTo>
                <a:cubicBezTo>
                  <a:pt x="1507" y="1086"/>
                  <a:pt x="1523" y="1085"/>
                  <a:pt x="1530" y="1061"/>
                </a:cubicBezTo>
                <a:cubicBezTo>
                  <a:pt x="1537" y="1037"/>
                  <a:pt x="1541" y="1039"/>
                  <a:pt x="1535" y="1028"/>
                </a:cubicBezTo>
                <a:cubicBezTo>
                  <a:pt x="1535" y="1028"/>
                  <a:pt x="1540" y="1016"/>
                  <a:pt x="1534" y="1005"/>
                </a:cubicBezTo>
                <a:cubicBezTo>
                  <a:pt x="1527" y="994"/>
                  <a:pt x="1536" y="969"/>
                  <a:pt x="1547" y="964"/>
                </a:cubicBezTo>
                <a:cubicBezTo>
                  <a:pt x="1556" y="961"/>
                  <a:pt x="1575" y="949"/>
                  <a:pt x="1580" y="947"/>
                </a:cubicBezTo>
                <a:cubicBezTo>
                  <a:pt x="1580" y="947"/>
                  <a:pt x="1585" y="938"/>
                  <a:pt x="1604" y="938"/>
                </a:cubicBezTo>
                <a:cubicBezTo>
                  <a:pt x="1624" y="939"/>
                  <a:pt x="1640" y="933"/>
                  <a:pt x="1635" y="920"/>
                </a:cubicBezTo>
                <a:cubicBezTo>
                  <a:pt x="1630" y="907"/>
                  <a:pt x="1644" y="896"/>
                  <a:pt x="1644" y="896"/>
                </a:cubicBezTo>
                <a:cubicBezTo>
                  <a:pt x="1644" y="896"/>
                  <a:pt x="1655" y="888"/>
                  <a:pt x="1655" y="878"/>
                </a:cubicBezTo>
                <a:cubicBezTo>
                  <a:pt x="1655" y="878"/>
                  <a:pt x="1671" y="876"/>
                  <a:pt x="1675" y="858"/>
                </a:cubicBezTo>
                <a:cubicBezTo>
                  <a:pt x="1675" y="858"/>
                  <a:pt x="1698" y="869"/>
                  <a:pt x="1705" y="859"/>
                </a:cubicBezTo>
                <a:cubicBezTo>
                  <a:pt x="1711" y="849"/>
                  <a:pt x="1725" y="858"/>
                  <a:pt x="1726" y="866"/>
                </a:cubicBezTo>
                <a:cubicBezTo>
                  <a:pt x="1726" y="866"/>
                  <a:pt x="1736" y="864"/>
                  <a:pt x="1734" y="852"/>
                </a:cubicBezTo>
                <a:cubicBezTo>
                  <a:pt x="1731" y="851"/>
                  <a:pt x="1729" y="851"/>
                  <a:pt x="1726" y="851"/>
                </a:cubicBezTo>
                <a:cubicBezTo>
                  <a:pt x="1724" y="848"/>
                  <a:pt x="1724" y="847"/>
                  <a:pt x="1722" y="844"/>
                </a:cubicBezTo>
                <a:cubicBezTo>
                  <a:pt x="1722" y="844"/>
                  <a:pt x="1725" y="845"/>
                  <a:pt x="1727" y="834"/>
                </a:cubicBezTo>
                <a:cubicBezTo>
                  <a:pt x="1729" y="823"/>
                  <a:pt x="1740" y="826"/>
                  <a:pt x="1740" y="826"/>
                </a:cubicBezTo>
                <a:cubicBezTo>
                  <a:pt x="1740" y="826"/>
                  <a:pt x="1754" y="830"/>
                  <a:pt x="1754" y="826"/>
                </a:cubicBezTo>
                <a:cubicBezTo>
                  <a:pt x="1754" y="826"/>
                  <a:pt x="1765" y="823"/>
                  <a:pt x="1771" y="824"/>
                </a:cubicBezTo>
                <a:cubicBezTo>
                  <a:pt x="1778" y="824"/>
                  <a:pt x="1777" y="818"/>
                  <a:pt x="1783" y="820"/>
                </a:cubicBezTo>
                <a:cubicBezTo>
                  <a:pt x="1789" y="823"/>
                  <a:pt x="1799" y="818"/>
                  <a:pt x="1808" y="826"/>
                </a:cubicBezTo>
                <a:cubicBezTo>
                  <a:pt x="1808" y="826"/>
                  <a:pt x="1798" y="827"/>
                  <a:pt x="1792" y="832"/>
                </a:cubicBezTo>
                <a:cubicBezTo>
                  <a:pt x="1785" y="837"/>
                  <a:pt x="1786" y="844"/>
                  <a:pt x="1789" y="849"/>
                </a:cubicBezTo>
                <a:cubicBezTo>
                  <a:pt x="1793" y="854"/>
                  <a:pt x="1804" y="847"/>
                  <a:pt x="1810" y="844"/>
                </a:cubicBezTo>
                <a:cubicBezTo>
                  <a:pt x="1815" y="841"/>
                  <a:pt x="1824" y="850"/>
                  <a:pt x="1829" y="844"/>
                </a:cubicBezTo>
                <a:cubicBezTo>
                  <a:pt x="1829" y="844"/>
                  <a:pt x="1842" y="852"/>
                  <a:pt x="1844" y="844"/>
                </a:cubicBezTo>
                <a:cubicBezTo>
                  <a:pt x="1844" y="844"/>
                  <a:pt x="1855" y="851"/>
                  <a:pt x="1856" y="843"/>
                </a:cubicBezTo>
                <a:cubicBezTo>
                  <a:pt x="1856" y="843"/>
                  <a:pt x="1869" y="847"/>
                  <a:pt x="1872" y="843"/>
                </a:cubicBezTo>
                <a:cubicBezTo>
                  <a:pt x="1874" y="838"/>
                  <a:pt x="1865" y="830"/>
                  <a:pt x="1865" y="830"/>
                </a:cubicBezTo>
                <a:cubicBezTo>
                  <a:pt x="1865" y="830"/>
                  <a:pt x="1868" y="823"/>
                  <a:pt x="1866" y="822"/>
                </a:cubicBezTo>
                <a:cubicBezTo>
                  <a:pt x="1863" y="821"/>
                  <a:pt x="1855" y="828"/>
                  <a:pt x="1855" y="828"/>
                </a:cubicBezTo>
                <a:cubicBezTo>
                  <a:pt x="1855" y="828"/>
                  <a:pt x="1849" y="830"/>
                  <a:pt x="1849" y="837"/>
                </a:cubicBezTo>
                <a:cubicBezTo>
                  <a:pt x="1849" y="837"/>
                  <a:pt x="1843" y="832"/>
                  <a:pt x="1838" y="830"/>
                </a:cubicBezTo>
                <a:cubicBezTo>
                  <a:pt x="1838" y="830"/>
                  <a:pt x="1844" y="832"/>
                  <a:pt x="1845" y="825"/>
                </a:cubicBezTo>
                <a:cubicBezTo>
                  <a:pt x="1846" y="818"/>
                  <a:pt x="1835" y="820"/>
                  <a:pt x="1835" y="820"/>
                </a:cubicBezTo>
                <a:cubicBezTo>
                  <a:pt x="1831" y="816"/>
                  <a:pt x="1829" y="815"/>
                  <a:pt x="1825" y="811"/>
                </a:cubicBezTo>
                <a:cubicBezTo>
                  <a:pt x="1825" y="809"/>
                  <a:pt x="1825" y="807"/>
                  <a:pt x="1824" y="805"/>
                </a:cubicBezTo>
                <a:cubicBezTo>
                  <a:pt x="1823" y="804"/>
                  <a:pt x="1822" y="804"/>
                  <a:pt x="1820" y="804"/>
                </a:cubicBezTo>
                <a:cubicBezTo>
                  <a:pt x="1819" y="807"/>
                  <a:pt x="1819" y="809"/>
                  <a:pt x="1818" y="812"/>
                </a:cubicBezTo>
                <a:cubicBezTo>
                  <a:pt x="1817" y="809"/>
                  <a:pt x="1817" y="807"/>
                  <a:pt x="1815" y="804"/>
                </a:cubicBezTo>
                <a:cubicBezTo>
                  <a:pt x="1815" y="804"/>
                  <a:pt x="1810" y="795"/>
                  <a:pt x="1819" y="790"/>
                </a:cubicBezTo>
                <a:cubicBezTo>
                  <a:pt x="1819" y="790"/>
                  <a:pt x="1806" y="788"/>
                  <a:pt x="1802" y="777"/>
                </a:cubicBezTo>
                <a:cubicBezTo>
                  <a:pt x="1802" y="777"/>
                  <a:pt x="1813" y="786"/>
                  <a:pt x="1819" y="779"/>
                </a:cubicBezTo>
                <a:cubicBezTo>
                  <a:pt x="1819" y="779"/>
                  <a:pt x="1824" y="786"/>
                  <a:pt x="1826" y="776"/>
                </a:cubicBezTo>
                <a:cubicBezTo>
                  <a:pt x="1828" y="766"/>
                  <a:pt x="1813" y="764"/>
                  <a:pt x="1813" y="764"/>
                </a:cubicBezTo>
                <a:cubicBezTo>
                  <a:pt x="1805" y="761"/>
                  <a:pt x="1802" y="760"/>
                  <a:pt x="1793" y="757"/>
                </a:cubicBezTo>
                <a:cubicBezTo>
                  <a:pt x="1793" y="757"/>
                  <a:pt x="1773" y="754"/>
                  <a:pt x="1759" y="761"/>
                </a:cubicBezTo>
                <a:cubicBezTo>
                  <a:pt x="1759" y="761"/>
                  <a:pt x="1768" y="746"/>
                  <a:pt x="1786" y="752"/>
                </a:cubicBezTo>
                <a:cubicBezTo>
                  <a:pt x="1786" y="752"/>
                  <a:pt x="1796" y="739"/>
                  <a:pt x="1806" y="745"/>
                </a:cubicBezTo>
                <a:cubicBezTo>
                  <a:pt x="1806" y="745"/>
                  <a:pt x="1840" y="754"/>
                  <a:pt x="1853" y="764"/>
                </a:cubicBezTo>
                <a:cubicBezTo>
                  <a:pt x="1866" y="773"/>
                  <a:pt x="1881" y="774"/>
                  <a:pt x="1881" y="774"/>
                </a:cubicBezTo>
                <a:cubicBezTo>
                  <a:pt x="1881" y="774"/>
                  <a:pt x="1905" y="767"/>
                  <a:pt x="1917" y="775"/>
                </a:cubicBezTo>
                <a:cubicBezTo>
                  <a:pt x="1917" y="775"/>
                  <a:pt x="1927" y="767"/>
                  <a:pt x="1933" y="770"/>
                </a:cubicBezTo>
                <a:cubicBezTo>
                  <a:pt x="1935" y="762"/>
                  <a:pt x="1935" y="758"/>
                  <a:pt x="1936" y="750"/>
                </a:cubicBezTo>
                <a:cubicBezTo>
                  <a:pt x="1930" y="746"/>
                  <a:pt x="1927" y="743"/>
                  <a:pt x="1921" y="739"/>
                </a:cubicBezTo>
                <a:cubicBezTo>
                  <a:pt x="1919" y="735"/>
                  <a:pt x="1918" y="733"/>
                  <a:pt x="1917" y="730"/>
                </a:cubicBezTo>
                <a:cubicBezTo>
                  <a:pt x="1916" y="727"/>
                  <a:pt x="1916" y="726"/>
                  <a:pt x="1916" y="723"/>
                </a:cubicBezTo>
                <a:cubicBezTo>
                  <a:pt x="1910" y="720"/>
                  <a:pt x="1908" y="719"/>
                  <a:pt x="1902" y="716"/>
                </a:cubicBezTo>
                <a:cubicBezTo>
                  <a:pt x="1902" y="713"/>
                  <a:pt x="1902" y="711"/>
                  <a:pt x="1902" y="708"/>
                </a:cubicBezTo>
                <a:cubicBezTo>
                  <a:pt x="1897" y="704"/>
                  <a:pt x="1894" y="702"/>
                  <a:pt x="1889" y="698"/>
                </a:cubicBezTo>
                <a:cubicBezTo>
                  <a:pt x="1889" y="695"/>
                  <a:pt x="1888" y="693"/>
                  <a:pt x="1888" y="690"/>
                </a:cubicBezTo>
                <a:cubicBezTo>
                  <a:pt x="1886" y="689"/>
                  <a:pt x="1885" y="688"/>
                  <a:pt x="1884" y="687"/>
                </a:cubicBezTo>
                <a:cubicBezTo>
                  <a:pt x="1884" y="687"/>
                  <a:pt x="1877" y="675"/>
                  <a:pt x="1878" y="667"/>
                </a:cubicBezTo>
                <a:cubicBezTo>
                  <a:pt x="1879" y="659"/>
                  <a:pt x="1869" y="648"/>
                  <a:pt x="1869" y="648"/>
                </a:cubicBezTo>
                <a:cubicBezTo>
                  <a:pt x="1869" y="648"/>
                  <a:pt x="1864" y="632"/>
                  <a:pt x="1858" y="625"/>
                </a:cubicBezTo>
                <a:cubicBezTo>
                  <a:pt x="1853" y="619"/>
                  <a:pt x="1848" y="592"/>
                  <a:pt x="1848" y="592"/>
                </a:cubicBezTo>
                <a:cubicBezTo>
                  <a:pt x="1848" y="592"/>
                  <a:pt x="1839" y="601"/>
                  <a:pt x="1838" y="605"/>
                </a:cubicBezTo>
                <a:cubicBezTo>
                  <a:pt x="1838" y="605"/>
                  <a:pt x="1832" y="605"/>
                  <a:pt x="1831" y="612"/>
                </a:cubicBezTo>
                <a:cubicBezTo>
                  <a:pt x="1830" y="619"/>
                  <a:pt x="1822" y="612"/>
                  <a:pt x="1815" y="615"/>
                </a:cubicBezTo>
                <a:cubicBezTo>
                  <a:pt x="1808" y="617"/>
                  <a:pt x="1804" y="607"/>
                  <a:pt x="1795" y="599"/>
                </a:cubicBezTo>
                <a:cubicBezTo>
                  <a:pt x="1795" y="599"/>
                  <a:pt x="1788" y="586"/>
                  <a:pt x="1789" y="579"/>
                </a:cubicBezTo>
                <a:cubicBezTo>
                  <a:pt x="1790" y="572"/>
                  <a:pt x="1794" y="573"/>
                  <a:pt x="1794" y="565"/>
                </a:cubicBezTo>
                <a:cubicBezTo>
                  <a:pt x="1794" y="565"/>
                  <a:pt x="1787" y="563"/>
                  <a:pt x="1785" y="566"/>
                </a:cubicBezTo>
                <a:cubicBezTo>
                  <a:pt x="1785" y="566"/>
                  <a:pt x="1785" y="560"/>
                  <a:pt x="1775" y="557"/>
                </a:cubicBezTo>
                <a:cubicBezTo>
                  <a:pt x="1766" y="554"/>
                  <a:pt x="1775" y="548"/>
                  <a:pt x="1769" y="544"/>
                </a:cubicBezTo>
                <a:cubicBezTo>
                  <a:pt x="1763" y="539"/>
                  <a:pt x="1763" y="532"/>
                  <a:pt x="1754" y="528"/>
                </a:cubicBezTo>
                <a:cubicBezTo>
                  <a:pt x="1754" y="528"/>
                  <a:pt x="1746" y="520"/>
                  <a:pt x="1741" y="519"/>
                </a:cubicBezTo>
                <a:cubicBezTo>
                  <a:pt x="1735" y="519"/>
                  <a:pt x="1735" y="521"/>
                  <a:pt x="1725" y="517"/>
                </a:cubicBezTo>
                <a:cubicBezTo>
                  <a:pt x="1716" y="513"/>
                  <a:pt x="1714" y="508"/>
                  <a:pt x="1706" y="505"/>
                </a:cubicBezTo>
                <a:cubicBezTo>
                  <a:pt x="1698" y="502"/>
                  <a:pt x="1688" y="496"/>
                  <a:pt x="1693" y="511"/>
                </a:cubicBezTo>
                <a:cubicBezTo>
                  <a:pt x="1698" y="526"/>
                  <a:pt x="1681" y="525"/>
                  <a:pt x="1681" y="525"/>
                </a:cubicBezTo>
                <a:cubicBezTo>
                  <a:pt x="1681" y="525"/>
                  <a:pt x="1692" y="529"/>
                  <a:pt x="1693" y="542"/>
                </a:cubicBezTo>
                <a:cubicBezTo>
                  <a:pt x="1691" y="543"/>
                  <a:pt x="1690" y="543"/>
                  <a:pt x="1688" y="544"/>
                </a:cubicBezTo>
                <a:cubicBezTo>
                  <a:pt x="1687" y="547"/>
                  <a:pt x="1687" y="548"/>
                  <a:pt x="1686" y="551"/>
                </a:cubicBezTo>
                <a:cubicBezTo>
                  <a:pt x="1683" y="551"/>
                  <a:pt x="1682" y="551"/>
                  <a:pt x="1679" y="552"/>
                </a:cubicBezTo>
                <a:cubicBezTo>
                  <a:pt x="1678" y="554"/>
                  <a:pt x="1677" y="556"/>
                  <a:pt x="1676" y="558"/>
                </a:cubicBezTo>
                <a:cubicBezTo>
                  <a:pt x="1681" y="563"/>
                  <a:pt x="1684" y="565"/>
                  <a:pt x="1689" y="569"/>
                </a:cubicBezTo>
                <a:cubicBezTo>
                  <a:pt x="1689" y="569"/>
                  <a:pt x="1696" y="583"/>
                  <a:pt x="1694" y="596"/>
                </a:cubicBezTo>
                <a:cubicBezTo>
                  <a:pt x="1692" y="609"/>
                  <a:pt x="1673" y="609"/>
                  <a:pt x="1673" y="609"/>
                </a:cubicBezTo>
                <a:cubicBezTo>
                  <a:pt x="1664" y="608"/>
                  <a:pt x="1660" y="608"/>
                  <a:pt x="1651" y="607"/>
                </a:cubicBezTo>
                <a:cubicBezTo>
                  <a:pt x="1651" y="611"/>
                  <a:pt x="1651" y="613"/>
                  <a:pt x="1651" y="617"/>
                </a:cubicBezTo>
                <a:cubicBezTo>
                  <a:pt x="1652" y="621"/>
                  <a:pt x="1653" y="624"/>
                  <a:pt x="1654" y="629"/>
                </a:cubicBezTo>
                <a:cubicBezTo>
                  <a:pt x="1654" y="634"/>
                  <a:pt x="1653" y="636"/>
                  <a:pt x="1653" y="641"/>
                </a:cubicBezTo>
                <a:cubicBezTo>
                  <a:pt x="1653" y="641"/>
                  <a:pt x="1656" y="653"/>
                  <a:pt x="1651" y="655"/>
                </a:cubicBezTo>
                <a:cubicBezTo>
                  <a:pt x="1646" y="657"/>
                  <a:pt x="1641" y="650"/>
                  <a:pt x="1641" y="650"/>
                </a:cubicBezTo>
                <a:cubicBezTo>
                  <a:pt x="1639" y="653"/>
                  <a:pt x="1638" y="654"/>
                  <a:pt x="1635" y="656"/>
                </a:cubicBezTo>
                <a:cubicBezTo>
                  <a:pt x="1633" y="653"/>
                  <a:pt x="1632" y="652"/>
                  <a:pt x="1629" y="648"/>
                </a:cubicBezTo>
                <a:cubicBezTo>
                  <a:pt x="1627" y="644"/>
                  <a:pt x="1626" y="643"/>
                  <a:pt x="1623" y="638"/>
                </a:cubicBezTo>
                <a:cubicBezTo>
                  <a:pt x="1627" y="638"/>
                  <a:pt x="1629" y="638"/>
                  <a:pt x="1633" y="638"/>
                </a:cubicBezTo>
                <a:cubicBezTo>
                  <a:pt x="1633" y="635"/>
                  <a:pt x="1633" y="633"/>
                  <a:pt x="1634" y="630"/>
                </a:cubicBezTo>
                <a:cubicBezTo>
                  <a:pt x="1628" y="625"/>
                  <a:pt x="1625" y="623"/>
                  <a:pt x="1619" y="618"/>
                </a:cubicBezTo>
                <a:cubicBezTo>
                  <a:pt x="1618" y="615"/>
                  <a:pt x="1618" y="613"/>
                  <a:pt x="1617" y="609"/>
                </a:cubicBezTo>
                <a:cubicBezTo>
                  <a:pt x="1617" y="609"/>
                  <a:pt x="1615" y="608"/>
                  <a:pt x="1621" y="598"/>
                </a:cubicBezTo>
                <a:cubicBezTo>
                  <a:pt x="1627" y="589"/>
                  <a:pt x="1610" y="583"/>
                  <a:pt x="1610" y="583"/>
                </a:cubicBezTo>
                <a:cubicBezTo>
                  <a:pt x="1610" y="583"/>
                  <a:pt x="1586" y="579"/>
                  <a:pt x="1579" y="570"/>
                </a:cubicBezTo>
                <a:cubicBezTo>
                  <a:pt x="1573" y="560"/>
                  <a:pt x="1561" y="562"/>
                  <a:pt x="1551" y="544"/>
                </a:cubicBezTo>
                <a:cubicBezTo>
                  <a:pt x="1540" y="525"/>
                  <a:pt x="1527" y="530"/>
                  <a:pt x="1527" y="530"/>
                </a:cubicBezTo>
                <a:cubicBezTo>
                  <a:pt x="1527" y="530"/>
                  <a:pt x="1524" y="522"/>
                  <a:pt x="1508" y="519"/>
                </a:cubicBezTo>
                <a:cubicBezTo>
                  <a:pt x="1492" y="515"/>
                  <a:pt x="1495" y="491"/>
                  <a:pt x="1495" y="491"/>
                </a:cubicBezTo>
                <a:cubicBezTo>
                  <a:pt x="1487" y="489"/>
                  <a:pt x="1484" y="487"/>
                  <a:pt x="1476" y="485"/>
                </a:cubicBezTo>
                <a:cubicBezTo>
                  <a:pt x="1476" y="485"/>
                  <a:pt x="1476" y="466"/>
                  <a:pt x="1489" y="459"/>
                </a:cubicBezTo>
                <a:cubicBezTo>
                  <a:pt x="1502" y="451"/>
                  <a:pt x="1528" y="436"/>
                  <a:pt x="1543" y="442"/>
                </a:cubicBezTo>
                <a:cubicBezTo>
                  <a:pt x="1545" y="438"/>
                  <a:pt x="1546" y="436"/>
                  <a:pt x="1548" y="433"/>
                </a:cubicBezTo>
                <a:cubicBezTo>
                  <a:pt x="1548" y="433"/>
                  <a:pt x="1551" y="436"/>
                  <a:pt x="1554" y="430"/>
                </a:cubicBezTo>
                <a:cubicBezTo>
                  <a:pt x="1554" y="430"/>
                  <a:pt x="1574" y="436"/>
                  <a:pt x="1580" y="432"/>
                </a:cubicBezTo>
                <a:cubicBezTo>
                  <a:pt x="1587" y="427"/>
                  <a:pt x="1598" y="429"/>
                  <a:pt x="1599" y="420"/>
                </a:cubicBezTo>
                <a:cubicBezTo>
                  <a:pt x="1599" y="420"/>
                  <a:pt x="1611" y="419"/>
                  <a:pt x="1614" y="413"/>
                </a:cubicBezTo>
                <a:cubicBezTo>
                  <a:pt x="1617" y="407"/>
                  <a:pt x="1606" y="409"/>
                  <a:pt x="1606" y="409"/>
                </a:cubicBezTo>
                <a:cubicBezTo>
                  <a:pt x="1606" y="409"/>
                  <a:pt x="1619" y="401"/>
                  <a:pt x="1622" y="414"/>
                </a:cubicBezTo>
                <a:cubicBezTo>
                  <a:pt x="1622" y="414"/>
                  <a:pt x="1625" y="418"/>
                  <a:pt x="1621" y="421"/>
                </a:cubicBezTo>
                <a:cubicBezTo>
                  <a:pt x="1618" y="424"/>
                  <a:pt x="1617" y="415"/>
                  <a:pt x="1610" y="421"/>
                </a:cubicBezTo>
                <a:cubicBezTo>
                  <a:pt x="1602" y="426"/>
                  <a:pt x="1601" y="435"/>
                  <a:pt x="1601" y="435"/>
                </a:cubicBezTo>
                <a:cubicBezTo>
                  <a:pt x="1601" y="435"/>
                  <a:pt x="1591" y="443"/>
                  <a:pt x="1588" y="443"/>
                </a:cubicBezTo>
                <a:cubicBezTo>
                  <a:pt x="1585" y="443"/>
                  <a:pt x="1591" y="454"/>
                  <a:pt x="1605" y="451"/>
                </a:cubicBezTo>
                <a:cubicBezTo>
                  <a:pt x="1605" y="451"/>
                  <a:pt x="1603" y="457"/>
                  <a:pt x="1607" y="461"/>
                </a:cubicBezTo>
                <a:cubicBezTo>
                  <a:pt x="1611" y="464"/>
                  <a:pt x="1626" y="458"/>
                  <a:pt x="1626" y="458"/>
                </a:cubicBezTo>
                <a:cubicBezTo>
                  <a:pt x="1626" y="458"/>
                  <a:pt x="1630" y="465"/>
                  <a:pt x="1632" y="456"/>
                </a:cubicBezTo>
                <a:cubicBezTo>
                  <a:pt x="1632" y="456"/>
                  <a:pt x="1638" y="454"/>
                  <a:pt x="1641" y="461"/>
                </a:cubicBezTo>
                <a:cubicBezTo>
                  <a:pt x="1645" y="467"/>
                  <a:pt x="1656" y="469"/>
                  <a:pt x="1656" y="469"/>
                </a:cubicBezTo>
                <a:cubicBezTo>
                  <a:pt x="1656" y="469"/>
                  <a:pt x="1657" y="479"/>
                  <a:pt x="1667" y="475"/>
                </a:cubicBezTo>
                <a:cubicBezTo>
                  <a:pt x="1672" y="473"/>
                  <a:pt x="1677" y="476"/>
                  <a:pt x="1677" y="476"/>
                </a:cubicBezTo>
                <a:cubicBezTo>
                  <a:pt x="1677" y="476"/>
                  <a:pt x="1673" y="461"/>
                  <a:pt x="1659" y="460"/>
                </a:cubicBezTo>
                <a:cubicBezTo>
                  <a:pt x="1659" y="460"/>
                  <a:pt x="1657" y="449"/>
                  <a:pt x="1651" y="447"/>
                </a:cubicBezTo>
                <a:cubicBezTo>
                  <a:pt x="1644" y="444"/>
                  <a:pt x="1641" y="438"/>
                  <a:pt x="1641" y="438"/>
                </a:cubicBezTo>
                <a:cubicBezTo>
                  <a:pt x="1641" y="438"/>
                  <a:pt x="1632" y="439"/>
                  <a:pt x="1628" y="423"/>
                </a:cubicBezTo>
                <a:cubicBezTo>
                  <a:pt x="1628" y="423"/>
                  <a:pt x="1637" y="438"/>
                  <a:pt x="1646" y="435"/>
                </a:cubicBezTo>
                <a:cubicBezTo>
                  <a:pt x="1646" y="435"/>
                  <a:pt x="1643" y="421"/>
                  <a:pt x="1637" y="417"/>
                </a:cubicBezTo>
                <a:cubicBezTo>
                  <a:pt x="1637" y="417"/>
                  <a:pt x="1645" y="420"/>
                  <a:pt x="1647" y="427"/>
                </a:cubicBezTo>
                <a:cubicBezTo>
                  <a:pt x="1648" y="425"/>
                  <a:pt x="1648" y="424"/>
                  <a:pt x="1650" y="421"/>
                </a:cubicBezTo>
                <a:cubicBezTo>
                  <a:pt x="1650" y="421"/>
                  <a:pt x="1663" y="427"/>
                  <a:pt x="1668" y="424"/>
                </a:cubicBezTo>
                <a:cubicBezTo>
                  <a:pt x="1668" y="424"/>
                  <a:pt x="1677" y="421"/>
                  <a:pt x="1670" y="411"/>
                </a:cubicBezTo>
                <a:cubicBezTo>
                  <a:pt x="1663" y="401"/>
                  <a:pt x="1660" y="392"/>
                  <a:pt x="1660" y="392"/>
                </a:cubicBezTo>
                <a:cubicBezTo>
                  <a:pt x="1660" y="392"/>
                  <a:pt x="1669" y="400"/>
                  <a:pt x="1677" y="397"/>
                </a:cubicBezTo>
                <a:cubicBezTo>
                  <a:pt x="1677" y="397"/>
                  <a:pt x="1678" y="386"/>
                  <a:pt x="1672" y="385"/>
                </a:cubicBezTo>
                <a:cubicBezTo>
                  <a:pt x="1668" y="384"/>
                  <a:pt x="1666" y="381"/>
                  <a:pt x="1665" y="379"/>
                </a:cubicBezTo>
                <a:cubicBezTo>
                  <a:pt x="1670" y="379"/>
                  <a:pt x="1673" y="380"/>
                  <a:pt x="1679" y="380"/>
                </a:cubicBezTo>
                <a:cubicBezTo>
                  <a:pt x="1682" y="383"/>
                  <a:pt x="1684" y="385"/>
                  <a:pt x="1687" y="388"/>
                </a:cubicBezTo>
                <a:cubicBezTo>
                  <a:pt x="1689" y="389"/>
                  <a:pt x="1690" y="390"/>
                  <a:pt x="1692" y="392"/>
                </a:cubicBezTo>
                <a:cubicBezTo>
                  <a:pt x="1698" y="391"/>
                  <a:pt x="1701" y="390"/>
                  <a:pt x="1707" y="390"/>
                </a:cubicBezTo>
                <a:cubicBezTo>
                  <a:pt x="1708" y="388"/>
                  <a:pt x="1709" y="387"/>
                  <a:pt x="1710" y="385"/>
                </a:cubicBezTo>
                <a:cubicBezTo>
                  <a:pt x="1714" y="388"/>
                  <a:pt x="1716" y="389"/>
                  <a:pt x="1720" y="392"/>
                </a:cubicBezTo>
                <a:cubicBezTo>
                  <a:pt x="1723" y="399"/>
                  <a:pt x="1725" y="402"/>
                  <a:pt x="1729" y="409"/>
                </a:cubicBezTo>
                <a:cubicBezTo>
                  <a:pt x="1734" y="412"/>
                  <a:pt x="1736" y="413"/>
                  <a:pt x="1742" y="416"/>
                </a:cubicBezTo>
                <a:cubicBezTo>
                  <a:pt x="1744" y="421"/>
                  <a:pt x="1745" y="423"/>
                  <a:pt x="1747" y="428"/>
                </a:cubicBezTo>
                <a:cubicBezTo>
                  <a:pt x="1750" y="430"/>
                  <a:pt x="1751" y="430"/>
                  <a:pt x="1753" y="432"/>
                </a:cubicBezTo>
                <a:cubicBezTo>
                  <a:pt x="1754" y="438"/>
                  <a:pt x="1754" y="441"/>
                  <a:pt x="1755" y="447"/>
                </a:cubicBezTo>
                <a:cubicBezTo>
                  <a:pt x="1760" y="446"/>
                  <a:pt x="1763" y="445"/>
                  <a:pt x="1767" y="444"/>
                </a:cubicBezTo>
                <a:cubicBezTo>
                  <a:pt x="1770" y="448"/>
                  <a:pt x="1771" y="449"/>
                  <a:pt x="1774" y="453"/>
                </a:cubicBezTo>
                <a:cubicBezTo>
                  <a:pt x="1774" y="457"/>
                  <a:pt x="1773" y="458"/>
                  <a:pt x="1773" y="462"/>
                </a:cubicBezTo>
                <a:cubicBezTo>
                  <a:pt x="1766" y="462"/>
                  <a:pt x="1762" y="462"/>
                  <a:pt x="1754" y="462"/>
                </a:cubicBezTo>
                <a:cubicBezTo>
                  <a:pt x="1752" y="465"/>
                  <a:pt x="1750" y="467"/>
                  <a:pt x="1747" y="471"/>
                </a:cubicBezTo>
                <a:cubicBezTo>
                  <a:pt x="1748" y="474"/>
                  <a:pt x="1749" y="476"/>
                  <a:pt x="1750" y="479"/>
                </a:cubicBezTo>
                <a:cubicBezTo>
                  <a:pt x="1741" y="474"/>
                  <a:pt x="1736" y="472"/>
                  <a:pt x="1727" y="467"/>
                </a:cubicBezTo>
                <a:cubicBezTo>
                  <a:pt x="1720" y="465"/>
                  <a:pt x="1716" y="464"/>
                  <a:pt x="1710" y="462"/>
                </a:cubicBezTo>
                <a:cubicBezTo>
                  <a:pt x="1706" y="463"/>
                  <a:pt x="1705" y="464"/>
                  <a:pt x="1701" y="465"/>
                </a:cubicBezTo>
                <a:cubicBezTo>
                  <a:pt x="1701" y="468"/>
                  <a:pt x="1701" y="469"/>
                  <a:pt x="1701" y="472"/>
                </a:cubicBezTo>
                <a:cubicBezTo>
                  <a:pt x="1705" y="475"/>
                  <a:pt x="1708" y="476"/>
                  <a:pt x="1713" y="479"/>
                </a:cubicBezTo>
                <a:cubicBezTo>
                  <a:pt x="1715" y="483"/>
                  <a:pt x="1715" y="484"/>
                  <a:pt x="1717" y="488"/>
                </a:cubicBezTo>
                <a:cubicBezTo>
                  <a:pt x="1722" y="488"/>
                  <a:pt x="1725" y="488"/>
                  <a:pt x="1730" y="489"/>
                </a:cubicBezTo>
                <a:cubicBezTo>
                  <a:pt x="1736" y="490"/>
                  <a:pt x="1739" y="491"/>
                  <a:pt x="1746" y="492"/>
                </a:cubicBezTo>
                <a:cubicBezTo>
                  <a:pt x="1750" y="497"/>
                  <a:pt x="1753" y="500"/>
                  <a:pt x="1758" y="505"/>
                </a:cubicBezTo>
                <a:cubicBezTo>
                  <a:pt x="1763" y="511"/>
                  <a:pt x="1765" y="513"/>
                  <a:pt x="1770" y="519"/>
                </a:cubicBezTo>
                <a:cubicBezTo>
                  <a:pt x="1771" y="521"/>
                  <a:pt x="1771" y="522"/>
                  <a:pt x="1772" y="524"/>
                </a:cubicBezTo>
                <a:cubicBezTo>
                  <a:pt x="1774" y="526"/>
                  <a:pt x="1774" y="526"/>
                  <a:pt x="1776" y="528"/>
                </a:cubicBezTo>
                <a:cubicBezTo>
                  <a:pt x="1777" y="531"/>
                  <a:pt x="1778" y="532"/>
                  <a:pt x="1779" y="535"/>
                </a:cubicBezTo>
                <a:cubicBezTo>
                  <a:pt x="1782" y="537"/>
                  <a:pt x="1783" y="539"/>
                  <a:pt x="1787" y="542"/>
                </a:cubicBezTo>
                <a:cubicBezTo>
                  <a:pt x="1790" y="540"/>
                  <a:pt x="1791" y="539"/>
                  <a:pt x="1795" y="538"/>
                </a:cubicBezTo>
                <a:cubicBezTo>
                  <a:pt x="1799" y="544"/>
                  <a:pt x="1801" y="547"/>
                  <a:pt x="1806" y="553"/>
                </a:cubicBezTo>
                <a:cubicBezTo>
                  <a:pt x="1812" y="557"/>
                  <a:pt x="1815" y="559"/>
                  <a:pt x="1821" y="563"/>
                </a:cubicBezTo>
                <a:cubicBezTo>
                  <a:pt x="1827" y="566"/>
                  <a:pt x="1830" y="568"/>
                  <a:pt x="1836" y="571"/>
                </a:cubicBezTo>
                <a:cubicBezTo>
                  <a:pt x="1833" y="566"/>
                  <a:pt x="1831" y="564"/>
                  <a:pt x="1828" y="560"/>
                </a:cubicBezTo>
                <a:cubicBezTo>
                  <a:pt x="1826" y="555"/>
                  <a:pt x="1824" y="553"/>
                  <a:pt x="1822" y="548"/>
                </a:cubicBezTo>
                <a:cubicBezTo>
                  <a:pt x="1817" y="543"/>
                  <a:pt x="1815" y="540"/>
                  <a:pt x="1810" y="536"/>
                </a:cubicBezTo>
                <a:cubicBezTo>
                  <a:pt x="1816" y="539"/>
                  <a:pt x="1819" y="540"/>
                  <a:pt x="1825" y="543"/>
                </a:cubicBezTo>
                <a:cubicBezTo>
                  <a:pt x="1826" y="548"/>
                  <a:pt x="1827" y="551"/>
                  <a:pt x="1828" y="556"/>
                </a:cubicBezTo>
                <a:cubicBezTo>
                  <a:pt x="1833" y="557"/>
                  <a:pt x="1836" y="558"/>
                  <a:pt x="1840" y="559"/>
                </a:cubicBezTo>
                <a:cubicBezTo>
                  <a:pt x="1842" y="563"/>
                  <a:pt x="1843" y="565"/>
                  <a:pt x="1844" y="568"/>
                </a:cubicBezTo>
                <a:cubicBezTo>
                  <a:pt x="1848" y="571"/>
                  <a:pt x="1850" y="572"/>
                  <a:pt x="1854" y="574"/>
                </a:cubicBezTo>
                <a:cubicBezTo>
                  <a:pt x="1852" y="570"/>
                  <a:pt x="1851" y="568"/>
                  <a:pt x="1849" y="564"/>
                </a:cubicBezTo>
                <a:cubicBezTo>
                  <a:pt x="1849" y="561"/>
                  <a:pt x="1849" y="560"/>
                  <a:pt x="1848" y="557"/>
                </a:cubicBezTo>
                <a:cubicBezTo>
                  <a:pt x="1852" y="556"/>
                  <a:pt x="1853" y="556"/>
                  <a:pt x="1856" y="556"/>
                </a:cubicBezTo>
                <a:cubicBezTo>
                  <a:pt x="1858" y="555"/>
                  <a:pt x="1859" y="554"/>
                  <a:pt x="1861" y="552"/>
                </a:cubicBezTo>
                <a:cubicBezTo>
                  <a:pt x="1858" y="551"/>
                  <a:pt x="1857" y="550"/>
                  <a:pt x="1854" y="549"/>
                </a:cubicBezTo>
                <a:cubicBezTo>
                  <a:pt x="1853" y="546"/>
                  <a:pt x="1852" y="545"/>
                  <a:pt x="1851" y="542"/>
                </a:cubicBezTo>
                <a:cubicBezTo>
                  <a:pt x="1850" y="541"/>
                  <a:pt x="1849" y="541"/>
                  <a:pt x="1847" y="540"/>
                </a:cubicBezTo>
                <a:cubicBezTo>
                  <a:pt x="1847" y="536"/>
                  <a:pt x="1847" y="535"/>
                  <a:pt x="1847" y="532"/>
                </a:cubicBezTo>
                <a:cubicBezTo>
                  <a:pt x="1842" y="529"/>
                  <a:pt x="1840" y="528"/>
                  <a:pt x="1836" y="526"/>
                </a:cubicBezTo>
                <a:cubicBezTo>
                  <a:pt x="1834" y="522"/>
                  <a:pt x="1832" y="520"/>
                  <a:pt x="1829" y="516"/>
                </a:cubicBezTo>
                <a:cubicBezTo>
                  <a:pt x="1828" y="512"/>
                  <a:pt x="1828" y="510"/>
                  <a:pt x="1827" y="506"/>
                </a:cubicBezTo>
                <a:cubicBezTo>
                  <a:pt x="1828" y="505"/>
                  <a:pt x="1828" y="504"/>
                  <a:pt x="1829" y="502"/>
                </a:cubicBezTo>
                <a:cubicBezTo>
                  <a:pt x="1833" y="504"/>
                  <a:pt x="1835" y="504"/>
                  <a:pt x="1838" y="506"/>
                </a:cubicBezTo>
                <a:cubicBezTo>
                  <a:pt x="1840" y="509"/>
                  <a:pt x="1841" y="510"/>
                  <a:pt x="1843" y="513"/>
                </a:cubicBezTo>
                <a:cubicBezTo>
                  <a:pt x="1845" y="516"/>
                  <a:pt x="1846" y="517"/>
                  <a:pt x="1848" y="519"/>
                </a:cubicBezTo>
                <a:cubicBezTo>
                  <a:pt x="1849" y="523"/>
                  <a:pt x="1850" y="525"/>
                  <a:pt x="1851" y="529"/>
                </a:cubicBezTo>
                <a:cubicBezTo>
                  <a:pt x="1853" y="531"/>
                  <a:pt x="1854" y="532"/>
                  <a:pt x="1856" y="533"/>
                </a:cubicBezTo>
                <a:cubicBezTo>
                  <a:pt x="1858" y="535"/>
                  <a:pt x="1859" y="535"/>
                  <a:pt x="1862" y="537"/>
                </a:cubicBezTo>
                <a:cubicBezTo>
                  <a:pt x="1863" y="538"/>
                  <a:pt x="1864" y="539"/>
                  <a:pt x="1866" y="541"/>
                </a:cubicBezTo>
                <a:cubicBezTo>
                  <a:pt x="1868" y="538"/>
                  <a:pt x="1869" y="537"/>
                  <a:pt x="1871" y="534"/>
                </a:cubicBezTo>
                <a:cubicBezTo>
                  <a:pt x="1874" y="536"/>
                  <a:pt x="1876" y="536"/>
                  <a:pt x="1879" y="538"/>
                </a:cubicBezTo>
                <a:cubicBezTo>
                  <a:pt x="1879" y="538"/>
                  <a:pt x="1883" y="537"/>
                  <a:pt x="1884" y="530"/>
                </a:cubicBezTo>
                <a:cubicBezTo>
                  <a:pt x="1884" y="530"/>
                  <a:pt x="1893" y="534"/>
                  <a:pt x="1893" y="529"/>
                </a:cubicBezTo>
                <a:cubicBezTo>
                  <a:pt x="1894" y="524"/>
                  <a:pt x="1881" y="512"/>
                  <a:pt x="1876" y="512"/>
                </a:cubicBezTo>
                <a:cubicBezTo>
                  <a:pt x="1876" y="512"/>
                  <a:pt x="1872" y="501"/>
                  <a:pt x="1867" y="504"/>
                </a:cubicBezTo>
                <a:cubicBezTo>
                  <a:pt x="1867" y="504"/>
                  <a:pt x="1867" y="498"/>
                  <a:pt x="1860" y="495"/>
                </a:cubicBezTo>
                <a:cubicBezTo>
                  <a:pt x="1852" y="491"/>
                  <a:pt x="1859" y="488"/>
                  <a:pt x="1843" y="480"/>
                </a:cubicBezTo>
                <a:cubicBezTo>
                  <a:pt x="1827" y="472"/>
                  <a:pt x="1830" y="462"/>
                  <a:pt x="1830" y="462"/>
                </a:cubicBezTo>
                <a:cubicBezTo>
                  <a:pt x="1834" y="463"/>
                  <a:pt x="1836" y="464"/>
                  <a:pt x="1839" y="465"/>
                </a:cubicBezTo>
                <a:cubicBezTo>
                  <a:pt x="1838" y="461"/>
                  <a:pt x="1838" y="460"/>
                  <a:pt x="1836" y="456"/>
                </a:cubicBezTo>
                <a:cubicBezTo>
                  <a:pt x="1836" y="453"/>
                  <a:pt x="1835" y="451"/>
                  <a:pt x="1834" y="448"/>
                </a:cubicBezTo>
                <a:cubicBezTo>
                  <a:pt x="1830" y="445"/>
                  <a:pt x="1828" y="443"/>
                  <a:pt x="1825" y="440"/>
                </a:cubicBezTo>
                <a:cubicBezTo>
                  <a:pt x="1824" y="437"/>
                  <a:pt x="1823" y="436"/>
                  <a:pt x="1822" y="433"/>
                </a:cubicBezTo>
                <a:cubicBezTo>
                  <a:pt x="1820" y="431"/>
                  <a:pt x="1819" y="430"/>
                  <a:pt x="1817" y="427"/>
                </a:cubicBezTo>
                <a:cubicBezTo>
                  <a:pt x="1811" y="425"/>
                  <a:pt x="1808" y="423"/>
                  <a:pt x="1803" y="420"/>
                </a:cubicBezTo>
                <a:cubicBezTo>
                  <a:pt x="1802" y="419"/>
                  <a:pt x="1802" y="417"/>
                  <a:pt x="1801" y="416"/>
                </a:cubicBezTo>
                <a:cubicBezTo>
                  <a:pt x="1801" y="416"/>
                  <a:pt x="1794" y="412"/>
                  <a:pt x="1792" y="406"/>
                </a:cubicBezTo>
                <a:cubicBezTo>
                  <a:pt x="1789" y="400"/>
                  <a:pt x="1774" y="393"/>
                  <a:pt x="1771" y="396"/>
                </a:cubicBezTo>
                <a:cubicBezTo>
                  <a:pt x="1769" y="392"/>
                  <a:pt x="1768" y="390"/>
                  <a:pt x="1766" y="385"/>
                </a:cubicBezTo>
                <a:cubicBezTo>
                  <a:pt x="1763" y="383"/>
                  <a:pt x="1761" y="382"/>
                  <a:pt x="1758" y="380"/>
                </a:cubicBezTo>
                <a:cubicBezTo>
                  <a:pt x="1757" y="376"/>
                  <a:pt x="1756" y="375"/>
                  <a:pt x="1754" y="371"/>
                </a:cubicBezTo>
                <a:cubicBezTo>
                  <a:pt x="1750" y="370"/>
                  <a:pt x="1749" y="369"/>
                  <a:pt x="1745" y="367"/>
                </a:cubicBezTo>
                <a:cubicBezTo>
                  <a:pt x="1743" y="365"/>
                  <a:pt x="1741" y="364"/>
                  <a:pt x="1739" y="361"/>
                </a:cubicBezTo>
                <a:cubicBezTo>
                  <a:pt x="1741" y="360"/>
                  <a:pt x="1742" y="360"/>
                  <a:pt x="1744" y="359"/>
                </a:cubicBezTo>
                <a:cubicBezTo>
                  <a:pt x="1740" y="355"/>
                  <a:pt x="1739" y="352"/>
                  <a:pt x="1735" y="348"/>
                </a:cubicBezTo>
                <a:cubicBezTo>
                  <a:pt x="1730" y="345"/>
                  <a:pt x="1727" y="344"/>
                  <a:pt x="1722" y="341"/>
                </a:cubicBezTo>
                <a:cubicBezTo>
                  <a:pt x="1717" y="339"/>
                  <a:pt x="1715" y="338"/>
                  <a:pt x="1710" y="336"/>
                </a:cubicBezTo>
                <a:cubicBezTo>
                  <a:pt x="1704" y="332"/>
                  <a:pt x="1701" y="331"/>
                  <a:pt x="1695" y="328"/>
                </a:cubicBezTo>
                <a:cubicBezTo>
                  <a:pt x="1695" y="329"/>
                  <a:pt x="1695" y="330"/>
                  <a:pt x="1694" y="332"/>
                </a:cubicBezTo>
                <a:cubicBezTo>
                  <a:pt x="1697" y="336"/>
                  <a:pt x="1699" y="339"/>
                  <a:pt x="1702" y="343"/>
                </a:cubicBezTo>
                <a:cubicBezTo>
                  <a:pt x="1706" y="346"/>
                  <a:pt x="1708" y="347"/>
                  <a:pt x="1711" y="349"/>
                </a:cubicBezTo>
                <a:cubicBezTo>
                  <a:pt x="1716" y="351"/>
                  <a:pt x="1718" y="353"/>
                  <a:pt x="1722" y="354"/>
                </a:cubicBezTo>
                <a:cubicBezTo>
                  <a:pt x="1718" y="354"/>
                  <a:pt x="1716" y="354"/>
                  <a:pt x="1712" y="354"/>
                </a:cubicBezTo>
                <a:cubicBezTo>
                  <a:pt x="1707" y="351"/>
                  <a:pt x="1705" y="350"/>
                  <a:pt x="1700" y="347"/>
                </a:cubicBezTo>
                <a:cubicBezTo>
                  <a:pt x="1700" y="347"/>
                  <a:pt x="1697" y="353"/>
                  <a:pt x="1688" y="349"/>
                </a:cubicBezTo>
                <a:cubicBezTo>
                  <a:pt x="1688" y="349"/>
                  <a:pt x="1697" y="350"/>
                  <a:pt x="1696" y="340"/>
                </a:cubicBezTo>
                <a:cubicBezTo>
                  <a:pt x="1694" y="334"/>
                  <a:pt x="1693" y="331"/>
                  <a:pt x="1691" y="326"/>
                </a:cubicBezTo>
                <a:cubicBezTo>
                  <a:pt x="1684" y="323"/>
                  <a:pt x="1680" y="321"/>
                  <a:pt x="1674" y="319"/>
                </a:cubicBezTo>
                <a:cubicBezTo>
                  <a:pt x="1668" y="318"/>
                  <a:pt x="1665" y="318"/>
                  <a:pt x="1660" y="317"/>
                </a:cubicBezTo>
                <a:cubicBezTo>
                  <a:pt x="1655" y="316"/>
                  <a:pt x="1652" y="316"/>
                  <a:pt x="1648" y="315"/>
                </a:cubicBezTo>
                <a:cubicBezTo>
                  <a:pt x="1644" y="316"/>
                  <a:pt x="1643" y="317"/>
                  <a:pt x="1639" y="317"/>
                </a:cubicBezTo>
                <a:cubicBezTo>
                  <a:pt x="1638" y="321"/>
                  <a:pt x="1638" y="322"/>
                  <a:pt x="1637" y="325"/>
                </a:cubicBezTo>
                <a:cubicBezTo>
                  <a:pt x="1641" y="328"/>
                  <a:pt x="1642" y="329"/>
                  <a:pt x="1646" y="331"/>
                </a:cubicBezTo>
                <a:cubicBezTo>
                  <a:pt x="1641" y="330"/>
                  <a:pt x="1638" y="329"/>
                  <a:pt x="1633" y="328"/>
                </a:cubicBezTo>
                <a:cubicBezTo>
                  <a:pt x="1633" y="328"/>
                  <a:pt x="1634" y="336"/>
                  <a:pt x="1641" y="338"/>
                </a:cubicBezTo>
                <a:cubicBezTo>
                  <a:pt x="1641" y="338"/>
                  <a:pt x="1625" y="335"/>
                  <a:pt x="1628" y="324"/>
                </a:cubicBezTo>
                <a:cubicBezTo>
                  <a:pt x="1630" y="313"/>
                  <a:pt x="1627" y="313"/>
                  <a:pt x="1627" y="313"/>
                </a:cubicBezTo>
                <a:cubicBezTo>
                  <a:pt x="1627" y="313"/>
                  <a:pt x="1640" y="307"/>
                  <a:pt x="1651" y="309"/>
                </a:cubicBezTo>
                <a:cubicBezTo>
                  <a:pt x="1651" y="309"/>
                  <a:pt x="1637" y="300"/>
                  <a:pt x="1625" y="300"/>
                </a:cubicBezTo>
                <a:cubicBezTo>
                  <a:pt x="1614" y="301"/>
                  <a:pt x="1604" y="297"/>
                  <a:pt x="1593" y="305"/>
                </a:cubicBezTo>
                <a:cubicBezTo>
                  <a:pt x="1582" y="312"/>
                  <a:pt x="1585" y="323"/>
                  <a:pt x="1585" y="323"/>
                </a:cubicBezTo>
                <a:cubicBezTo>
                  <a:pt x="1594" y="327"/>
                  <a:pt x="1598" y="329"/>
                  <a:pt x="1607" y="334"/>
                </a:cubicBezTo>
                <a:cubicBezTo>
                  <a:pt x="1599" y="332"/>
                  <a:pt x="1595" y="332"/>
                  <a:pt x="1587" y="330"/>
                </a:cubicBezTo>
                <a:cubicBezTo>
                  <a:pt x="1587" y="330"/>
                  <a:pt x="1590" y="345"/>
                  <a:pt x="1607" y="345"/>
                </a:cubicBezTo>
                <a:cubicBezTo>
                  <a:pt x="1607" y="345"/>
                  <a:pt x="1607" y="353"/>
                  <a:pt x="1615" y="355"/>
                </a:cubicBezTo>
                <a:cubicBezTo>
                  <a:pt x="1623" y="358"/>
                  <a:pt x="1624" y="356"/>
                  <a:pt x="1630" y="367"/>
                </a:cubicBezTo>
                <a:cubicBezTo>
                  <a:pt x="1630" y="367"/>
                  <a:pt x="1621" y="388"/>
                  <a:pt x="1615" y="387"/>
                </a:cubicBezTo>
                <a:cubicBezTo>
                  <a:pt x="1615" y="387"/>
                  <a:pt x="1614" y="378"/>
                  <a:pt x="1609" y="378"/>
                </a:cubicBezTo>
                <a:cubicBezTo>
                  <a:pt x="1603" y="377"/>
                  <a:pt x="1605" y="391"/>
                  <a:pt x="1610" y="390"/>
                </a:cubicBezTo>
                <a:cubicBezTo>
                  <a:pt x="1610" y="390"/>
                  <a:pt x="1596" y="393"/>
                  <a:pt x="1592" y="381"/>
                </a:cubicBezTo>
                <a:cubicBezTo>
                  <a:pt x="1589" y="368"/>
                  <a:pt x="1604" y="381"/>
                  <a:pt x="1599" y="366"/>
                </a:cubicBezTo>
                <a:cubicBezTo>
                  <a:pt x="1599" y="366"/>
                  <a:pt x="1591" y="362"/>
                  <a:pt x="1587" y="355"/>
                </a:cubicBezTo>
                <a:cubicBezTo>
                  <a:pt x="1584" y="348"/>
                  <a:pt x="1573" y="354"/>
                  <a:pt x="1571" y="365"/>
                </a:cubicBezTo>
                <a:cubicBezTo>
                  <a:pt x="1571" y="365"/>
                  <a:pt x="1563" y="362"/>
                  <a:pt x="1571" y="353"/>
                </a:cubicBezTo>
                <a:cubicBezTo>
                  <a:pt x="1578" y="345"/>
                  <a:pt x="1565" y="344"/>
                  <a:pt x="1565" y="344"/>
                </a:cubicBezTo>
                <a:cubicBezTo>
                  <a:pt x="1563" y="342"/>
                  <a:pt x="1561" y="341"/>
                  <a:pt x="1558" y="339"/>
                </a:cubicBezTo>
                <a:cubicBezTo>
                  <a:pt x="1558" y="339"/>
                  <a:pt x="1552" y="341"/>
                  <a:pt x="1550" y="336"/>
                </a:cubicBezTo>
                <a:cubicBezTo>
                  <a:pt x="1548" y="332"/>
                  <a:pt x="1559" y="329"/>
                  <a:pt x="1559" y="329"/>
                </a:cubicBezTo>
                <a:cubicBezTo>
                  <a:pt x="1554" y="325"/>
                  <a:pt x="1552" y="322"/>
                  <a:pt x="1547" y="318"/>
                </a:cubicBezTo>
                <a:cubicBezTo>
                  <a:pt x="1547" y="318"/>
                  <a:pt x="1548" y="310"/>
                  <a:pt x="1537" y="301"/>
                </a:cubicBezTo>
                <a:cubicBezTo>
                  <a:pt x="1537" y="301"/>
                  <a:pt x="1546" y="300"/>
                  <a:pt x="1548" y="294"/>
                </a:cubicBezTo>
                <a:cubicBezTo>
                  <a:pt x="1550" y="289"/>
                  <a:pt x="1553" y="289"/>
                  <a:pt x="1554" y="295"/>
                </a:cubicBezTo>
                <a:cubicBezTo>
                  <a:pt x="1560" y="296"/>
                  <a:pt x="1563" y="296"/>
                  <a:pt x="1568" y="296"/>
                </a:cubicBezTo>
                <a:cubicBezTo>
                  <a:pt x="1568" y="296"/>
                  <a:pt x="1587" y="285"/>
                  <a:pt x="1594" y="287"/>
                </a:cubicBezTo>
                <a:cubicBezTo>
                  <a:pt x="1594" y="287"/>
                  <a:pt x="1595" y="282"/>
                  <a:pt x="1584" y="284"/>
                </a:cubicBezTo>
                <a:cubicBezTo>
                  <a:pt x="1573" y="285"/>
                  <a:pt x="1567" y="276"/>
                  <a:pt x="1567" y="276"/>
                </a:cubicBezTo>
                <a:cubicBezTo>
                  <a:pt x="1567" y="276"/>
                  <a:pt x="1537" y="265"/>
                  <a:pt x="1531" y="267"/>
                </a:cubicBezTo>
                <a:cubicBezTo>
                  <a:pt x="1524" y="268"/>
                  <a:pt x="1518" y="277"/>
                  <a:pt x="1518" y="277"/>
                </a:cubicBezTo>
                <a:cubicBezTo>
                  <a:pt x="1521" y="281"/>
                  <a:pt x="1522" y="283"/>
                  <a:pt x="1524" y="286"/>
                </a:cubicBezTo>
                <a:cubicBezTo>
                  <a:pt x="1523" y="289"/>
                  <a:pt x="1523" y="291"/>
                  <a:pt x="1522" y="294"/>
                </a:cubicBezTo>
                <a:cubicBezTo>
                  <a:pt x="1518" y="295"/>
                  <a:pt x="1515" y="296"/>
                  <a:pt x="1510" y="297"/>
                </a:cubicBezTo>
                <a:cubicBezTo>
                  <a:pt x="1509" y="295"/>
                  <a:pt x="1509" y="293"/>
                  <a:pt x="1508" y="291"/>
                </a:cubicBezTo>
                <a:cubicBezTo>
                  <a:pt x="1509" y="288"/>
                  <a:pt x="1510" y="287"/>
                  <a:pt x="1511" y="284"/>
                </a:cubicBezTo>
                <a:cubicBezTo>
                  <a:pt x="1511" y="278"/>
                  <a:pt x="1511" y="275"/>
                  <a:pt x="1511" y="270"/>
                </a:cubicBezTo>
                <a:cubicBezTo>
                  <a:pt x="1506" y="266"/>
                  <a:pt x="1504" y="264"/>
                  <a:pt x="1500" y="260"/>
                </a:cubicBezTo>
                <a:cubicBezTo>
                  <a:pt x="1499" y="259"/>
                  <a:pt x="1498" y="258"/>
                  <a:pt x="1497" y="257"/>
                </a:cubicBezTo>
                <a:cubicBezTo>
                  <a:pt x="1490" y="256"/>
                  <a:pt x="1486" y="256"/>
                  <a:pt x="1479" y="255"/>
                </a:cubicBezTo>
                <a:cubicBezTo>
                  <a:pt x="1473" y="253"/>
                  <a:pt x="1471" y="252"/>
                  <a:pt x="1466" y="251"/>
                </a:cubicBezTo>
                <a:cubicBezTo>
                  <a:pt x="1461" y="252"/>
                  <a:pt x="1458" y="253"/>
                  <a:pt x="1453" y="254"/>
                </a:cubicBezTo>
                <a:cubicBezTo>
                  <a:pt x="1457" y="256"/>
                  <a:pt x="1459" y="258"/>
                  <a:pt x="1462" y="260"/>
                </a:cubicBezTo>
                <a:cubicBezTo>
                  <a:pt x="1462" y="262"/>
                  <a:pt x="1462" y="263"/>
                  <a:pt x="1462" y="266"/>
                </a:cubicBezTo>
                <a:cubicBezTo>
                  <a:pt x="1457" y="263"/>
                  <a:pt x="1454" y="261"/>
                  <a:pt x="1449" y="259"/>
                </a:cubicBezTo>
                <a:cubicBezTo>
                  <a:pt x="1445" y="259"/>
                  <a:pt x="1443" y="259"/>
                  <a:pt x="1439" y="259"/>
                </a:cubicBezTo>
                <a:cubicBezTo>
                  <a:pt x="1437" y="260"/>
                  <a:pt x="1436" y="260"/>
                  <a:pt x="1434" y="261"/>
                </a:cubicBezTo>
                <a:cubicBezTo>
                  <a:pt x="1440" y="265"/>
                  <a:pt x="1443" y="267"/>
                  <a:pt x="1449" y="272"/>
                </a:cubicBezTo>
                <a:cubicBezTo>
                  <a:pt x="1454" y="275"/>
                  <a:pt x="1457" y="276"/>
                  <a:pt x="1462" y="279"/>
                </a:cubicBezTo>
                <a:cubicBezTo>
                  <a:pt x="1465" y="283"/>
                  <a:pt x="1466" y="286"/>
                  <a:pt x="1469" y="290"/>
                </a:cubicBezTo>
                <a:cubicBezTo>
                  <a:pt x="1474" y="292"/>
                  <a:pt x="1477" y="293"/>
                  <a:pt x="1483" y="296"/>
                </a:cubicBezTo>
                <a:cubicBezTo>
                  <a:pt x="1488" y="295"/>
                  <a:pt x="1490" y="295"/>
                  <a:pt x="1495" y="294"/>
                </a:cubicBezTo>
                <a:cubicBezTo>
                  <a:pt x="1498" y="297"/>
                  <a:pt x="1500" y="297"/>
                  <a:pt x="1503" y="300"/>
                </a:cubicBezTo>
                <a:cubicBezTo>
                  <a:pt x="1502" y="304"/>
                  <a:pt x="1501" y="305"/>
                  <a:pt x="1500" y="310"/>
                </a:cubicBezTo>
                <a:cubicBezTo>
                  <a:pt x="1500" y="310"/>
                  <a:pt x="1505" y="315"/>
                  <a:pt x="1501" y="324"/>
                </a:cubicBezTo>
                <a:cubicBezTo>
                  <a:pt x="1496" y="332"/>
                  <a:pt x="1491" y="317"/>
                  <a:pt x="1491" y="317"/>
                </a:cubicBezTo>
                <a:cubicBezTo>
                  <a:pt x="1491" y="317"/>
                  <a:pt x="1485" y="311"/>
                  <a:pt x="1477" y="316"/>
                </a:cubicBezTo>
                <a:cubicBezTo>
                  <a:pt x="1468" y="321"/>
                  <a:pt x="1467" y="324"/>
                  <a:pt x="1467" y="324"/>
                </a:cubicBezTo>
                <a:cubicBezTo>
                  <a:pt x="1470" y="327"/>
                  <a:pt x="1472" y="329"/>
                  <a:pt x="1475" y="332"/>
                </a:cubicBezTo>
                <a:cubicBezTo>
                  <a:pt x="1475" y="332"/>
                  <a:pt x="1467" y="332"/>
                  <a:pt x="1464" y="335"/>
                </a:cubicBezTo>
                <a:cubicBezTo>
                  <a:pt x="1460" y="337"/>
                  <a:pt x="1450" y="338"/>
                  <a:pt x="1432" y="334"/>
                </a:cubicBezTo>
                <a:cubicBezTo>
                  <a:pt x="1414" y="330"/>
                  <a:pt x="1394" y="314"/>
                  <a:pt x="1394" y="314"/>
                </a:cubicBezTo>
                <a:cubicBezTo>
                  <a:pt x="1383" y="304"/>
                  <a:pt x="1373" y="299"/>
                  <a:pt x="1364" y="304"/>
                </a:cubicBezTo>
                <a:cubicBezTo>
                  <a:pt x="1355" y="308"/>
                  <a:pt x="1351" y="301"/>
                  <a:pt x="1344" y="307"/>
                </a:cubicBezTo>
                <a:cubicBezTo>
                  <a:pt x="1337" y="312"/>
                  <a:pt x="1357" y="314"/>
                  <a:pt x="1350" y="334"/>
                </a:cubicBezTo>
                <a:cubicBezTo>
                  <a:pt x="1350" y="334"/>
                  <a:pt x="1352" y="318"/>
                  <a:pt x="1339" y="317"/>
                </a:cubicBezTo>
                <a:cubicBezTo>
                  <a:pt x="1339" y="317"/>
                  <a:pt x="1333" y="311"/>
                  <a:pt x="1326" y="312"/>
                </a:cubicBezTo>
                <a:cubicBezTo>
                  <a:pt x="1326" y="312"/>
                  <a:pt x="1327" y="307"/>
                  <a:pt x="1321" y="305"/>
                </a:cubicBezTo>
                <a:cubicBezTo>
                  <a:pt x="1315" y="305"/>
                  <a:pt x="1305" y="313"/>
                  <a:pt x="1296" y="310"/>
                </a:cubicBezTo>
                <a:cubicBezTo>
                  <a:pt x="1272" y="303"/>
                  <a:pt x="1259" y="298"/>
                  <a:pt x="1259" y="298"/>
                </a:cubicBezTo>
                <a:cubicBezTo>
                  <a:pt x="1268" y="297"/>
                  <a:pt x="1272" y="297"/>
                  <a:pt x="1281" y="296"/>
                </a:cubicBezTo>
                <a:cubicBezTo>
                  <a:pt x="1281" y="296"/>
                  <a:pt x="1276" y="285"/>
                  <a:pt x="1262" y="283"/>
                </a:cubicBezTo>
                <a:cubicBezTo>
                  <a:pt x="1249" y="281"/>
                  <a:pt x="1227" y="277"/>
                  <a:pt x="1227" y="277"/>
                </a:cubicBezTo>
                <a:cubicBezTo>
                  <a:pt x="1227" y="277"/>
                  <a:pt x="1229" y="273"/>
                  <a:pt x="1214" y="272"/>
                </a:cubicBezTo>
                <a:cubicBezTo>
                  <a:pt x="1210" y="270"/>
                  <a:pt x="1208" y="269"/>
                  <a:pt x="1205" y="267"/>
                </a:cubicBezTo>
                <a:cubicBezTo>
                  <a:pt x="1200" y="265"/>
                  <a:pt x="1197" y="265"/>
                  <a:pt x="1192" y="263"/>
                </a:cubicBezTo>
                <a:cubicBezTo>
                  <a:pt x="1192" y="263"/>
                  <a:pt x="1176" y="259"/>
                  <a:pt x="1171" y="267"/>
                </a:cubicBezTo>
                <a:cubicBezTo>
                  <a:pt x="1167" y="266"/>
                  <a:pt x="1166" y="266"/>
                  <a:pt x="1162" y="265"/>
                </a:cubicBezTo>
                <a:cubicBezTo>
                  <a:pt x="1163" y="261"/>
                  <a:pt x="1164" y="259"/>
                  <a:pt x="1165" y="256"/>
                </a:cubicBezTo>
                <a:cubicBezTo>
                  <a:pt x="1162" y="255"/>
                  <a:pt x="1161" y="255"/>
                  <a:pt x="1158" y="254"/>
                </a:cubicBezTo>
                <a:cubicBezTo>
                  <a:pt x="1155" y="255"/>
                  <a:pt x="1154" y="256"/>
                  <a:pt x="1152" y="256"/>
                </a:cubicBezTo>
                <a:cubicBezTo>
                  <a:pt x="1152" y="256"/>
                  <a:pt x="1148" y="264"/>
                  <a:pt x="1143" y="263"/>
                </a:cubicBezTo>
                <a:cubicBezTo>
                  <a:pt x="1138" y="263"/>
                  <a:pt x="1130" y="248"/>
                  <a:pt x="1130" y="248"/>
                </a:cubicBezTo>
                <a:cubicBezTo>
                  <a:pt x="1130" y="248"/>
                  <a:pt x="1122" y="245"/>
                  <a:pt x="1116" y="249"/>
                </a:cubicBezTo>
                <a:cubicBezTo>
                  <a:pt x="1111" y="254"/>
                  <a:pt x="1105" y="254"/>
                  <a:pt x="1105" y="254"/>
                </a:cubicBezTo>
                <a:cubicBezTo>
                  <a:pt x="1105" y="253"/>
                  <a:pt x="1105" y="251"/>
                  <a:pt x="1104" y="249"/>
                </a:cubicBezTo>
                <a:cubicBezTo>
                  <a:pt x="1098" y="250"/>
                  <a:pt x="1094" y="250"/>
                  <a:pt x="1087" y="250"/>
                </a:cubicBezTo>
                <a:cubicBezTo>
                  <a:pt x="1084" y="250"/>
                  <a:pt x="1082" y="251"/>
                  <a:pt x="1078" y="251"/>
                </a:cubicBezTo>
                <a:cubicBezTo>
                  <a:pt x="1073" y="253"/>
                  <a:pt x="1070" y="253"/>
                  <a:pt x="1065" y="255"/>
                </a:cubicBezTo>
                <a:cubicBezTo>
                  <a:pt x="1061" y="256"/>
                  <a:pt x="1058" y="256"/>
                  <a:pt x="1054" y="256"/>
                </a:cubicBezTo>
                <a:cubicBezTo>
                  <a:pt x="1054" y="256"/>
                  <a:pt x="1050" y="254"/>
                  <a:pt x="1045" y="254"/>
                </a:cubicBezTo>
                <a:cubicBezTo>
                  <a:pt x="1039" y="254"/>
                  <a:pt x="1027" y="257"/>
                  <a:pt x="1019" y="257"/>
                </a:cubicBezTo>
                <a:cubicBezTo>
                  <a:pt x="1010" y="257"/>
                  <a:pt x="997" y="266"/>
                  <a:pt x="997" y="266"/>
                </a:cubicBezTo>
                <a:cubicBezTo>
                  <a:pt x="995" y="263"/>
                  <a:pt x="993" y="262"/>
                  <a:pt x="991" y="259"/>
                </a:cubicBezTo>
                <a:cubicBezTo>
                  <a:pt x="989" y="258"/>
                  <a:pt x="988" y="258"/>
                  <a:pt x="985" y="257"/>
                </a:cubicBezTo>
                <a:cubicBezTo>
                  <a:pt x="978" y="257"/>
                  <a:pt x="975" y="257"/>
                  <a:pt x="969" y="257"/>
                </a:cubicBezTo>
                <a:cubicBezTo>
                  <a:pt x="969" y="257"/>
                  <a:pt x="959" y="257"/>
                  <a:pt x="953" y="255"/>
                </a:cubicBezTo>
                <a:cubicBezTo>
                  <a:pt x="946" y="253"/>
                  <a:pt x="941" y="254"/>
                  <a:pt x="931" y="255"/>
                </a:cubicBezTo>
                <a:cubicBezTo>
                  <a:pt x="921" y="256"/>
                  <a:pt x="909" y="254"/>
                  <a:pt x="909" y="254"/>
                </a:cubicBezTo>
                <a:cubicBezTo>
                  <a:pt x="909" y="254"/>
                  <a:pt x="902" y="255"/>
                  <a:pt x="897" y="252"/>
                </a:cubicBezTo>
                <a:cubicBezTo>
                  <a:pt x="892" y="248"/>
                  <a:pt x="848" y="258"/>
                  <a:pt x="848" y="258"/>
                </a:cubicBezTo>
                <a:cubicBezTo>
                  <a:pt x="848" y="256"/>
                  <a:pt x="847" y="256"/>
                  <a:pt x="847" y="254"/>
                </a:cubicBezTo>
                <a:cubicBezTo>
                  <a:pt x="837" y="255"/>
                  <a:pt x="832" y="256"/>
                  <a:pt x="823" y="257"/>
                </a:cubicBezTo>
                <a:cubicBezTo>
                  <a:pt x="822" y="256"/>
                  <a:pt x="821" y="255"/>
                  <a:pt x="820" y="254"/>
                </a:cubicBezTo>
                <a:cubicBezTo>
                  <a:pt x="813" y="255"/>
                  <a:pt x="809" y="255"/>
                  <a:pt x="801" y="256"/>
                </a:cubicBezTo>
                <a:cubicBezTo>
                  <a:pt x="797" y="258"/>
                  <a:pt x="795" y="259"/>
                  <a:pt x="790" y="261"/>
                </a:cubicBezTo>
                <a:cubicBezTo>
                  <a:pt x="784" y="262"/>
                  <a:pt x="781" y="262"/>
                  <a:pt x="774" y="263"/>
                </a:cubicBezTo>
                <a:cubicBezTo>
                  <a:pt x="768" y="265"/>
                  <a:pt x="765" y="266"/>
                  <a:pt x="759" y="268"/>
                </a:cubicBezTo>
                <a:cubicBezTo>
                  <a:pt x="756" y="270"/>
                  <a:pt x="754" y="271"/>
                  <a:pt x="751" y="273"/>
                </a:cubicBezTo>
                <a:cubicBezTo>
                  <a:pt x="750" y="273"/>
                  <a:pt x="748" y="273"/>
                  <a:pt x="747" y="273"/>
                </a:cubicBezTo>
                <a:cubicBezTo>
                  <a:pt x="984" y="153"/>
                  <a:pt x="1265" y="116"/>
                  <a:pt x="1541" y="188"/>
                </a:cubicBezTo>
                <a:cubicBezTo>
                  <a:pt x="1542" y="189"/>
                  <a:pt x="1542" y="189"/>
                  <a:pt x="1542" y="189"/>
                </a:cubicBezTo>
                <a:cubicBezTo>
                  <a:pt x="1545" y="190"/>
                  <a:pt x="1545" y="191"/>
                  <a:pt x="1548" y="192"/>
                </a:cubicBezTo>
                <a:cubicBezTo>
                  <a:pt x="1548" y="194"/>
                  <a:pt x="1548" y="194"/>
                  <a:pt x="1548" y="195"/>
                </a:cubicBezTo>
                <a:cubicBezTo>
                  <a:pt x="1551" y="197"/>
                  <a:pt x="1553" y="197"/>
                  <a:pt x="1557" y="199"/>
                </a:cubicBezTo>
                <a:cubicBezTo>
                  <a:pt x="1558" y="202"/>
                  <a:pt x="1559" y="203"/>
                  <a:pt x="1560" y="206"/>
                </a:cubicBezTo>
                <a:cubicBezTo>
                  <a:pt x="1560" y="206"/>
                  <a:pt x="1564" y="203"/>
                  <a:pt x="1566" y="208"/>
                </a:cubicBezTo>
                <a:cubicBezTo>
                  <a:pt x="1569" y="213"/>
                  <a:pt x="1575" y="217"/>
                  <a:pt x="1575" y="217"/>
                </a:cubicBezTo>
                <a:cubicBezTo>
                  <a:pt x="1578" y="221"/>
                  <a:pt x="1580" y="222"/>
                  <a:pt x="1583" y="225"/>
                </a:cubicBezTo>
                <a:cubicBezTo>
                  <a:pt x="1589" y="226"/>
                  <a:pt x="1592" y="227"/>
                  <a:pt x="1597" y="228"/>
                </a:cubicBezTo>
                <a:cubicBezTo>
                  <a:pt x="1603" y="230"/>
                  <a:pt x="1606" y="231"/>
                  <a:pt x="1611" y="233"/>
                </a:cubicBezTo>
                <a:cubicBezTo>
                  <a:pt x="1615" y="234"/>
                  <a:pt x="1618" y="235"/>
                  <a:pt x="1622" y="236"/>
                </a:cubicBezTo>
                <a:cubicBezTo>
                  <a:pt x="1624" y="236"/>
                  <a:pt x="1626" y="236"/>
                  <a:pt x="1628" y="235"/>
                </a:cubicBezTo>
                <a:cubicBezTo>
                  <a:pt x="1628" y="235"/>
                  <a:pt x="1633" y="230"/>
                  <a:pt x="1639" y="232"/>
                </a:cubicBezTo>
                <a:cubicBezTo>
                  <a:pt x="1639" y="232"/>
                  <a:pt x="1632" y="232"/>
                  <a:pt x="1633" y="240"/>
                </a:cubicBezTo>
                <a:cubicBezTo>
                  <a:pt x="1637" y="241"/>
                  <a:pt x="1639" y="242"/>
                  <a:pt x="1642" y="244"/>
                </a:cubicBezTo>
                <a:cubicBezTo>
                  <a:pt x="1646" y="246"/>
                  <a:pt x="1649" y="247"/>
                  <a:pt x="1653" y="249"/>
                </a:cubicBezTo>
                <a:cubicBezTo>
                  <a:pt x="1655" y="254"/>
                  <a:pt x="1656" y="256"/>
                  <a:pt x="1658" y="260"/>
                </a:cubicBezTo>
                <a:cubicBezTo>
                  <a:pt x="1655" y="257"/>
                  <a:pt x="1654" y="255"/>
                  <a:pt x="1651" y="252"/>
                </a:cubicBezTo>
                <a:cubicBezTo>
                  <a:pt x="1648" y="250"/>
                  <a:pt x="1647" y="249"/>
                  <a:pt x="1644" y="247"/>
                </a:cubicBezTo>
                <a:cubicBezTo>
                  <a:pt x="1639" y="245"/>
                  <a:pt x="1637" y="244"/>
                  <a:pt x="1632" y="243"/>
                </a:cubicBezTo>
                <a:cubicBezTo>
                  <a:pt x="1629" y="243"/>
                  <a:pt x="1628" y="243"/>
                  <a:pt x="1625" y="243"/>
                </a:cubicBezTo>
                <a:cubicBezTo>
                  <a:pt x="1626" y="244"/>
                  <a:pt x="1627" y="245"/>
                  <a:pt x="1628" y="246"/>
                </a:cubicBezTo>
                <a:cubicBezTo>
                  <a:pt x="1629" y="247"/>
                  <a:pt x="1629" y="248"/>
                  <a:pt x="1629" y="249"/>
                </a:cubicBezTo>
                <a:cubicBezTo>
                  <a:pt x="1630" y="251"/>
                  <a:pt x="1631" y="252"/>
                  <a:pt x="1632" y="253"/>
                </a:cubicBezTo>
                <a:cubicBezTo>
                  <a:pt x="1628" y="252"/>
                  <a:pt x="1626" y="251"/>
                  <a:pt x="1621" y="249"/>
                </a:cubicBezTo>
                <a:cubicBezTo>
                  <a:pt x="1621" y="249"/>
                  <a:pt x="1613" y="250"/>
                  <a:pt x="1609" y="248"/>
                </a:cubicBezTo>
                <a:cubicBezTo>
                  <a:pt x="1605" y="245"/>
                  <a:pt x="1604" y="252"/>
                  <a:pt x="1604" y="252"/>
                </a:cubicBezTo>
                <a:cubicBezTo>
                  <a:pt x="1604" y="252"/>
                  <a:pt x="1601" y="245"/>
                  <a:pt x="1597" y="247"/>
                </a:cubicBezTo>
                <a:cubicBezTo>
                  <a:pt x="1593" y="248"/>
                  <a:pt x="1595" y="250"/>
                  <a:pt x="1595" y="250"/>
                </a:cubicBezTo>
                <a:cubicBezTo>
                  <a:pt x="1592" y="248"/>
                  <a:pt x="1591" y="247"/>
                  <a:pt x="1589" y="245"/>
                </a:cubicBezTo>
                <a:cubicBezTo>
                  <a:pt x="1585" y="243"/>
                  <a:pt x="1583" y="243"/>
                  <a:pt x="1579" y="241"/>
                </a:cubicBezTo>
                <a:cubicBezTo>
                  <a:pt x="1576" y="241"/>
                  <a:pt x="1575" y="241"/>
                  <a:pt x="1572" y="242"/>
                </a:cubicBezTo>
                <a:cubicBezTo>
                  <a:pt x="1569" y="240"/>
                  <a:pt x="1568" y="239"/>
                  <a:pt x="1566" y="237"/>
                </a:cubicBezTo>
                <a:cubicBezTo>
                  <a:pt x="1565" y="235"/>
                  <a:pt x="1564" y="234"/>
                  <a:pt x="1563" y="232"/>
                </a:cubicBezTo>
                <a:cubicBezTo>
                  <a:pt x="1557" y="231"/>
                  <a:pt x="1554" y="230"/>
                  <a:pt x="1549" y="229"/>
                </a:cubicBezTo>
                <a:cubicBezTo>
                  <a:pt x="1543" y="227"/>
                  <a:pt x="1541" y="226"/>
                  <a:pt x="1535" y="224"/>
                </a:cubicBezTo>
                <a:cubicBezTo>
                  <a:pt x="1532" y="222"/>
                  <a:pt x="1530" y="222"/>
                  <a:pt x="1526" y="220"/>
                </a:cubicBezTo>
                <a:cubicBezTo>
                  <a:pt x="1522" y="221"/>
                  <a:pt x="1521" y="221"/>
                  <a:pt x="1517" y="221"/>
                </a:cubicBezTo>
                <a:cubicBezTo>
                  <a:pt x="1517" y="221"/>
                  <a:pt x="1529" y="225"/>
                  <a:pt x="1530" y="231"/>
                </a:cubicBezTo>
                <a:cubicBezTo>
                  <a:pt x="1532" y="236"/>
                  <a:pt x="1542" y="240"/>
                  <a:pt x="1542" y="240"/>
                </a:cubicBezTo>
                <a:cubicBezTo>
                  <a:pt x="1548" y="241"/>
                  <a:pt x="1551" y="241"/>
                  <a:pt x="1557" y="242"/>
                </a:cubicBezTo>
                <a:cubicBezTo>
                  <a:pt x="1560" y="243"/>
                  <a:pt x="1562" y="244"/>
                  <a:pt x="1565" y="245"/>
                </a:cubicBezTo>
                <a:cubicBezTo>
                  <a:pt x="1568" y="247"/>
                  <a:pt x="1569" y="249"/>
                  <a:pt x="1572" y="251"/>
                </a:cubicBezTo>
                <a:cubicBezTo>
                  <a:pt x="1572" y="254"/>
                  <a:pt x="1573" y="255"/>
                  <a:pt x="1573" y="257"/>
                </a:cubicBezTo>
                <a:cubicBezTo>
                  <a:pt x="1572" y="257"/>
                  <a:pt x="1571" y="258"/>
                  <a:pt x="1569" y="258"/>
                </a:cubicBezTo>
                <a:cubicBezTo>
                  <a:pt x="1569" y="261"/>
                  <a:pt x="1568" y="262"/>
                  <a:pt x="1568" y="265"/>
                </a:cubicBezTo>
                <a:cubicBezTo>
                  <a:pt x="1571" y="267"/>
                  <a:pt x="1572" y="267"/>
                  <a:pt x="1575" y="269"/>
                </a:cubicBezTo>
                <a:cubicBezTo>
                  <a:pt x="1576" y="271"/>
                  <a:pt x="1577" y="272"/>
                  <a:pt x="1578" y="275"/>
                </a:cubicBezTo>
                <a:cubicBezTo>
                  <a:pt x="1583" y="277"/>
                  <a:pt x="1585" y="278"/>
                  <a:pt x="1590" y="280"/>
                </a:cubicBezTo>
                <a:cubicBezTo>
                  <a:pt x="1595" y="281"/>
                  <a:pt x="1597" y="281"/>
                  <a:pt x="1602" y="282"/>
                </a:cubicBezTo>
                <a:cubicBezTo>
                  <a:pt x="1605" y="283"/>
                  <a:pt x="1607" y="283"/>
                  <a:pt x="1610" y="284"/>
                </a:cubicBezTo>
                <a:cubicBezTo>
                  <a:pt x="1617" y="287"/>
                  <a:pt x="1620" y="289"/>
                  <a:pt x="1627" y="292"/>
                </a:cubicBezTo>
                <a:cubicBezTo>
                  <a:pt x="1646" y="297"/>
                  <a:pt x="1655" y="300"/>
                  <a:pt x="1673" y="306"/>
                </a:cubicBezTo>
                <a:cubicBezTo>
                  <a:pt x="1676" y="308"/>
                  <a:pt x="1678" y="309"/>
                  <a:pt x="1681" y="312"/>
                </a:cubicBezTo>
                <a:cubicBezTo>
                  <a:pt x="1686" y="313"/>
                  <a:pt x="1689" y="313"/>
                  <a:pt x="1694" y="314"/>
                </a:cubicBezTo>
                <a:cubicBezTo>
                  <a:pt x="1698" y="317"/>
                  <a:pt x="1700" y="318"/>
                  <a:pt x="1705" y="321"/>
                </a:cubicBezTo>
                <a:cubicBezTo>
                  <a:pt x="1705" y="318"/>
                  <a:pt x="1705" y="317"/>
                  <a:pt x="1706" y="315"/>
                </a:cubicBezTo>
                <a:cubicBezTo>
                  <a:pt x="1709" y="314"/>
                  <a:pt x="1710" y="313"/>
                  <a:pt x="1713" y="312"/>
                </a:cubicBezTo>
                <a:cubicBezTo>
                  <a:pt x="1708" y="308"/>
                  <a:pt x="1706" y="307"/>
                  <a:pt x="1702" y="303"/>
                </a:cubicBezTo>
                <a:cubicBezTo>
                  <a:pt x="1697" y="300"/>
                  <a:pt x="1695" y="298"/>
                  <a:pt x="1691" y="294"/>
                </a:cubicBezTo>
                <a:cubicBezTo>
                  <a:pt x="1683" y="291"/>
                  <a:pt x="1679" y="290"/>
                  <a:pt x="1672" y="287"/>
                </a:cubicBezTo>
                <a:cubicBezTo>
                  <a:pt x="1663" y="286"/>
                  <a:pt x="1659" y="285"/>
                  <a:pt x="1651" y="283"/>
                </a:cubicBezTo>
                <a:cubicBezTo>
                  <a:pt x="1651" y="283"/>
                  <a:pt x="1634" y="284"/>
                  <a:pt x="1629" y="277"/>
                </a:cubicBezTo>
                <a:cubicBezTo>
                  <a:pt x="1624" y="269"/>
                  <a:pt x="1612" y="268"/>
                  <a:pt x="1612" y="268"/>
                </a:cubicBezTo>
                <a:cubicBezTo>
                  <a:pt x="1605" y="263"/>
                  <a:pt x="1601" y="261"/>
                  <a:pt x="1594" y="256"/>
                </a:cubicBezTo>
                <a:cubicBezTo>
                  <a:pt x="1601" y="258"/>
                  <a:pt x="1604" y="259"/>
                  <a:pt x="1610" y="260"/>
                </a:cubicBezTo>
                <a:cubicBezTo>
                  <a:pt x="1612" y="260"/>
                  <a:pt x="1613" y="260"/>
                  <a:pt x="1614" y="259"/>
                </a:cubicBezTo>
                <a:cubicBezTo>
                  <a:pt x="1622" y="262"/>
                  <a:pt x="1626" y="263"/>
                  <a:pt x="1633" y="266"/>
                </a:cubicBezTo>
                <a:cubicBezTo>
                  <a:pt x="1640" y="269"/>
                  <a:pt x="1643" y="270"/>
                  <a:pt x="1649" y="272"/>
                </a:cubicBezTo>
                <a:cubicBezTo>
                  <a:pt x="1653" y="274"/>
                  <a:pt x="1655" y="275"/>
                  <a:pt x="1659" y="277"/>
                </a:cubicBezTo>
                <a:cubicBezTo>
                  <a:pt x="1663" y="276"/>
                  <a:pt x="1664" y="276"/>
                  <a:pt x="1668" y="276"/>
                </a:cubicBezTo>
                <a:cubicBezTo>
                  <a:pt x="1675" y="279"/>
                  <a:pt x="1679" y="280"/>
                  <a:pt x="1686" y="283"/>
                </a:cubicBezTo>
                <a:cubicBezTo>
                  <a:pt x="1692" y="286"/>
                  <a:pt x="1694" y="288"/>
                  <a:pt x="1700" y="291"/>
                </a:cubicBezTo>
                <a:cubicBezTo>
                  <a:pt x="1699" y="293"/>
                  <a:pt x="1699" y="293"/>
                  <a:pt x="1699" y="295"/>
                </a:cubicBezTo>
                <a:cubicBezTo>
                  <a:pt x="1704" y="298"/>
                  <a:pt x="1706" y="299"/>
                  <a:pt x="1711" y="301"/>
                </a:cubicBezTo>
                <a:cubicBezTo>
                  <a:pt x="1713" y="304"/>
                  <a:pt x="1714" y="306"/>
                  <a:pt x="1717" y="309"/>
                </a:cubicBezTo>
                <a:cubicBezTo>
                  <a:pt x="1720" y="306"/>
                  <a:pt x="1722" y="304"/>
                  <a:pt x="1725" y="300"/>
                </a:cubicBezTo>
                <a:cubicBezTo>
                  <a:pt x="1730" y="302"/>
                  <a:pt x="1733" y="303"/>
                  <a:pt x="1738" y="304"/>
                </a:cubicBezTo>
                <a:cubicBezTo>
                  <a:pt x="1735" y="299"/>
                  <a:pt x="1733" y="297"/>
                  <a:pt x="1730" y="292"/>
                </a:cubicBezTo>
                <a:cubicBezTo>
                  <a:pt x="1733" y="292"/>
                  <a:pt x="1734" y="292"/>
                  <a:pt x="1737" y="292"/>
                </a:cubicBezTo>
                <a:cubicBezTo>
                  <a:pt x="1738" y="290"/>
                  <a:pt x="1738" y="290"/>
                  <a:pt x="1738" y="288"/>
                </a:cubicBezTo>
                <a:cubicBezTo>
                  <a:pt x="1744" y="291"/>
                  <a:pt x="1746" y="292"/>
                  <a:pt x="1752" y="295"/>
                </a:cubicBezTo>
                <a:cubicBezTo>
                  <a:pt x="1757" y="295"/>
                  <a:pt x="1759" y="295"/>
                  <a:pt x="1763" y="294"/>
                </a:cubicBezTo>
                <a:cubicBezTo>
                  <a:pt x="1766" y="293"/>
                  <a:pt x="1768" y="293"/>
                  <a:pt x="1771" y="292"/>
                </a:cubicBezTo>
                <a:cubicBezTo>
                  <a:pt x="1774" y="292"/>
                  <a:pt x="1775" y="292"/>
                  <a:pt x="1777" y="292"/>
                </a:cubicBezTo>
                <a:cubicBezTo>
                  <a:pt x="1775" y="288"/>
                  <a:pt x="1773" y="285"/>
                  <a:pt x="1771" y="281"/>
                </a:cubicBezTo>
                <a:cubicBezTo>
                  <a:pt x="1775" y="281"/>
                  <a:pt x="1778" y="281"/>
                  <a:pt x="1782" y="281"/>
                </a:cubicBezTo>
                <a:cubicBezTo>
                  <a:pt x="1782" y="282"/>
                  <a:pt x="1782" y="282"/>
                  <a:pt x="1782" y="282"/>
                </a:cubicBezTo>
                <a:cubicBezTo>
                  <a:pt x="1784" y="284"/>
                  <a:pt x="1786" y="285"/>
                  <a:pt x="1788" y="287"/>
                </a:cubicBezTo>
                <a:cubicBezTo>
                  <a:pt x="1790" y="287"/>
                  <a:pt x="1791" y="287"/>
                  <a:pt x="1793" y="288"/>
                </a:cubicBezTo>
                <a:cubicBezTo>
                  <a:pt x="1794" y="288"/>
                  <a:pt x="1794" y="288"/>
                  <a:pt x="1795" y="289"/>
                </a:cubicBezTo>
                <a:cubicBezTo>
                  <a:pt x="1821" y="303"/>
                  <a:pt x="1846" y="318"/>
                  <a:pt x="1870" y="334"/>
                </a:cubicBezTo>
                <a:cubicBezTo>
                  <a:pt x="1871" y="334"/>
                  <a:pt x="1871" y="334"/>
                  <a:pt x="1871" y="335"/>
                </a:cubicBezTo>
                <a:cubicBezTo>
                  <a:pt x="1864" y="332"/>
                  <a:pt x="1861" y="330"/>
                  <a:pt x="1854" y="327"/>
                </a:cubicBezTo>
                <a:cubicBezTo>
                  <a:pt x="1843" y="321"/>
                  <a:pt x="1838" y="318"/>
                  <a:pt x="1827" y="313"/>
                </a:cubicBezTo>
                <a:cubicBezTo>
                  <a:pt x="1823" y="313"/>
                  <a:pt x="1821" y="313"/>
                  <a:pt x="1818" y="313"/>
                </a:cubicBezTo>
                <a:cubicBezTo>
                  <a:pt x="1808" y="308"/>
                  <a:pt x="1803" y="306"/>
                  <a:pt x="1794" y="302"/>
                </a:cubicBezTo>
                <a:cubicBezTo>
                  <a:pt x="1791" y="304"/>
                  <a:pt x="1790" y="305"/>
                  <a:pt x="1788" y="307"/>
                </a:cubicBezTo>
                <a:cubicBezTo>
                  <a:pt x="1794" y="312"/>
                  <a:pt x="1797" y="315"/>
                  <a:pt x="1804" y="320"/>
                </a:cubicBezTo>
                <a:cubicBezTo>
                  <a:pt x="1808" y="322"/>
                  <a:pt x="1810" y="323"/>
                  <a:pt x="1814" y="326"/>
                </a:cubicBezTo>
                <a:cubicBezTo>
                  <a:pt x="1821" y="331"/>
                  <a:pt x="1825" y="333"/>
                  <a:pt x="1832" y="338"/>
                </a:cubicBezTo>
                <a:cubicBezTo>
                  <a:pt x="1822" y="333"/>
                  <a:pt x="1817" y="331"/>
                  <a:pt x="1807" y="326"/>
                </a:cubicBezTo>
                <a:cubicBezTo>
                  <a:pt x="1805" y="328"/>
                  <a:pt x="1804" y="328"/>
                  <a:pt x="1802" y="330"/>
                </a:cubicBezTo>
                <a:cubicBezTo>
                  <a:pt x="1810" y="335"/>
                  <a:pt x="1814" y="338"/>
                  <a:pt x="1821" y="344"/>
                </a:cubicBezTo>
                <a:cubicBezTo>
                  <a:pt x="1818" y="345"/>
                  <a:pt x="1817" y="346"/>
                  <a:pt x="1814" y="348"/>
                </a:cubicBezTo>
                <a:cubicBezTo>
                  <a:pt x="1821" y="352"/>
                  <a:pt x="1824" y="353"/>
                  <a:pt x="1831" y="357"/>
                </a:cubicBezTo>
                <a:cubicBezTo>
                  <a:pt x="1836" y="362"/>
                  <a:pt x="1838" y="364"/>
                  <a:pt x="1843" y="369"/>
                </a:cubicBezTo>
                <a:cubicBezTo>
                  <a:pt x="1851" y="369"/>
                  <a:pt x="1854" y="370"/>
                  <a:pt x="1861" y="370"/>
                </a:cubicBezTo>
                <a:cubicBezTo>
                  <a:pt x="1864" y="374"/>
                  <a:pt x="1865" y="375"/>
                  <a:pt x="1868" y="378"/>
                </a:cubicBezTo>
                <a:cubicBezTo>
                  <a:pt x="1873" y="381"/>
                  <a:pt x="1876" y="383"/>
                  <a:pt x="1882" y="386"/>
                </a:cubicBezTo>
                <a:cubicBezTo>
                  <a:pt x="1890" y="391"/>
                  <a:pt x="1894" y="393"/>
                  <a:pt x="1902" y="397"/>
                </a:cubicBezTo>
                <a:cubicBezTo>
                  <a:pt x="1906" y="402"/>
                  <a:pt x="1909" y="405"/>
                  <a:pt x="1913" y="409"/>
                </a:cubicBezTo>
                <a:cubicBezTo>
                  <a:pt x="1918" y="413"/>
                  <a:pt x="1920" y="414"/>
                  <a:pt x="1925" y="418"/>
                </a:cubicBezTo>
                <a:cubicBezTo>
                  <a:pt x="1926" y="422"/>
                  <a:pt x="1927" y="424"/>
                  <a:pt x="1928" y="429"/>
                </a:cubicBezTo>
                <a:cubicBezTo>
                  <a:pt x="1934" y="440"/>
                  <a:pt x="1937" y="446"/>
                  <a:pt x="1944" y="458"/>
                </a:cubicBezTo>
                <a:cubicBezTo>
                  <a:pt x="1944" y="461"/>
                  <a:pt x="1945" y="463"/>
                  <a:pt x="1945" y="466"/>
                </a:cubicBezTo>
                <a:cubicBezTo>
                  <a:pt x="1948" y="470"/>
                  <a:pt x="1949" y="472"/>
                  <a:pt x="1952" y="475"/>
                </a:cubicBezTo>
                <a:cubicBezTo>
                  <a:pt x="1952" y="478"/>
                  <a:pt x="1952" y="479"/>
                  <a:pt x="1952" y="481"/>
                </a:cubicBezTo>
                <a:cubicBezTo>
                  <a:pt x="1952" y="488"/>
                  <a:pt x="1952" y="491"/>
                  <a:pt x="1952" y="497"/>
                </a:cubicBezTo>
                <a:cubicBezTo>
                  <a:pt x="1958" y="501"/>
                  <a:pt x="1962" y="503"/>
                  <a:pt x="1968" y="508"/>
                </a:cubicBezTo>
                <a:cubicBezTo>
                  <a:pt x="1967" y="509"/>
                  <a:pt x="1967" y="510"/>
                  <a:pt x="1965" y="512"/>
                </a:cubicBezTo>
                <a:cubicBezTo>
                  <a:pt x="1963" y="514"/>
                  <a:pt x="1962" y="515"/>
                  <a:pt x="1959" y="518"/>
                </a:cubicBezTo>
                <a:cubicBezTo>
                  <a:pt x="1960" y="522"/>
                  <a:pt x="1960" y="524"/>
                  <a:pt x="1961" y="529"/>
                </a:cubicBezTo>
                <a:cubicBezTo>
                  <a:pt x="1964" y="531"/>
                  <a:pt x="1965" y="532"/>
                  <a:pt x="1968" y="534"/>
                </a:cubicBezTo>
                <a:cubicBezTo>
                  <a:pt x="1971" y="537"/>
                  <a:pt x="1973" y="539"/>
                  <a:pt x="1977" y="542"/>
                </a:cubicBezTo>
                <a:cubicBezTo>
                  <a:pt x="1979" y="541"/>
                  <a:pt x="1980" y="541"/>
                  <a:pt x="1983" y="541"/>
                </a:cubicBezTo>
                <a:cubicBezTo>
                  <a:pt x="1985" y="543"/>
                  <a:pt x="1986" y="543"/>
                  <a:pt x="1988" y="545"/>
                </a:cubicBezTo>
                <a:cubicBezTo>
                  <a:pt x="1989" y="543"/>
                  <a:pt x="1989" y="543"/>
                  <a:pt x="1989" y="541"/>
                </a:cubicBezTo>
                <a:cubicBezTo>
                  <a:pt x="1991" y="543"/>
                  <a:pt x="1992" y="544"/>
                  <a:pt x="1994" y="545"/>
                </a:cubicBezTo>
                <a:cubicBezTo>
                  <a:pt x="1995" y="551"/>
                  <a:pt x="1995" y="554"/>
                  <a:pt x="1996" y="559"/>
                </a:cubicBezTo>
                <a:cubicBezTo>
                  <a:pt x="1992" y="557"/>
                  <a:pt x="1990" y="556"/>
                  <a:pt x="1985" y="555"/>
                </a:cubicBezTo>
                <a:cubicBezTo>
                  <a:pt x="1980" y="553"/>
                  <a:pt x="1978" y="552"/>
                  <a:pt x="1973" y="550"/>
                </a:cubicBezTo>
                <a:cubicBezTo>
                  <a:pt x="1973" y="554"/>
                  <a:pt x="1972" y="557"/>
                  <a:pt x="1972" y="561"/>
                </a:cubicBezTo>
                <a:cubicBezTo>
                  <a:pt x="1970" y="563"/>
                  <a:pt x="1970" y="564"/>
                  <a:pt x="1968" y="566"/>
                </a:cubicBezTo>
                <a:cubicBezTo>
                  <a:pt x="1969" y="568"/>
                  <a:pt x="1969" y="569"/>
                  <a:pt x="1970" y="571"/>
                </a:cubicBezTo>
                <a:cubicBezTo>
                  <a:pt x="1970" y="576"/>
                  <a:pt x="1970" y="578"/>
                  <a:pt x="1970" y="583"/>
                </a:cubicBezTo>
                <a:cubicBezTo>
                  <a:pt x="1974" y="587"/>
                  <a:pt x="1976" y="589"/>
                  <a:pt x="1980" y="593"/>
                </a:cubicBezTo>
                <a:cubicBezTo>
                  <a:pt x="1982" y="598"/>
                  <a:pt x="1983" y="601"/>
                  <a:pt x="1985" y="606"/>
                </a:cubicBezTo>
                <a:cubicBezTo>
                  <a:pt x="1985" y="611"/>
                  <a:pt x="1985" y="614"/>
                  <a:pt x="1985" y="619"/>
                </a:cubicBezTo>
                <a:cubicBezTo>
                  <a:pt x="1988" y="621"/>
                  <a:pt x="1990" y="622"/>
                  <a:pt x="1993" y="624"/>
                </a:cubicBezTo>
                <a:cubicBezTo>
                  <a:pt x="1993" y="628"/>
                  <a:pt x="1993" y="631"/>
                  <a:pt x="1993" y="636"/>
                </a:cubicBezTo>
                <a:cubicBezTo>
                  <a:pt x="1997" y="640"/>
                  <a:pt x="1998" y="642"/>
                  <a:pt x="2002" y="646"/>
                </a:cubicBezTo>
                <a:cubicBezTo>
                  <a:pt x="2004" y="651"/>
                  <a:pt x="2005" y="654"/>
                  <a:pt x="2007" y="660"/>
                </a:cubicBezTo>
                <a:cubicBezTo>
                  <a:pt x="2010" y="666"/>
                  <a:pt x="2012" y="669"/>
                  <a:pt x="2015" y="675"/>
                </a:cubicBezTo>
                <a:cubicBezTo>
                  <a:pt x="2017" y="678"/>
                  <a:pt x="2018" y="680"/>
                  <a:pt x="2019" y="683"/>
                </a:cubicBezTo>
                <a:cubicBezTo>
                  <a:pt x="2021" y="684"/>
                  <a:pt x="2022" y="685"/>
                  <a:pt x="2024" y="686"/>
                </a:cubicBezTo>
                <a:cubicBezTo>
                  <a:pt x="2026" y="689"/>
                  <a:pt x="2026" y="691"/>
                  <a:pt x="2028" y="695"/>
                </a:cubicBezTo>
                <a:cubicBezTo>
                  <a:pt x="2033" y="698"/>
                  <a:pt x="2035" y="699"/>
                  <a:pt x="2040" y="703"/>
                </a:cubicBezTo>
                <a:cubicBezTo>
                  <a:pt x="2043" y="704"/>
                  <a:pt x="2043" y="705"/>
                  <a:pt x="2046" y="706"/>
                </a:cubicBezTo>
                <a:cubicBezTo>
                  <a:pt x="2048" y="708"/>
                  <a:pt x="2050" y="709"/>
                  <a:pt x="2052" y="712"/>
                </a:cubicBezTo>
                <a:cubicBezTo>
                  <a:pt x="2053" y="714"/>
                  <a:pt x="2053" y="715"/>
                  <a:pt x="2053" y="718"/>
                </a:cubicBezTo>
                <a:cubicBezTo>
                  <a:pt x="2055" y="720"/>
                  <a:pt x="2056" y="721"/>
                  <a:pt x="2059" y="723"/>
                </a:cubicBezTo>
                <a:cubicBezTo>
                  <a:pt x="2061" y="726"/>
                  <a:pt x="2063" y="727"/>
                  <a:pt x="2066" y="730"/>
                </a:cubicBezTo>
                <a:cubicBezTo>
                  <a:pt x="2069" y="730"/>
                  <a:pt x="2070" y="731"/>
                  <a:pt x="2073" y="731"/>
                </a:cubicBezTo>
                <a:cubicBezTo>
                  <a:pt x="2077" y="724"/>
                  <a:pt x="2079" y="720"/>
                  <a:pt x="2083" y="713"/>
                </a:cubicBezTo>
                <a:cubicBezTo>
                  <a:pt x="2083" y="708"/>
                  <a:pt x="2083" y="705"/>
                  <a:pt x="2083" y="700"/>
                </a:cubicBezTo>
                <a:cubicBezTo>
                  <a:pt x="2087" y="703"/>
                  <a:pt x="2089" y="704"/>
                  <a:pt x="2092" y="707"/>
                </a:cubicBezTo>
                <a:cubicBezTo>
                  <a:pt x="2096" y="701"/>
                  <a:pt x="2097" y="699"/>
                  <a:pt x="2100" y="693"/>
                </a:cubicBezTo>
                <a:cubicBezTo>
                  <a:pt x="2100" y="690"/>
                  <a:pt x="2100" y="688"/>
                  <a:pt x="2100" y="684"/>
                </a:cubicBezTo>
                <a:cubicBezTo>
                  <a:pt x="2104" y="683"/>
                  <a:pt x="2106" y="683"/>
                  <a:pt x="2110" y="682"/>
                </a:cubicBezTo>
                <a:cubicBezTo>
                  <a:pt x="2114" y="687"/>
                  <a:pt x="2117" y="689"/>
                  <a:pt x="2121" y="694"/>
                </a:cubicBezTo>
                <a:cubicBezTo>
                  <a:pt x="2122" y="690"/>
                  <a:pt x="2123" y="689"/>
                  <a:pt x="2124" y="685"/>
                </a:cubicBezTo>
                <a:cubicBezTo>
                  <a:pt x="2125" y="689"/>
                  <a:pt x="2126" y="691"/>
                  <a:pt x="2127" y="695"/>
                </a:cubicBezTo>
                <a:cubicBezTo>
                  <a:pt x="2132" y="696"/>
                  <a:pt x="2134" y="696"/>
                  <a:pt x="2139" y="697"/>
                </a:cubicBezTo>
                <a:cubicBezTo>
                  <a:pt x="2143" y="700"/>
                  <a:pt x="2145" y="701"/>
                  <a:pt x="2150" y="704"/>
                </a:cubicBezTo>
                <a:cubicBezTo>
                  <a:pt x="2154" y="703"/>
                  <a:pt x="2156" y="703"/>
                  <a:pt x="2160" y="702"/>
                </a:cubicBezTo>
                <a:cubicBezTo>
                  <a:pt x="2165" y="701"/>
                  <a:pt x="2167" y="701"/>
                  <a:pt x="2171" y="701"/>
                </a:cubicBezTo>
                <a:cubicBezTo>
                  <a:pt x="2167" y="692"/>
                  <a:pt x="2165" y="688"/>
                  <a:pt x="2161" y="680"/>
                </a:cubicBezTo>
                <a:cubicBezTo>
                  <a:pt x="2168" y="691"/>
                  <a:pt x="2171" y="696"/>
                  <a:pt x="2177" y="707"/>
                </a:cubicBezTo>
                <a:cubicBezTo>
                  <a:pt x="2182" y="710"/>
                  <a:pt x="2184" y="712"/>
                  <a:pt x="2188" y="715"/>
                </a:cubicBezTo>
                <a:cubicBezTo>
                  <a:pt x="2191" y="716"/>
                  <a:pt x="2192" y="716"/>
                  <a:pt x="2194" y="717"/>
                </a:cubicBezTo>
                <a:cubicBezTo>
                  <a:pt x="2200" y="722"/>
                  <a:pt x="2203" y="724"/>
                  <a:pt x="2209" y="730"/>
                </a:cubicBezTo>
                <a:cubicBezTo>
                  <a:pt x="2212" y="732"/>
                  <a:pt x="2214" y="734"/>
                  <a:pt x="2218" y="736"/>
                </a:cubicBezTo>
                <a:cubicBezTo>
                  <a:pt x="2221" y="735"/>
                  <a:pt x="2223" y="735"/>
                  <a:pt x="2226" y="734"/>
                </a:cubicBezTo>
                <a:cubicBezTo>
                  <a:pt x="2232" y="739"/>
                  <a:pt x="2235" y="742"/>
                  <a:pt x="2241" y="748"/>
                </a:cubicBezTo>
                <a:cubicBezTo>
                  <a:pt x="2242" y="749"/>
                  <a:pt x="2242" y="749"/>
                  <a:pt x="2243" y="749"/>
                </a:cubicBezTo>
                <a:cubicBezTo>
                  <a:pt x="2254" y="770"/>
                  <a:pt x="2263" y="791"/>
                  <a:pt x="2273" y="812"/>
                </a:cubicBezTo>
                <a:cubicBezTo>
                  <a:pt x="2273" y="812"/>
                  <a:pt x="2272" y="812"/>
                  <a:pt x="2272" y="812"/>
                </a:cubicBezTo>
                <a:cubicBezTo>
                  <a:pt x="2271" y="811"/>
                  <a:pt x="2271" y="810"/>
                  <a:pt x="2270" y="810"/>
                </a:cubicBezTo>
                <a:cubicBezTo>
                  <a:pt x="2270" y="812"/>
                  <a:pt x="2271" y="813"/>
                  <a:pt x="2271" y="816"/>
                </a:cubicBezTo>
                <a:cubicBezTo>
                  <a:pt x="2270" y="814"/>
                  <a:pt x="2270" y="812"/>
                  <a:pt x="2268" y="810"/>
                </a:cubicBezTo>
                <a:cubicBezTo>
                  <a:pt x="2268" y="811"/>
                  <a:pt x="2267" y="811"/>
                  <a:pt x="2267" y="812"/>
                </a:cubicBezTo>
                <a:cubicBezTo>
                  <a:pt x="2266" y="809"/>
                  <a:pt x="2265" y="807"/>
                  <a:pt x="2264" y="804"/>
                </a:cubicBezTo>
                <a:cubicBezTo>
                  <a:pt x="2262" y="801"/>
                  <a:pt x="2260" y="800"/>
                  <a:pt x="2258" y="797"/>
                </a:cubicBezTo>
                <a:cubicBezTo>
                  <a:pt x="2256" y="794"/>
                  <a:pt x="2255" y="792"/>
                  <a:pt x="2253" y="788"/>
                </a:cubicBezTo>
                <a:cubicBezTo>
                  <a:pt x="2249" y="785"/>
                  <a:pt x="2248" y="783"/>
                  <a:pt x="2245" y="780"/>
                </a:cubicBezTo>
                <a:cubicBezTo>
                  <a:pt x="2244" y="782"/>
                  <a:pt x="2244" y="782"/>
                  <a:pt x="2243" y="783"/>
                </a:cubicBezTo>
                <a:cubicBezTo>
                  <a:pt x="2241" y="784"/>
                  <a:pt x="2240" y="785"/>
                  <a:pt x="2238" y="786"/>
                </a:cubicBezTo>
                <a:cubicBezTo>
                  <a:pt x="2243" y="790"/>
                  <a:pt x="2245" y="792"/>
                  <a:pt x="2249" y="796"/>
                </a:cubicBezTo>
                <a:cubicBezTo>
                  <a:pt x="2251" y="798"/>
                  <a:pt x="2252" y="798"/>
                  <a:pt x="2254" y="800"/>
                </a:cubicBezTo>
                <a:cubicBezTo>
                  <a:pt x="2255" y="802"/>
                  <a:pt x="2256" y="803"/>
                  <a:pt x="2257" y="805"/>
                </a:cubicBezTo>
                <a:cubicBezTo>
                  <a:pt x="2253" y="802"/>
                  <a:pt x="2251" y="801"/>
                  <a:pt x="2248" y="798"/>
                </a:cubicBezTo>
                <a:cubicBezTo>
                  <a:pt x="2246" y="798"/>
                  <a:pt x="2245" y="797"/>
                  <a:pt x="2244" y="797"/>
                </a:cubicBezTo>
                <a:cubicBezTo>
                  <a:pt x="2245" y="799"/>
                  <a:pt x="2246" y="800"/>
                  <a:pt x="2248" y="803"/>
                </a:cubicBezTo>
                <a:cubicBezTo>
                  <a:pt x="2252" y="806"/>
                  <a:pt x="2254" y="808"/>
                  <a:pt x="2258" y="811"/>
                </a:cubicBezTo>
                <a:cubicBezTo>
                  <a:pt x="2258" y="812"/>
                  <a:pt x="2259" y="813"/>
                  <a:pt x="2259" y="815"/>
                </a:cubicBezTo>
                <a:cubicBezTo>
                  <a:pt x="2261" y="817"/>
                  <a:pt x="2262" y="818"/>
                  <a:pt x="2264" y="820"/>
                </a:cubicBezTo>
                <a:cubicBezTo>
                  <a:pt x="2261" y="819"/>
                  <a:pt x="2260" y="818"/>
                  <a:pt x="2257" y="816"/>
                </a:cubicBezTo>
                <a:cubicBezTo>
                  <a:pt x="2258" y="818"/>
                  <a:pt x="2258" y="819"/>
                  <a:pt x="2259" y="821"/>
                </a:cubicBezTo>
                <a:cubicBezTo>
                  <a:pt x="2261" y="824"/>
                  <a:pt x="2263" y="825"/>
                  <a:pt x="2266" y="827"/>
                </a:cubicBezTo>
                <a:cubicBezTo>
                  <a:pt x="2268" y="830"/>
                  <a:pt x="2270" y="831"/>
                  <a:pt x="2273" y="833"/>
                </a:cubicBezTo>
                <a:cubicBezTo>
                  <a:pt x="2275" y="836"/>
                  <a:pt x="2276" y="838"/>
                  <a:pt x="2278" y="841"/>
                </a:cubicBezTo>
                <a:cubicBezTo>
                  <a:pt x="2281" y="845"/>
                  <a:pt x="2283" y="847"/>
                  <a:pt x="2286" y="851"/>
                </a:cubicBezTo>
                <a:cubicBezTo>
                  <a:pt x="2287" y="852"/>
                  <a:pt x="2288" y="853"/>
                  <a:pt x="2289" y="853"/>
                </a:cubicBezTo>
                <a:cubicBezTo>
                  <a:pt x="2369" y="1063"/>
                  <a:pt x="2383" y="1299"/>
                  <a:pt x="2314" y="1530"/>
                </a:cubicBezTo>
                <a:cubicBezTo>
                  <a:pt x="2276" y="1655"/>
                  <a:pt x="2218" y="1769"/>
                  <a:pt x="2142" y="1868"/>
                </a:cubicBezTo>
                <a:cubicBezTo>
                  <a:pt x="1932" y="2145"/>
                  <a:pt x="1595" y="2310"/>
                  <a:pt x="1238" y="2304"/>
                </a:cubicBezTo>
                <a:close/>
                <a:moveTo>
                  <a:pt x="1596" y="737"/>
                </a:moveTo>
                <a:cubicBezTo>
                  <a:pt x="1601" y="740"/>
                  <a:pt x="1603" y="741"/>
                  <a:pt x="1607" y="744"/>
                </a:cubicBezTo>
                <a:cubicBezTo>
                  <a:pt x="1610" y="750"/>
                  <a:pt x="1610" y="754"/>
                  <a:pt x="1612" y="760"/>
                </a:cubicBezTo>
                <a:cubicBezTo>
                  <a:pt x="1609" y="762"/>
                  <a:pt x="1608" y="763"/>
                  <a:pt x="1605" y="765"/>
                </a:cubicBezTo>
                <a:cubicBezTo>
                  <a:pt x="1600" y="758"/>
                  <a:pt x="1598" y="755"/>
                  <a:pt x="1593" y="748"/>
                </a:cubicBezTo>
                <a:cubicBezTo>
                  <a:pt x="1593" y="752"/>
                  <a:pt x="1593" y="754"/>
                  <a:pt x="1594" y="758"/>
                </a:cubicBezTo>
                <a:cubicBezTo>
                  <a:pt x="1590" y="759"/>
                  <a:pt x="1588" y="760"/>
                  <a:pt x="1584" y="762"/>
                </a:cubicBezTo>
                <a:cubicBezTo>
                  <a:pt x="1583" y="768"/>
                  <a:pt x="1582" y="771"/>
                  <a:pt x="1581" y="777"/>
                </a:cubicBezTo>
                <a:cubicBezTo>
                  <a:pt x="1577" y="777"/>
                  <a:pt x="1575" y="778"/>
                  <a:pt x="1571" y="778"/>
                </a:cubicBezTo>
                <a:cubicBezTo>
                  <a:pt x="1571" y="778"/>
                  <a:pt x="1580" y="763"/>
                  <a:pt x="1568" y="760"/>
                </a:cubicBezTo>
                <a:cubicBezTo>
                  <a:pt x="1556" y="757"/>
                  <a:pt x="1566" y="748"/>
                  <a:pt x="1566" y="748"/>
                </a:cubicBezTo>
                <a:cubicBezTo>
                  <a:pt x="1566" y="748"/>
                  <a:pt x="1567" y="731"/>
                  <a:pt x="1559" y="727"/>
                </a:cubicBezTo>
                <a:cubicBezTo>
                  <a:pt x="1559" y="727"/>
                  <a:pt x="1571" y="725"/>
                  <a:pt x="1581" y="736"/>
                </a:cubicBezTo>
                <a:cubicBezTo>
                  <a:pt x="1591" y="747"/>
                  <a:pt x="1596" y="737"/>
                  <a:pt x="1596" y="737"/>
                </a:cubicBezTo>
                <a:close/>
                <a:moveTo>
                  <a:pt x="1615" y="797"/>
                </a:moveTo>
                <a:cubicBezTo>
                  <a:pt x="1607" y="798"/>
                  <a:pt x="1603" y="799"/>
                  <a:pt x="1595" y="800"/>
                </a:cubicBezTo>
                <a:cubicBezTo>
                  <a:pt x="1589" y="800"/>
                  <a:pt x="1586" y="800"/>
                  <a:pt x="1579" y="801"/>
                </a:cubicBezTo>
                <a:cubicBezTo>
                  <a:pt x="1577" y="803"/>
                  <a:pt x="1575" y="804"/>
                  <a:pt x="1573" y="807"/>
                </a:cubicBezTo>
                <a:cubicBezTo>
                  <a:pt x="1567" y="804"/>
                  <a:pt x="1564" y="803"/>
                  <a:pt x="1559" y="800"/>
                </a:cubicBezTo>
                <a:cubicBezTo>
                  <a:pt x="1559" y="800"/>
                  <a:pt x="1568" y="792"/>
                  <a:pt x="1574" y="794"/>
                </a:cubicBezTo>
                <a:cubicBezTo>
                  <a:pt x="1581" y="796"/>
                  <a:pt x="1581" y="788"/>
                  <a:pt x="1593" y="792"/>
                </a:cubicBezTo>
                <a:cubicBezTo>
                  <a:pt x="1605" y="796"/>
                  <a:pt x="1615" y="797"/>
                  <a:pt x="1615" y="797"/>
                </a:cubicBezTo>
                <a:close/>
                <a:moveTo>
                  <a:pt x="1609" y="783"/>
                </a:moveTo>
                <a:cubicBezTo>
                  <a:pt x="1609" y="783"/>
                  <a:pt x="1623" y="778"/>
                  <a:pt x="1629" y="782"/>
                </a:cubicBezTo>
                <a:cubicBezTo>
                  <a:pt x="1636" y="786"/>
                  <a:pt x="1647" y="793"/>
                  <a:pt x="1647" y="793"/>
                </a:cubicBezTo>
                <a:cubicBezTo>
                  <a:pt x="1650" y="791"/>
                  <a:pt x="1651" y="790"/>
                  <a:pt x="1654" y="789"/>
                </a:cubicBezTo>
                <a:cubicBezTo>
                  <a:pt x="1655" y="792"/>
                  <a:pt x="1655" y="794"/>
                  <a:pt x="1656" y="797"/>
                </a:cubicBezTo>
                <a:cubicBezTo>
                  <a:pt x="1655" y="798"/>
                  <a:pt x="1654" y="800"/>
                  <a:pt x="1653" y="801"/>
                </a:cubicBezTo>
                <a:cubicBezTo>
                  <a:pt x="1647" y="800"/>
                  <a:pt x="1644" y="799"/>
                  <a:pt x="1639" y="797"/>
                </a:cubicBezTo>
                <a:cubicBezTo>
                  <a:pt x="1635" y="795"/>
                  <a:pt x="1633" y="794"/>
                  <a:pt x="1629" y="791"/>
                </a:cubicBezTo>
                <a:cubicBezTo>
                  <a:pt x="1621" y="788"/>
                  <a:pt x="1617" y="786"/>
                  <a:pt x="1609" y="783"/>
                </a:cubicBezTo>
                <a:close/>
                <a:moveTo>
                  <a:pt x="1682" y="1244"/>
                </a:moveTo>
                <a:cubicBezTo>
                  <a:pt x="1669" y="1241"/>
                  <a:pt x="1671" y="1251"/>
                  <a:pt x="1671" y="1251"/>
                </a:cubicBezTo>
                <a:cubicBezTo>
                  <a:pt x="1681" y="1253"/>
                  <a:pt x="1686" y="1254"/>
                  <a:pt x="1696" y="1256"/>
                </a:cubicBezTo>
                <a:cubicBezTo>
                  <a:pt x="1696" y="1256"/>
                  <a:pt x="1695" y="1247"/>
                  <a:pt x="1682" y="1244"/>
                </a:cubicBezTo>
                <a:close/>
                <a:moveTo>
                  <a:pt x="1361" y="176"/>
                </a:moveTo>
                <a:cubicBezTo>
                  <a:pt x="1355" y="174"/>
                  <a:pt x="1352" y="173"/>
                  <a:pt x="1346" y="171"/>
                </a:cubicBezTo>
                <a:cubicBezTo>
                  <a:pt x="1343" y="171"/>
                  <a:pt x="1341" y="171"/>
                  <a:pt x="1338" y="170"/>
                </a:cubicBezTo>
                <a:cubicBezTo>
                  <a:pt x="1339" y="172"/>
                  <a:pt x="1340" y="173"/>
                  <a:pt x="1341" y="174"/>
                </a:cubicBezTo>
                <a:cubicBezTo>
                  <a:pt x="1340" y="177"/>
                  <a:pt x="1339" y="178"/>
                  <a:pt x="1338" y="180"/>
                </a:cubicBezTo>
                <a:cubicBezTo>
                  <a:pt x="1342" y="180"/>
                  <a:pt x="1344" y="180"/>
                  <a:pt x="1348" y="180"/>
                </a:cubicBezTo>
                <a:cubicBezTo>
                  <a:pt x="1351" y="182"/>
                  <a:pt x="1352" y="183"/>
                  <a:pt x="1355" y="184"/>
                </a:cubicBezTo>
                <a:cubicBezTo>
                  <a:pt x="1360" y="183"/>
                  <a:pt x="1363" y="183"/>
                  <a:pt x="1368" y="182"/>
                </a:cubicBezTo>
                <a:cubicBezTo>
                  <a:pt x="1368" y="182"/>
                  <a:pt x="1376" y="185"/>
                  <a:pt x="1381" y="181"/>
                </a:cubicBezTo>
                <a:cubicBezTo>
                  <a:pt x="1385" y="176"/>
                  <a:pt x="1393" y="170"/>
                  <a:pt x="1393" y="170"/>
                </a:cubicBezTo>
                <a:cubicBezTo>
                  <a:pt x="1391" y="169"/>
                  <a:pt x="1390" y="169"/>
                  <a:pt x="1388" y="169"/>
                </a:cubicBezTo>
                <a:cubicBezTo>
                  <a:pt x="1384" y="167"/>
                  <a:pt x="1382" y="166"/>
                  <a:pt x="1378" y="164"/>
                </a:cubicBezTo>
                <a:cubicBezTo>
                  <a:pt x="1374" y="164"/>
                  <a:pt x="1372" y="164"/>
                  <a:pt x="1368" y="164"/>
                </a:cubicBezTo>
                <a:cubicBezTo>
                  <a:pt x="1364" y="165"/>
                  <a:pt x="1361" y="165"/>
                  <a:pt x="1357" y="166"/>
                </a:cubicBezTo>
                <a:cubicBezTo>
                  <a:pt x="1353" y="165"/>
                  <a:pt x="1351" y="164"/>
                  <a:pt x="1347" y="164"/>
                </a:cubicBezTo>
                <a:cubicBezTo>
                  <a:pt x="1345" y="164"/>
                  <a:pt x="1343" y="164"/>
                  <a:pt x="1341" y="165"/>
                </a:cubicBezTo>
                <a:cubicBezTo>
                  <a:pt x="1343" y="166"/>
                  <a:pt x="1345" y="167"/>
                  <a:pt x="1347" y="168"/>
                </a:cubicBezTo>
                <a:cubicBezTo>
                  <a:pt x="1352" y="171"/>
                  <a:pt x="1355" y="173"/>
                  <a:pt x="1361" y="176"/>
                </a:cubicBezTo>
                <a:close/>
                <a:moveTo>
                  <a:pt x="1332" y="174"/>
                </a:moveTo>
                <a:cubicBezTo>
                  <a:pt x="1331" y="171"/>
                  <a:pt x="1331" y="170"/>
                  <a:pt x="1330" y="168"/>
                </a:cubicBezTo>
                <a:cubicBezTo>
                  <a:pt x="1326" y="168"/>
                  <a:pt x="1325" y="167"/>
                  <a:pt x="1321" y="167"/>
                </a:cubicBezTo>
                <a:cubicBezTo>
                  <a:pt x="1320" y="169"/>
                  <a:pt x="1319" y="169"/>
                  <a:pt x="1318" y="171"/>
                </a:cubicBezTo>
                <a:cubicBezTo>
                  <a:pt x="1320" y="173"/>
                  <a:pt x="1322" y="174"/>
                  <a:pt x="1324" y="176"/>
                </a:cubicBezTo>
                <a:cubicBezTo>
                  <a:pt x="1327" y="175"/>
                  <a:pt x="1329" y="174"/>
                  <a:pt x="1332" y="174"/>
                </a:cubicBezTo>
                <a:close/>
                <a:moveTo>
                  <a:pt x="1422" y="187"/>
                </a:moveTo>
                <a:cubicBezTo>
                  <a:pt x="1422" y="190"/>
                  <a:pt x="1423" y="191"/>
                  <a:pt x="1423" y="193"/>
                </a:cubicBezTo>
                <a:cubicBezTo>
                  <a:pt x="1431" y="195"/>
                  <a:pt x="1435" y="197"/>
                  <a:pt x="1443" y="199"/>
                </a:cubicBezTo>
                <a:cubicBezTo>
                  <a:pt x="1438" y="195"/>
                  <a:pt x="1436" y="194"/>
                  <a:pt x="1431" y="190"/>
                </a:cubicBezTo>
                <a:cubicBezTo>
                  <a:pt x="1428" y="189"/>
                  <a:pt x="1426" y="189"/>
                  <a:pt x="1422" y="187"/>
                </a:cubicBezTo>
                <a:close/>
                <a:moveTo>
                  <a:pt x="1364" y="193"/>
                </a:moveTo>
                <a:cubicBezTo>
                  <a:pt x="1362" y="195"/>
                  <a:pt x="1361" y="195"/>
                  <a:pt x="1358" y="197"/>
                </a:cubicBezTo>
                <a:cubicBezTo>
                  <a:pt x="1363" y="197"/>
                  <a:pt x="1365" y="197"/>
                  <a:pt x="1370" y="198"/>
                </a:cubicBezTo>
                <a:cubicBezTo>
                  <a:pt x="1371" y="200"/>
                  <a:pt x="1371" y="201"/>
                  <a:pt x="1372" y="203"/>
                </a:cubicBezTo>
                <a:cubicBezTo>
                  <a:pt x="1368" y="203"/>
                  <a:pt x="1367" y="203"/>
                  <a:pt x="1364" y="203"/>
                </a:cubicBezTo>
                <a:cubicBezTo>
                  <a:pt x="1368" y="205"/>
                  <a:pt x="1370" y="206"/>
                  <a:pt x="1374" y="209"/>
                </a:cubicBezTo>
                <a:cubicBezTo>
                  <a:pt x="1367" y="208"/>
                  <a:pt x="1364" y="207"/>
                  <a:pt x="1358" y="206"/>
                </a:cubicBezTo>
                <a:cubicBezTo>
                  <a:pt x="1355" y="204"/>
                  <a:pt x="1354" y="203"/>
                  <a:pt x="1351" y="201"/>
                </a:cubicBezTo>
                <a:cubicBezTo>
                  <a:pt x="1347" y="199"/>
                  <a:pt x="1345" y="198"/>
                  <a:pt x="1341" y="196"/>
                </a:cubicBezTo>
                <a:cubicBezTo>
                  <a:pt x="1338" y="194"/>
                  <a:pt x="1337" y="193"/>
                  <a:pt x="1335" y="191"/>
                </a:cubicBezTo>
                <a:cubicBezTo>
                  <a:pt x="1330" y="192"/>
                  <a:pt x="1328" y="192"/>
                  <a:pt x="1324" y="193"/>
                </a:cubicBezTo>
                <a:cubicBezTo>
                  <a:pt x="1324" y="192"/>
                  <a:pt x="1325" y="191"/>
                  <a:pt x="1325" y="189"/>
                </a:cubicBezTo>
                <a:cubicBezTo>
                  <a:pt x="1322" y="189"/>
                  <a:pt x="1321" y="188"/>
                  <a:pt x="1318" y="188"/>
                </a:cubicBezTo>
                <a:cubicBezTo>
                  <a:pt x="1324" y="187"/>
                  <a:pt x="1326" y="187"/>
                  <a:pt x="1332" y="187"/>
                </a:cubicBezTo>
                <a:cubicBezTo>
                  <a:pt x="1333" y="185"/>
                  <a:pt x="1334" y="184"/>
                  <a:pt x="1335" y="182"/>
                </a:cubicBezTo>
                <a:cubicBezTo>
                  <a:pt x="1333" y="181"/>
                  <a:pt x="1332" y="180"/>
                  <a:pt x="1330" y="179"/>
                </a:cubicBezTo>
                <a:cubicBezTo>
                  <a:pt x="1328" y="181"/>
                  <a:pt x="1327" y="182"/>
                  <a:pt x="1324" y="184"/>
                </a:cubicBezTo>
                <a:cubicBezTo>
                  <a:pt x="1324" y="184"/>
                  <a:pt x="1318" y="180"/>
                  <a:pt x="1314" y="186"/>
                </a:cubicBezTo>
                <a:cubicBezTo>
                  <a:pt x="1314" y="186"/>
                  <a:pt x="1304" y="183"/>
                  <a:pt x="1301" y="187"/>
                </a:cubicBezTo>
                <a:cubicBezTo>
                  <a:pt x="1297" y="187"/>
                  <a:pt x="1295" y="188"/>
                  <a:pt x="1292" y="188"/>
                </a:cubicBezTo>
                <a:cubicBezTo>
                  <a:pt x="1292" y="188"/>
                  <a:pt x="1291" y="195"/>
                  <a:pt x="1283" y="194"/>
                </a:cubicBezTo>
                <a:cubicBezTo>
                  <a:pt x="1276" y="193"/>
                  <a:pt x="1274" y="203"/>
                  <a:pt x="1274" y="203"/>
                </a:cubicBezTo>
                <a:cubicBezTo>
                  <a:pt x="1280" y="203"/>
                  <a:pt x="1282" y="204"/>
                  <a:pt x="1288" y="205"/>
                </a:cubicBezTo>
                <a:cubicBezTo>
                  <a:pt x="1288" y="205"/>
                  <a:pt x="1295" y="210"/>
                  <a:pt x="1299" y="204"/>
                </a:cubicBezTo>
                <a:cubicBezTo>
                  <a:pt x="1299" y="204"/>
                  <a:pt x="1298" y="211"/>
                  <a:pt x="1306" y="209"/>
                </a:cubicBezTo>
                <a:cubicBezTo>
                  <a:pt x="1314" y="207"/>
                  <a:pt x="1318" y="203"/>
                  <a:pt x="1318" y="203"/>
                </a:cubicBezTo>
                <a:cubicBezTo>
                  <a:pt x="1318" y="205"/>
                  <a:pt x="1319" y="206"/>
                  <a:pt x="1319" y="208"/>
                </a:cubicBezTo>
                <a:cubicBezTo>
                  <a:pt x="1316" y="209"/>
                  <a:pt x="1314" y="210"/>
                  <a:pt x="1311" y="211"/>
                </a:cubicBezTo>
                <a:cubicBezTo>
                  <a:pt x="1310" y="212"/>
                  <a:pt x="1310" y="213"/>
                  <a:pt x="1309" y="215"/>
                </a:cubicBezTo>
                <a:cubicBezTo>
                  <a:pt x="1313" y="215"/>
                  <a:pt x="1315" y="215"/>
                  <a:pt x="1319" y="215"/>
                </a:cubicBezTo>
                <a:cubicBezTo>
                  <a:pt x="1323" y="217"/>
                  <a:pt x="1326" y="218"/>
                  <a:pt x="1330" y="220"/>
                </a:cubicBezTo>
                <a:cubicBezTo>
                  <a:pt x="1335" y="220"/>
                  <a:pt x="1338" y="220"/>
                  <a:pt x="1343" y="220"/>
                </a:cubicBezTo>
                <a:cubicBezTo>
                  <a:pt x="1348" y="219"/>
                  <a:pt x="1350" y="219"/>
                  <a:pt x="1355" y="219"/>
                </a:cubicBezTo>
                <a:cubicBezTo>
                  <a:pt x="1360" y="218"/>
                  <a:pt x="1363" y="218"/>
                  <a:pt x="1368" y="218"/>
                </a:cubicBezTo>
                <a:cubicBezTo>
                  <a:pt x="1379" y="220"/>
                  <a:pt x="1384" y="221"/>
                  <a:pt x="1395" y="223"/>
                </a:cubicBezTo>
                <a:cubicBezTo>
                  <a:pt x="1400" y="223"/>
                  <a:pt x="1404" y="223"/>
                  <a:pt x="1409" y="222"/>
                </a:cubicBezTo>
                <a:cubicBezTo>
                  <a:pt x="1414" y="220"/>
                  <a:pt x="1417" y="218"/>
                  <a:pt x="1421" y="216"/>
                </a:cubicBezTo>
                <a:cubicBezTo>
                  <a:pt x="1419" y="212"/>
                  <a:pt x="1418" y="210"/>
                  <a:pt x="1416" y="207"/>
                </a:cubicBezTo>
                <a:cubicBezTo>
                  <a:pt x="1411" y="208"/>
                  <a:pt x="1408" y="208"/>
                  <a:pt x="1403" y="209"/>
                </a:cubicBezTo>
                <a:cubicBezTo>
                  <a:pt x="1400" y="208"/>
                  <a:pt x="1399" y="208"/>
                  <a:pt x="1396" y="207"/>
                </a:cubicBezTo>
                <a:cubicBezTo>
                  <a:pt x="1394" y="204"/>
                  <a:pt x="1393" y="203"/>
                  <a:pt x="1391" y="200"/>
                </a:cubicBezTo>
                <a:cubicBezTo>
                  <a:pt x="1391" y="197"/>
                  <a:pt x="1391" y="195"/>
                  <a:pt x="1391" y="192"/>
                </a:cubicBezTo>
                <a:cubicBezTo>
                  <a:pt x="1387" y="192"/>
                  <a:pt x="1385" y="191"/>
                  <a:pt x="1381" y="191"/>
                </a:cubicBezTo>
                <a:cubicBezTo>
                  <a:pt x="1379" y="192"/>
                  <a:pt x="1378" y="192"/>
                  <a:pt x="1375" y="193"/>
                </a:cubicBezTo>
                <a:cubicBezTo>
                  <a:pt x="1371" y="193"/>
                  <a:pt x="1369" y="193"/>
                  <a:pt x="1364" y="193"/>
                </a:cubicBezTo>
                <a:close/>
                <a:moveTo>
                  <a:pt x="497" y="453"/>
                </a:moveTo>
                <a:cubicBezTo>
                  <a:pt x="495" y="456"/>
                  <a:pt x="494" y="458"/>
                  <a:pt x="492" y="461"/>
                </a:cubicBezTo>
                <a:cubicBezTo>
                  <a:pt x="496" y="460"/>
                  <a:pt x="497" y="459"/>
                  <a:pt x="501" y="457"/>
                </a:cubicBezTo>
                <a:cubicBezTo>
                  <a:pt x="502" y="455"/>
                  <a:pt x="503" y="454"/>
                  <a:pt x="504" y="452"/>
                </a:cubicBezTo>
                <a:cubicBezTo>
                  <a:pt x="501" y="452"/>
                  <a:pt x="500" y="453"/>
                  <a:pt x="497" y="453"/>
                </a:cubicBezTo>
                <a:close/>
                <a:moveTo>
                  <a:pt x="1232" y="187"/>
                </a:moveTo>
                <a:cubicBezTo>
                  <a:pt x="1235" y="188"/>
                  <a:pt x="1236" y="188"/>
                  <a:pt x="1239" y="189"/>
                </a:cubicBezTo>
                <a:cubicBezTo>
                  <a:pt x="1241" y="189"/>
                  <a:pt x="1242" y="188"/>
                  <a:pt x="1244" y="188"/>
                </a:cubicBezTo>
                <a:cubicBezTo>
                  <a:pt x="1248" y="189"/>
                  <a:pt x="1250" y="189"/>
                  <a:pt x="1254" y="190"/>
                </a:cubicBezTo>
                <a:cubicBezTo>
                  <a:pt x="1257" y="189"/>
                  <a:pt x="1258" y="189"/>
                  <a:pt x="1262" y="188"/>
                </a:cubicBezTo>
                <a:cubicBezTo>
                  <a:pt x="1265" y="188"/>
                  <a:pt x="1267" y="188"/>
                  <a:pt x="1271" y="187"/>
                </a:cubicBezTo>
                <a:cubicBezTo>
                  <a:pt x="1273" y="185"/>
                  <a:pt x="1274" y="183"/>
                  <a:pt x="1276" y="181"/>
                </a:cubicBezTo>
                <a:cubicBezTo>
                  <a:pt x="1276" y="183"/>
                  <a:pt x="1276" y="184"/>
                  <a:pt x="1277" y="186"/>
                </a:cubicBezTo>
                <a:cubicBezTo>
                  <a:pt x="1279" y="186"/>
                  <a:pt x="1281" y="185"/>
                  <a:pt x="1284" y="185"/>
                </a:cubicBezTo>
                <a:cubicBezTo>
                  <a:pt x="1284" y="186"/>
                  <a:pt x="1284" y="187"/>
                  <a:pt x="1284" y="188"/>
                </a:cubicBezTo>
                <a:cubicBezTo>
                  <a:pt x="1287" y="186"/>
                  <a:pt x="1288" y="185"/>
                  <a:pt x="1291" y="184"/>
                </a:cubicBezTo>
                <a:cubicBezTo>
                  <a:pt x="1294" y="184"/>
                  <a:pt x="1296" y="184"/>
                  <a:pt x="1299" y="184"/>
                </a:cubicBezTo>
                <a:cubicBezTo>
                  <a:pt x="1303" y="183"/>
                  <a:pt x="1304" y="182"/>
                  <a:pt x="1307" y="181"/>
                </a:cubicBezTo>
                <a:cubicBezTo>
                  <a:pt x="1305" y="180"/>
                  <a:pt x="1304" y="179"/>
                  <a:pt x="1302" y="178"/>
                </a:cubicBezTo>
                <a:cubicBezTo>
                  <a:pt x="1306" y="177"/>
                  <a:pt x="1308" y="177"/>
                  <a:pt x="1312" y="177"/>
                </a:cubicBezTo>
                <a:cubicBezTo>
                  <a:pt x="1309" y="175"/>
                  <a:pt x="1308" y="174"/>
                  <a:pt x="1305" y="173"/>
                </a:cubicBezTo>
                <a:cubicBezTo>
                  <a:pt x="1303" y="171"/>
                  <a:pt x="1302" y="171"/>
                  <a:pt x="1299" y="169"/>
                </a:cubicBezTo>
                <a:cubicBezTo>
                  <a:pt x="1296" y="171"/>
                  <a:pt x="1295" y="171"/>
                  <a:pt x="1292" y="173"/>
                </a:cubicBezTo>
                <a:cubicBezTo>
                  <a:pt x="1289" y="172"/>
                  <a:pt x="1288" y="172"/>
                  <a:pt x="1286" y="171"/>
                </a:cubicBezTo>
                <a:cubicBezTo>
                  <a:pt x="1281" y="171"/>
                  <a:pt x="1279" y="171"/>
                  <a:pt x="1274" y="171"/>
                </a:cubicBezTo>
                <a:cubicBezTo>
                  <a:pt x="1272" y="170"/>
                  <a:pt x="1271" y="170"/>
                  <a:pt x="1269" y="170"/>
                </a:cubicBezTo>
                <a:cubicBezTo>
                  <a:pt x="1266" y="172"/>
                  <a:pt x="1265" y="172"/>
                  <a:pt x="1263" y="174"/>
                </a:cubicBezTo>
                <a:cubicBezTo>
                  <a:pt x="1259" y="174"/>
                  <a:pt x="1257" y="175"/>
                  <a:pt x="1253" y="175"/>
                </a:cubicBezTo>
                <a:cubicBezTo>
                  <a:pt x="1247" y="176"/>
                  <a:pt x="1244" y="177"/>
                  <a:pt x="1238" y="178"/>
                </a:cubicBezTo>
                <a:cubicBezTo>
                  <a:pt x="1232" y="179"/>
                  <a:pt x="1230" y="179"/>
                  <a:pt x="1224" y="179"/>
                </a:cubicBezTo>
                <a:cubicBezTo>
                  <a:pt x="1222" y="180"/>
                  <a:pt x="1221" y="181"/>
                  <a:pt x="1219" y="182"/>
                </a:cubicBezTo>
                <a:cubicBezTo>
                  <a:pt x="1220" y="184"/>
                  <a:pt x="1220" y="185"/>
                  <a:pt x="1221" y="188"/>
                </a:cubicBezTo>
                <a:cubicBezTo>
                  <a:pt x="1225" y="187"/>
                  <a:pt x="1227" y="187"/>
                  <a:pt x="1232" y="187"/>
                </a:cubicBezTo>
                <a:close/>
                <a:moveTo>
                  <a:pt x="549" y="440"/>
                </a:moveTo>
                <a:cubicBezTo>
                  <a:pt x="543" y="442"/>
                  <a:pt x="541" y="443"/>
                  <a:pt x="535" y="444"/>
                </a:cubicBezTo>
                <a:cubicBezTo>
                  <a:pt x="534" y="445"/>
                  <a:pt x="533" y="446"/>
                  <a:pt x="532" y="448"/>
                </a:cubicBezTo>
                <a:cubicBezTo>
                  <a:pt x="528" y="448"/>
                  <a:pt x="526" y="447"/>
                  <a:pt x="522" y="447"/>
                </a:cubicBezTo>
                <a:cubicBezTo>
                  <a:pt x="518" y="449"/>
                  <a:pt x="516" y="450"/>
                  <a:pt x="511" y="452"/>
                </a:cubicBezTo>
                <a:cubicBezTo>
                  <a:pt x="510" y="454"/>
                  <a:pt x="510" y="455"/>
                  <a:pt x="509" y="457"/>
                </a:cubicBezTo>
                <a:cubicBezTo>
                  <a:pt x="509" y="457"/>
                  <a:pt x="522" y="447"/>
                  <a:pt x="529" y="452"/>
                </a:cubicBezTo>
                <a:cubicBezTo>
                  <a:pt x="536" y="456"/>
                  <a:pt x="542" y="446"/>
                  <a:pt x="542" y="446"/>
                </a:cubicBezTo>
                <a:cubicBezTo>
                  <a:pt x="547" y="445"/>
                  <a:pt x="550" y="444"/>
                  <a:pt x="555" y="443"/>
                </a:cubicBezTo>
                <a:cubicBezTo>
                  <a:pt x="553" y="442"/>
                  <a:pt x="552" y="441"/>
                  <a:pt x="549" y="440"/>
                </a:cubicBezTo>
                <a:close/>
                <a:moveTo>
                  <a:pt x="1516" y="205"/>
                </a:moveTo>
                <a:cubicBezTo>
                  <a:pt x="1518" y="206"/>
                  <a:pt x="1519" y="207"/>
                  <a:pt x="1521" y="209"/>
                </a:cubicBezTo>
                <a:cubicBezTo>
                  <a:pt x="1524" y="211"/>
                  <a:pt x="1526" y="212"/>
                  <a:pt x="1528" y="214"/>
                </a:cubicBezTo>
                <a:cubicBezTo>
                  <a:pt x="1533" y="217"/>
                  <a:pt x="1535" y="219"/>
                  <a:pt x="1539" y="222"/>
                </a:cubicBezTo>
                <a:cubicBezTo>
                  <a:pt x="1542" y="222"/>
                  <a:pt x="1543" y="222"/>
                  <a:pt x="1546" y="222"/>
                </a:cubicBezTo>
                <a:cubicBezTo>
                  <a:pt x="1551" y="225"/>
                  <a:pt x="1554" y="225"/>
                  <a:pt x="1559" y="228"/>
                </a:cubicBezTo>
                <a:cubicBezTo>
                  <a:pt x="1561" y="227"/>
                  <a:pt x="1562" y="227"/>
                  <a:pt x="1564" y="226"/>
                </a:cubicBezTo>
                <a:cubicBezTo>
                  <a:pt x="1567" y="225"/>
                  <a:pt x="1569" y="225"/>
                  <a:pt x="1572" y="225"/>
                </a:cubicBezTo>
                <a:cubicBezTo>
                  <a:pt x="1569" y="223"/>
                  <a:pt x="1567" y="223"/>
                  <a:pt x="1564" y="222"/>
                </a:cubicBezTo>
                <a:cubicBezTo>
                  <a:pt x="1563" y="219"/>
                  <a:pt x="1562" y="218"/>
                  <a:pt x="1560" y="216"/>
                </a:cubicBezTo>
                <a:cubicBezTo>
                  <a:pt x="1560" y="214"/>
                  <a:pt x="1560" y="214"/>
                  <a:pt x="1560" y="212"/>
                </a:cubicBezTo>
                <a:cubicBezTo>
                  <a:pt x="1558" y="211"/>
                  <a:pt x="1557" y="211"/>
                  <a:pt x="1556" y="210"/>
                </a:cubicBezTo>
                <a:cubicBezTo>
                  <a:pt x="1554" y="208"/>
                  <a:pt x="1554" y="208"/>
                  <a:pt x="1553" y="206"/>
                </a:cubicBezTo>
                <a:cubicBezTo>
                  <a:pt x="1549" y="205"/>
                  <a:pt x="1547" y="205"/>
                  <a:pt x="1542" y="205"/>
                </a:cubicBezTo>
                <a:cubicBezTo>
                  <a:pt x="1539" y="203"/>
                  <a:pt x="1538" y="203"/>
                  <a:pt x="1534" y="201"/>
                </a:cubicBezTo>
                <a:cubicBezTo>
                  <a:pt x="1531" y="199"/>
                  <a:pt x="1530" y="198"/>
                  <a:pt x="1527" y="196"/>
                </a:cubicBezTo>
                <a:cubicBezTo>
                  <a:pt x="1525" y="194"/>
                  <a:pt x="1524" y="193"/>
                  <a:pt x="1521" y="191"/>
                </a:cubicBezTo>
                <a:cubicBezTo>
                  <a:pt x="1517" y="193"/>
                  <a:pt x="1515" y="194"/>
                  <a:pt x="1511" y="197"/>
                </a:cubicBezTo>
                <a:cubicBezTo>
                  <a:pt x="1511" y="198"/>
                  <a:pt x="1511" y="199"/>
                  <a:pt x="1510" y="201"/>
                </a:cubicBezTo>
                <a:cubicBezTo>
                  <a:pt x="1513" y="202"/>
                  <a:pt x="1514" y="203"/>
                  <a:pt x="1516" y="205"/>
                </a:cubicBezTo>
                <a:close/>
                <a:moveTo>
                  <a:pt x="593" y="379"/>
                </a:moveTo>
                <a:cubicBezTo>
                  <a:pt x="590" y="380"/>
                  <a:pt x="589" y="381"/>
                  <a:pt x="586" y="383"/>
                </a:cubicBezTo>
                <a:cubicBezTo>
                  <a:pt x="586" y="384"/>
                  <a:pt x="586" y="385"/>
                  <a:pt x="586" y="386"/>
                </a:cubicBezTo>
                <a:cubicBezTo>
                  <a:pt x="589" y="386"/>
                  <a:pt x="591" y="386"/>
                  <a:pt x="594" y="385"/>
                </a:cubicBezTo>
                <a:cubicBezTo>
                  <a:pt x="598" y="384"/>
                  <a:pt x="601" y="383"/>
                  <a:pt x="605" y="381"/>
                </a:cubicBezTo>
                <a:cubicBezTo>
                  <a:pt x="605" y="380"/>
                  <a:pt x="605" y="379"/>
                  <a:pt x="605" y="377"/>
                </a:cubicBezTo>
                <a:cubicBezTo>
                  <a:pt x="600" y="378"/>
                  <a:pt x="598" y="378"/>
                  <a:pt x="593" y="379"/>
                </a:cubicBezTo>
                <a:close/>
                <a:moveTo>
                  <a:pt x="741" y="389"/>
                </a:moveTo>
                <a:cubicBezTo>
                  <a:pt x="736" y="390"/>
                  <a:pt x="734" y="391"/>
                  <a:pt x="729" y="393"/>
                </a:cubicBezTo>
                <a:cubicBezTo>
                  <a:pt x="727" y="395"/>
                  <a:pt x="726" y="396"/>
                  <a:pt x="723" y="398"/>
                </a:cubicBezTo>
                <a:cubicBezTo>
                  <a:pt x="720" y="398"/>
                  <a:pt x="718" y="398"/>
                  <a:pt x="714" y="398"/>
                </a:cubicBezTo>
                <a:cubicBezTo>
                  <a:pt x="711" y="401"/>
                  <a:pt x="709" y="402"/>
                  <a:pt x="706" y="405"/>
                </a:cubicBezTo>
                <a:cubicBezTo>
                  <a:pt x="708" y="405"/>
                  <a:pt x="709" y="406"/>
                  <a:pt x="712" y="406"/>
                </a:cubicBezTo>
                <a:cubicBezTo>
                  <a:pt x="707" y="409"/>
                  <a:pt x="705" y="410"/>
                  <a:pt x="701" y="412"/>
                </a:cubicBezTo>
                <a:cubicBezTo>
                  <a:pt x="704" y="412"/>
                  <a:pt x="706" y="412"/>
                  <a:pt x="709" y="411"/>
                </a:cubicBezTo>
                <a:cubicBezTo>
                  <a:pt x="712" y="410"/>
                  <a:pt x="714" y="409"/>
                  <a:pt x="717" y="408"/>
                </a:cubicBezTo>
                <a:cubicBezTo>
                  <a:pt x="721" y="406"/>
                  <a:pt x="723" y="405"/>
                  <a:pt x="727" y="403"/>
                </a:cubicBezTo>
                <a:cubicBezTo>
                  <a:pt x="731" y="402"/>
                  <a:pt x="733" y="401"/>
                  <a:pt x="737" y="400"/>
                </a:cubicBezTo>
                <a:cubicBezTo>
                  <a:pt x="738" y="397"/>
                  <a:pt x="739" y="396"/>
                  <a:pt x="740" y="394"/>
                </a:cubicBezTo>
                <a:cubicBezTo>
                  <a:pt x="741" y="392"/>
                  <a:pt x="741" y="391"/>
                  <a:pt x="741" y="389"/>
                </a:cubicBezTo>
                <a:close/>
                <a:moveTo>
                  <a:pt x="1436" y="174"/>
                </a:moveTo>
                <a:cubicBezTo>
                  <a:pt x="1441" y="177"/>
                  <a:pt x="1444" y="178"/>
                  <a:pt x="1450" y="180"/>
                </a:cubicBezTo>
                <a:cubicBezTo>
                  <a:pt x="1444" y="179"/>
                  <a:pt x="1441" y="179"/>
                  <a:pt x="1435" y="178"/>
                </a:cubicBezTo>
                <a:cubicBezTo>
                  <a:pt x="1436" y="180"/>
                  <a:pt x="1436" y="181"/>
                  <a:pt x="1437" y="182"/>
                </a:cubicBezTo>
                <a:cubicBezTo>
                  <a:pt x="1439" y="184"/>
                  <a:pt x="1440" y="185"/>
                  <a:pt x="1442" y="187"/>
                </a:cubicBezTo>
                <a:cubicBezTo>
                  <a:pt x="1445" y="186"/>
                  <a:pt x="1447" y="186"/>
                  <a:pt x="1450" y="185"/>
                </a:cubicBezTo>
                <a:cubicBezTo>
                  <a:pt x="1453" y="187"/>
                  <a:pt x="1454" y="189"/>
                  <a:pt x="1456" y="191"/>
                </a:cubicBezTo>
                <a:cubicBezTo>
                  <a:pt x="1461" y="190"/>
                  <a:pt x="1463" y="190"/>
                  <a:pt x="1468" y="189"/>
                </a:cubicBezTo>
                <a:cubicBezTo>
                  <a:pt x="1470" y="192"/>
                  <a:pt x="1471" y="193"/>
                  <a:pt x="1473" y="195"/>
                </a:cubicBezTo>
                <a:cubicBezTo>
                  <a:pt x="1476" y="195"/>
                  <a:pt x="1478" y="195"/>
                  <a:pt x="1482" y="196"/>
                </a:cubicBezTo>
                <a:cubicBezTo>
                  <a:pt x="1485" y="198"/>
                  <a:pt x="1487" y="199"/>
                  <a:pt x="1490" y="202"/>
                </a:cubicBezTo>
                <a:cubicBezTo>
                  <a:pt x="1496" y="203"/>
                  <a:pt x="1498" y="204"/>
                  <a:pt x="1504" y="206"/>
                </a:cubicBezTo>
                <a:cubicBezTo>
                  <a:pt x="1505" y="205"/>
                  <a:pt x="1505" y="204"/>
                  <a:pt x="1506" y="203"/>
                </a:cubicBezTo>
                <a:cubicBezTo>
                  <a:pt x="1504" y="201"/>
                  <a:pt x="1504" y="201"/>
                  <a:pt x="1503" y="199"/>
                </a:cubicBezTo>
                <a:cubicBezTo>
                  <a:pt x="1502" y="197"/>
                  <a:pt x="1502" y="197"/>
                  <a:pt x="1501" y="195"/>
                </a:cubicBezTo>
                <a:cubicBezTo>
                  <a:pt x="1500" y="192"/>
                  <a:pt x="1499" y="191"/>
                  <a:pt x="1497" y="189"/>
                </a:cubicBezTo>
                <a:cubicBezTo>
                  <a:pt x="1495" y="188"/>
                  <a:pt x="1493" y="188"/>
                  <a:pt x="1490" y="187"/>
                </a:cubicBezTo>
                <a:cubicBezTo>
                  <a:pt x="1488" y="185"/>
                  <a:pt x="1487" y="185"/>
                  <a:pt x="1485" y="183"/>
                </a:cubicBezTo>
                <a:cubicBezTo>
                  <a:pt x="1482" y="182"/>
                  <a:pt x="1480" y="182"/>
                  <a:pt x="1477" y="181"/>
                </a:cubicBezTo>
                <a:cubicBezTo>
                  <a:pt x="1474" y="181"/>
                  <a:pt x="1473" y="180"/>
                  <a:pt x="1471" y="180"/>
                </a:cubicBezTo>
                <a:cubicBezTo>
                  <a:pt x="1469" y="177"/>
                  <a:pt x="1468" y="176"/>
                  <a:pt x="1466" y="173"/>
                </a:cubicBezTo>
                <a:cubicBezTo>
                  <a:pt x="1459" y="172"/>
                  <a:pt x="1455" y="171"/>
                  <a:pt x="1448" y="169"/>
                </a:cubicBezTo>
                <a:cubicBezTo>
                  <a:pt x="1444" y="169"/>
                  <a:pt x="1442" y="169"/>
                  <a:pt x="1437" y="169"/>
                </a:cubicBezTo>
                <a:cubicBezTo>
                  <a:pt x="1435" y="169"/>
                  <a:pt x="1434" y="169"/>
                  <a:pt x="1432" y="168"/>
                </a:cubicBezTo>
                <a:cubicBezTo>
                  <a:pt x="1432" y="170"/>
                  <a:pt x="1432" y="171"/>
                  <a:pt x="1431" y="173"/>
                </a:cubicBezTo>
                <a:cubicBezTo>
                  <a:pt x="1433" y="173"/>
                  <a:pt x="1434" y="174"/>
                  <a:pt x="1436" y="174"/>
                </a:cubicBezTo>
                <a:close/>
                <a:moveTo>
                  <a:pt x="1802" y="579"/>
                </a:moveTo>
                <a:cubicBezTo>
                  <a:pt x="1803" y="581"/>
                  <a:pt x="1804" y="582"/>
                  <a:pt x="1805" y="583"/>
                </a:cubicBezTo>
                <a:cubicBezTo>
                  <a:pt x="1808" y="583"/>
                  <a:pt x="1810" y="583"/>
                  <a:pt x="1813" y="583"/>
                </a:cubicBezTo>
                <a:cubicBezTo>
                  <a:pt x="1811" y="580"/>
                  <a:pt x="1811" y="579"/>
                  <a:pt x="1810" y="577"/>
                </a:cubicBezTo>
                <a:cubicBezTo>
                  <a:pt x="1807" y="578"/>
                  <a:pt x="1805" y="578"/>
                  <a:pt x="1802" y="579"/>
                </a:cubicBezTo>
                <a:close/>
                <a:moveTo>
                  <a:pt x="1840" y="577"/>
                </a:moveTo>
                <a:cubicBezTo>
                  <a:pt x="1841" y="580"/>
                  <a:pt x="1841" y="582"/>
                  <a:pt x="1842" y="585"/>
                </a:cubicBezTo>
                <a:cubicBezTo>
                  <a:pt x="1844" y="583"/>
                  <a:pt x="1846" y="583"/>
                  <a:pt x="1848" y="581"/>
                </a:cubicBezTo>
                <a:cubicBezTo>
                  <a:pt x="1846" y="577"/>
                  <a:pt x="1845" y="575"/>
                  <a:pt x="1843" y="571"/>
                </a:cubicBezTo>
                <a:cubicBezTo>
                  <a:pt x="1841" y="574"/>
                  <a:pt x="1841" y="575"/>
                  <a:pt x="1840" y="577"/>
                </a:cubicBezTo>
                <a:close/>
                <a:moveTo>
                  <a:pt x="1530" y="1200"/>
                </a:moveTo>
                <a:cubicBezTo>
                  <a:pt x="1513" y="1195"/>
                  <a:pt x="1513" y="1204"/>
                  <a:pt x="1527" y="1215"/>
                </a:cubicBezTo>
                <a:cubicBezTo>
                  <a:pt x="1541" y="1227"/>
                  <a:pt x="1546" y="1214"/>
                  <a:pt x="1546" y="1214"/>
                </a:cubicBezTo>
                <a:cubicBezTo>
                  <a:pt x="1546" y="1214"/>
                  <a:pt x="1548" y="1204"/>
                  <a:pt x="1530" y="1200"/>
                </a:cubicBezTo>
                <a:close/>
                <a:moveTo>
                  <a:pt x="1668" y="495"/>
                </a:moveTo>
                <a:cubicBezTo>
                  <a:pt x="1666" y="499"/>
                  <a:pt x="1671" y="505"/>
                  <a:pt x="1671" y="505"/>
                </a:cubicBezTo>
                <a:cubicBezTo>
                  <a:pt x="1671" y="505"/>
                  <a:pt x="1682" y="511"/>
                  <a:pt x="1681" y="499"/>
                </a:cubicBezTo>
                <a:cubicBezTo>
                  <a:pt x="1680" y="488"/>
                  <a:pt x="1670" y="491"/>
                  <a:pt x="1668" y="495"/>
                </a:cubicBezTo>
                <a:close/>
                <a:moveTo>
                  <a:pt x="1649" y="594"/>
                </a:moveTo>
                <a:cubicBezTo>
                  <a:pt x="1649" y="594"/>
                  <a:pt x="1661" y="592"/>
                  <a:pt x="1667" y="594"/>
                </a:cubicBezTo>
                <a:cubicBezTo>
                  <a:pt x="1673" y="596"/>
                  <a:pt x="1675" y="584"/>
                  <a:pt x="1665" y="581"/>
                </a:cubicBezTo>
                <a:cubicBezTo>
                  <a:pt x="1656" y="577"/>
                  <a:pt x="1652" y="585"/>
                  <a:pt x="1652" y="585"/>
                </a:cubicBezTo>
                <a:cubicBezTo>
                  <a:pt x="1651" y="589"/>
                  <a:pt x="1650" y="591"/>
                  <a:pt x="1649" y="594"/>
                </a:cubicBezTo>
                <a:close/>
                <a:moveTo>
                  <a:pt x="1959" y="852"/>
                </a:moveTo>
                <a:cubicBezTo>
                  <a:pt x="1957" y="846"/>
                  <a:pt x="1955" y="842"/>
                  <a:pt x="1953" y="836"/>
                </a:cubicBezTo>
                <a:cubicBezTo>
                  <a:pt x="1954" y="831"/>
                  <a:pt x="1954" y="828"/>
                  <a:pt x="1955" y="823"/>
                </a:cubicBezTo>
                <a:cubicBezTo>
                  <a:pt x="1950" y="822"/>
                  <a:pt x="1948" y="821"/>
                  <a:pt x="1943" y="820"/>
                </a:cubicBezTo>
                <a:cubicBezTo>
                  <a:pt x="1937" y="817"/>
                  <a:pt x="1935" y="816"/>
                  <a:pt x="1929" y="813"/>
                </a:cubicBezTo>
                <a:cubicBezTo>
                  <a:pt x="1930" y="807"/>
                  <a:pt x="1931" y="804"/>
                  <a:pt x="1932" y="798"/>
                </a:cubicBezTo>
                <a:cubicBezTo>
                  <a:pt x="1926" y="798"/>
                  <a:pt x="1923" y="799"/>
                  <a:pt x="1916" y="799"/>
                </a:cubicBezTo>
                <a:cubicBezTo>
                  <a:pt x="1925" y="794"/>
                  <a:pt x="1929" y="792"/>
                  <a:pt x="1936" y="788"/>
                </a:cubicBezTo>
                <a:cubicBezTo>
                  <a:pt x="1934" y="782"/>
                  <a:pt x="1932" y="778"/>
                  <a:pt x="1930" y="772"/>
                </a:cubicBezTo>
                <a:cubicBezTo>
                  <a:pt x="1920" y="777"/>
                  <a:pt x="1916" y="780"/>
                  <a:pt x="1906" y="785"/>
                </a:cubicBezTo>
                <a:cubicBezTo>
                  <a:pt x="1902" y="793"/>
                  <a:pt x="1899" y="797"/>
                  <a:pt x="1894" y="805"/>
                </a:cubicBezTo>
                <a:cubicBezTo>
                  <a:pt x="1888" y="805"/>
                  <a:pt x="1884" y="805"/>
                  <a:pt x="1878" y="804"/>
                </a:cubicBezTo>
                <a:cubicBezTo>
                  <a:pt x="1882" y="806"/>
                  <a:pt x="1885" y="808"/>
                  <a:pt x="1889" y="810"/>
                </a:cubicBezTo>
                <a:cubicBezTo>
                  <a:pt x="1885" y="816"/>
                  <a:pt x="1883" y="820"/>
                  <a:pt x="1879" y="826"/>
                </a:cubicBezTo>
                <a:cubicBezTo>
                  <a:pt x="1886" y="827"/>
                  <a:pt x="1890" y="827"/>
                  <a:pt x="1897" y="827"/>
                </a:cubicBezTo>
                <a:cubicBezTo>
                  <a:pt x="1903" y="831"/>
                  <a:pt x="1907" y="833"/>
                  <a:pt x="1913" y="837"/>
                </a:cubicBezTo>
                <a:cubicBezTo>
                  <a:pt x="1920" y="840"/>
                  <a:pt x="1923" y="841"/>
                  <a:pt x="1929" y="843"/>
                </a:cubicBezTo>
                <a:cubicBezTo>
                  <a:pt x="1921" y="844"/>
                  <a:pt x="1917" y="844"/>
                  <a:pt x="1909" y="845"/>
                </a:cubicBezTo>
                <a:cubicBezTo>
                  <a:pt x="1916" y="848"/>
                  <a:pt x="1920" y="850"/>
                  <a:pt x="1927" y="853"/>
                </a:cubicBezTo>
                <a:cubicBezTo>
                  <a:pt x="1933" y="853"/>
                  <a:pt x="1936" y="852"/>
                  <a:pt x="1942" y="852"/>
                </a:cubicBezTo>
                <a:cubicBezTo>
                  <a:pt x="1942" y="856"/>
                  <a:pt x="1942" y="857"/>
                  <a:pt x="1941" y="861"/>
                </a:cubicBezTo>
                <a:cubicBezTo>
                  <a:pt x="1946" y="863"/>
                  <a:pt x="1949" y="864"/>
                  <a:pt x="1954" y="867"/>
                </a:cubicBezTo>
                <a:cubicBezTo>
                  <a:pt x="1954" y="864"/>
                  <a:pt x="1954" y="862"/>
                  <a:pt x="1954" y="858"/>
                </a:cubicBezTo>
                <a:cubicBezTo>
                  <a:pt x="1956" y="856"/>
                  <a:pt x="1957" y="855"/>
                  <a:pt x="1959" y="852"/>
                </a:cubicBezTo>
                <a:close/>
                <a:moveTo>
                  <a:pt x="1648" y="1223"/>
                </a:moveTo>
                <a:cubicBezTo>
                  <a:pt x="1648" y="1223"/>
                  <a:pt x="1647" y="1213"/>
                  <a:pt x="1632" y="1207"/>
                </a:cubicBezTo>
                <a:cubicBezTo>
                  <a:pt x="1618" y="1201"/>
                  <a:pt x="1612" y="1207"/>
                  <a:pt x="1609" y="1198"/>
                </a:cubicBezTo>
                <a:cubicBezTo>
                  <a:pt x="1606" y="1189"/>
                  <a:pt x="1595" y="1199"/>
                  <a:pt x="1595" y="1199"/>
                </a:cubicBezTo>
                <a:cubicBezTo>
                  <a:pt x="1595" y="1199"/>
                  <a:pt x="1611" y="1205"/>
                  <a:pt x="1599" y="1209"/>
                </a:cubicBezTo>
                <a:cubicBezTo>
                  <a:pt x="1587" y="1214"/>
                  <a:pt x="1602" y="1219"/>
                  <a:pt x="1602" y="1219"/>
                </a:cubicBezTo>
                <a:cubicBezTo>
                  <a:pt x="1602" y="1219"/>
                  <a:pt x="1598" y="1225"/>
                  <a:pt x="1592" y="1218"/>
                </a:cubicBezTo>
                <a:cubicBezTo>
                  <a:pt x="1585" y="1211"/>
                  <a:pt x="1572" y="1207"/>
                  <a:pt x="1574" y="1216"/>
                </a:cubicBezTo>
                <a:cubicBezTo>
                  <a:pt x="1576" y="1224"/>
                  <a:pt x="1588" y="1224"/>
                  <a:pt x="1588" y="1224"/>
                </a:cubicBezTo>
                <a:cubicBezTo>
                  <a:pt x="1595" y="1225"/>
                  <a:pt x="1599" y="1226"/>
                  <a:pt x="1605" y="1228"/>
                </a:cubicBezTo>
                <a:cubicBezTo>
                  <a:pt x="1605" y="1228"/>
                  <a:pt x="1605" y="1239"/>
                  <a:pt x="1613" y="1241"/>
                </a:cubicBezTo>
                <a:cubicBezTo>
                  <a:pt x="1621" y="1244"/>
                  <a:pt x="1623" y="1232"/>
                  <a:pt x="1623" y="1232"/>
                </a:cubicBezTo>
                <a:cubicBezTo>
                  <a:pt x="1628" y="1239"/>
                  <a:pt x="1637" y="1235"/>
                  <a:pt x="1637" y="1235"/>
                </a:cubicBezTo>
                <a:cubicBezTo>
                  <a:pt x="1637" y="1235"/>
                  <a:pt x="1658" y="1247"/>
                  <a:pt x="1660" y="1237"/>
                </a:cubicBezTo>
                <a:cubicBezTo>
                  <a:pt x="1663" y="1227"/>
                  <a:pt x="1648" y="1223"/>
                  <a:pt x="1648" y="1223"/>
                </a:cubicBezTo>
                <a:close/>
                <a:moveTo>
                  <a:pt x="1583" y="1180"/>
                </a:moveTo>
                <a:cubicBezTo>
                  <a:pt x="1584" y="1174"/>
                  <a:pt x="1571" y="1169"/>
                  <a:pt x="1571" y="1169"/>
                </a:cubicBezTo>
                <a:cubicBezTo>
                  <a:pt x="1564" y="1163"/>
                  <a:pt x="1561" y="1160"/>
                  <a:pt x="1554" y="1155"/>
                </a:cubicBezTo>
                <a:cubicBezTo>
                  <a:pt x="1550" y="1146"/>
                  <a:pt x="1548" y="1142"/>
                  <a:pt x="1544" y="1134"/>
                </a:cubicBezTo>
                <a:cubicBezTo>
                  <a:pt x="1538" y="1132"/>
                  <a:pt x="1535" y="1131"/>
                  <a:pt x="1529" y="1129"/>
                </a:cubicBezTo>
                <a:cubicBezTo>
                  <a:pt x="1529" y="1129"/>
                  <a:pt x="1528" y="1118"/>
                  <a:pt x="1504" y="1107"/>
                </a:cubicBezTo>
                <a:cubicBezTo>
                  <a:pt x="1480" y="1096"/>
                  <a:pt x="1449" y="1105"/>
                  <a:pt x="1449" y="1105"/>
                </a:cubicBezTo>
                <a:cubicBezTo>
                  <a:pt x="1449" y="1105"/>
                  <a:pt x="1446" y="1113"/>
                  <a:pt x="1454" y="1116"/>
                </a:cubicBezTo>
                <a:cubicBezTo>
                  <a:pt x="1463" y="1118"/>
                  <a:pt x="1473" y="1111"/>
                  <a:pt x="1481" y="1113"/>
                </a:cubicBezTo>
                <a:cubicBezTo>
                  <a:pt x="1490" y="1116"/>
                  <a:pt x="1490" y="1127"/>
                  <a:pt x="1490" y="1127"/>
                </a:cubicBezTo>
                <a:cubicBezTo>
                  <a:pt x="1490" y="1127"/>
                  <a:pt x="1502" y="1127"/>
                  <a:pt x="1506" y="1135"/>
                </a:cubicBezTo>
                <a:cubicBezTo>
                  <a:pt x="1511" y="1143"/>
                  <a:pt x="1525" y="1145"/>
                  <a:pt x="1525" y="1145"/>
                </a:cubicBezTo>
                <a:cubicBezTo>
                  <a:pt x="1525" y="1145"/>
                  <a:pt x="1529" y="1160"/>
                  <a:pt x="1536" y="1162"/>
                </a:cubicBezTo>
                <a:cubicBezTo>
                  <a:pt x="1542" y="1164"/>
                  <a:pt x="1542" y="1171"/>
                  <a:pt x="1542" y="1171"/>
                </a:cubicBezTo>
                <a:cubicBezTo>
                  <a:pt x="1540" y="1171"/>
                  <a:pt x="1539" y="1171"/>
                  <a:pt x="1538" y="1171"/>
                </a:cubicBezTo>
                <a:cubicBezTo>
                  <a:pt x="1536" y="1173"/>
                  <a:pt x="1535" y="1174"/>
                  <a:pt x="1533" y="1177"/>
                </a:cubicBezTo>
                <a:cubicBezTo>
                  <a:pt x="1543" y="1180"/>
                  <a:pt x="1548" y="1182"/>
                  <a:pt x="1559" y="1186"/>
                </a:cubicBezTo>
                <a:cubicBezTo>
                  <a:pt x="1559" y="1186"/>
                  <a:pt x="1584" y="1193"/>
                  <a:pt x="1586" y="1189"/>
                </a:cubicBezTo>
                <a:cubicBezTo>
                  <a:pt x="1588" y="1185"/>
                  <a:pt x="1583" y="1186"/>
                  <a:pt x="1583" y="1180"/>
                </a:cubicBezTo>
                <a:close/>
                <a:moveTo>
                  <a:pt x="1548" y="246"/>
                </a:moveTo>
                <a:cubicBezTo>
                  <a:pt x="1548" y="246"/>
                  <a:pt x="1542" y="249"/>
                  <a:pt x="1536" y="245"/>
                </a:cubicBezTo>
                <a:cubicBezTo>
                  <a:pt x="1530" y="241"/>
                  <a:pt x="1528" y="246"/>
                  <a:pt x="1528" y="246"/>
                </a:cubicBezTo>
                <a:cubicBezTo>
                  <a:pt x="1526" y="243"/>
                  <a:pt x="1526" y="241"/>
                  <a:pt x="1524" y="238"/>
                </a:cubicBezTo>
                <a:cubicBezTo>
                  <a:pt x="1520" y="238"/>
                  <a:pt x="1519" y="238"/>
                  <a:pt x="1516" y="239"/>
                </a:cubicBezTo>
                <a:cubicBezTo>
                  <a:pt x="1514" y="237"/>
                  <a:pt x="1513" y="236"/>
                  <a:pt x="1512" y="234"/>
                </a:cubicBezTo>
                <a:cubicBezTo>
                  <a:pt x="1512" y="232"/>
                  <a:pt x="1513" y="230"/>
                  <a:pt x="1514" y="228"/>
                </a:cubicBezTo>
                <a:cubicBezTo>
                  <a:pt x="1511" y="225"/>
                  <a:pt x="1510" y="224"/>
                  <a:pt x="1507" y="221"/>
                </a:cubicBezTo>
                <a:cubicBezTo>
                  <a:pt x="1504" y="220"/>
                  <a:pt x="1503" y="220"/>
                  <a:pt x="1499" y="219"/>
                </a:cubicBezTo>
                <a:cubicBezTo>
                  <a:pt x="1499" y="220"/>
                  <a:pt x="1498" y="220"/>
                  <a:pt x="1497" y="221"/>
                </a:cubicBezTo>
                <a:cubicBezTo>
                  <a:pt x="1496" y="220"/>
                  <a:pt x="1495" y="219"/>
                  <a:pt x="1494" y="218"/>
                </a:cubicBezTo>
                <a:cubicBezTo>
                  <a:pt x="1489" y="217"/>
                  <a:pt x="1486" y="216"/>
                  <a:pt x="1482" y="215"/>
                </a:cubicBezTo>
                <a:cubicBezTo>
                  <a:pt x="1478" y="214"/>
                  <a:pt x="1476" y="213"/>
                  <a:pt x="1473" y="213"/>
                </a:cubicBezTo>
                <a:cubicBezTo>
                  <a:pt x="1473" y="213"/>
                  <a:pt x="1482" y="222"/>
                  <a:pt x="1481" y="225"/>
                </a:cubicBezTo>
                <a:cubicBezTo>
                  <a:pt x="1478" y="222"/>
                  <a:pt x="1476" y="220"/>
                  <a:pt x="1473" y="217"/>
                </a:cubicBezTo>
                <a:cubicBezTo>
                  <a:pt x="1470" y="215"/>
                  <a:pt x="1469" y="214"/>
                  <a:pt x="1466" y="211"/>
                </a:cubicBezTo>
                <a:cubicBezTo>
                  <a:pt x="1464" y="213"/>
                  <a:pt x="1463" y="214"/>
                  <a:pt x="1461" y="215"/>
                </a:cubicBezTo>
                <a:cubicBezTo>
                  <a:pt x="1461" y="217"/>
                  <a:pt x="1461" y="217"/>
                  <a:pt x="1460" y="219"/>
                </a:cubicBezTo>
                <a:cubicBezTo>
                  <a:pt x="1458" y="217"/>
                  <a:pt x="1457" y="217"/>
                  <a:pt x="1456" y="215"/>
                </a:cubicBezTo>
                <a:cubicBezTo>
                  <a:pt x="1454" y="213"/>
                  <a:pt x="1453" y="212"/>
                  <a:pt x="1451" y="209"/>
                </a:cubicBezTo>
                <a:cubicBezTo>
                  <a:pt x="1449" y="209"/>
                  <a:pt x="1448" y="209"/>
                  <a:pt x="1445" y="208"/>
                </a:cubicBezTo>
                <a:cubicBezTo>
                  <a:pt x="1443" y="207"/>
                  <a:pt x="1441" y="206"/>
                  <a:pt x="1439" y="205"/>
                </a:cubicBezTo>
                <a:cubicBezTo>
                  <a:pt x="1437" y="204"/>
                  <a:pt x="1436" y="204"/>
                  <a:pt x="1434" y="204"/>
                </a:cubicBezTo>
                <a:cubicBezTo>
                  <a:pt x="1432" y="205"/>
                  <a:pt x="1431" y="206"/>
                  <a:pt x="1430" y="207"/>
                </a:cubicBezTo>
                <a:cubicBezTo>
                  <a:pt x="1432" y="208"/>
                  <a:pt x="1433" y="209"/>
                  <a:pt x="1435" y="210"/>
                </a:cubicBezTo>
                <a:cubicBezTo>
                  <a:pt x="1435" y="212"/>
                  <a:pt x="1434" y="213"/>
                  <a:pt x="1434" y="216"/>
                </a:cubicBezTo>
                <a:cubicBezTo>
                  <a:pt x="1436" y="216"/>
                  <a:pt x="1437" y="217"/>
                  <a:pt x="1439" y="218"/>
                </a:cubicBezTo>
                <a:cubicBezTo>
                  <a:pt x="1440" y="219"/>
                  <a:pt x="1441" y="220"/>
                  <a:pt x="1442" y="222"/>
                </a:cubicBezTo>
                <a:cubicBezTo>
                  <a:pt x="1445" y="223"/>
                  <a:pt x="1447" y="224"/>
                  <a:pt x="1450" y="226"/>
                </a:cubicBezTo>
                <a:cubicBezTo>
                  <a:pt x="1454" y="226"/>
                  <a:pt x="1455" y="226"/>
                  <a:pt x="1459" y="226"/>
                </a:cubicBezTo>
                <a:cubicBezTo>
                  <a:pt x="1464" y="229"/>
                  <a:pt x="1466" y="230"/>
                  <a:pt x="1471" y="232"/>
                </a:cubicBezTo>
                <a:cubicBezTo>
                  <a:pt x="1473" y="234"/>
                  <a:pt x="1473" y="235"/>
                  <a:pt x="1475" y="238"/>
                </a:cubicBezTo>
                <a:cubicBezTo>
                  <a:pt x="1476" y="239"/>
                  <a:pt x="1477" y="240"/>
                  <a:pt x="1479" y="241"/>
                </a:cubicBezTo>
                <a:cubicBezTo>
                  <a:pt x="1485" y="242"/>
                  <a:pt x="1489" y="243"/>
                  <a:pt x="1495" y="245"/>
                </a:cubicBezTo>
                <a:cubicBezTo>
                  <a:pt x="1498" y="246"/>
                  <a:pt x="1500" y="246"/>
                  <a:pt x="1503" y="247"/>
                </a:cubicBezTo>
                <a:cubicBezTo>
                  <a:pt x="1506" y="246"/>
                  <a:pt x="1507" y="246"/>
                  <a:pt x="1510" y="245"/>
                </a:cubicBezTo>
                <a:cubicBezTo>
                  <a:pt x="1511" y="244"/>
                  <a:pt x="1511" y="243"/>
                  <a:pt x="1512" y="242"/>
                </a:cubicBezTo>
                <a:cubicBezTo>
                  <a:pt x="1514" y="242"/>
                  <a:pt x="1514" y="242"/>
                  <a:pt x="1516" y="241"/>
                </a:cubicBezTo>
                <a:cubicBezTo>
                  <a:pt x="1517" y="243"/>
                  <a:pt x="1518" y="244"/>
                  <a:pt x="1518" y="246"/>
                </a:cubicBezTo>
                <a:cubicBezTo>
                  <a:pt x="1520" y="246"/>
                  <a:pt x="1520" y="246"/>
                  <a:pt x="1521" y="247"/>
                </a:cubicBezTo>
                <a:cubicBezTo>
                  <a:pt x="1521" y="249"/>
                  <a:pt x="1520" y="251"/>
                  <a:pt x="1519" y="253"/>
                </a:cubicBezTo>
                <a:cubicBezTo>
                  <a:pt x="1522" y="255"/>
                  <a:pt x="1523" y="256"/>
                  <a:pt x="1525" y="258"/>
                </a:cubicBezTo>
                <a:cubicBezTo>
                  <a:pt x="1527" y="259"/>
                  <a:pt x="1529" y="259"/>
                  <a:pt x="1531" y="260"/>
                </a:cubicBezTo>
                <a:cubicBezTo>
                  <a:pt x="1533" y="261"/>
                  <a:pt x="1534" y="261"/>
                  <a:pt x="1537" y="262"/>
                </a:cubicBezTo>
                <a:cubicBezTo>
                  <a:pt x="1543" y="263"/>
                  <a:pt x="1546" y="263"/>
                  <a:pt x="1552" y="264"/>
                </a:cubicBezTo>
                <a:cubicBezTo>
                  <a:pt x="1552" y="264"/>
                  <a:pt x="1557" y="263"/>
                  <a:pt x="1556" y="255"/>
                </a:cubicBezTo>
                <a:cubicBezTo>
                  <a:pt x="1555" y="248"/>
                  <a:pt x="1548" y="246"/>
                  <a:pt x="1548" y="246"/>
                </a:cubicBezTo>
                <a:close/>
                <a:moveTo>
                  <a:pt x="1729" y="444"/>
                </a:moveTo>
                <a:cubicBezTo>
                  <a:pt x="1735" y="444"/>
                  <a:pt x="1737" y="445"/>
                  <a:pt x="1743" y="446"/>
                </a:cubicBezTo>
                <a:cubicBezTo>
                  <a:pt x="1744" y="441"/>
                  <a:pt x="1744" y="439"/>
                  <a:pt x="1745" y="434"/>
                </a:cubicBezTo>
                <a:cubicBezTo>
                  <a:pt x="1740" y="431"/>
                  <a:pt x="1737" y="429"/>
                  <a:pt x="1732" y="426"/>
                </a:cubicBezTo>
                <a:cubicBezTo>
                  <a:pt x="1727" y="425"/>
                  <a:pt x="1724" y="424"/>
                  <a:pt x="1719" y="423"/>
                </a:cubicBezTo>
                <a:cubicBezTo>
                  <a:pt x="1718" y="427"/>
                  <a:pt x="1718" y="429"/>
                  <a:pt x="1717" y="434"/>
                </a:cubicBezTo>
                <a:cubicBezTo>
                  <a:pt x="1721" y="438"/>
                  <a:pt x="1724" y="440"/>
                  <a:pt x="1729" y="444"/>
                </a:cubicBezTo>
                <a:close/>
                <a:moveTo>
                  <a:pt x="1454" y="301"/>
                </a:moveTo>
                <a:cubicBezTo>
                  <a:pt x="1456" y="300"/>
                  <a:pt x="1457" y="300"/>
                  <a:pt x="1459" y="299"/>
                </a:cubicBezTo>
                <a:cubicBezTo>
                  <a:pt x="1458" y="298"/>
                  <a:pt x="1457" y="297"/>
                  <a:pt x="1457" y="295"/>
                </a:cubicBezTo>
                <a:cubicBezTo>
                  <a:pt x="1454" y="294"/>
                  <a:pt x="1453" y="293"/>
                  <a:pt x="1451" y="292"/>
                </a:cubicBezTo>
                <a:cubicBezTo>
                  <a:pt x="1450" y="294"/>
                  <a:pt x="1450" y="295"/>
                  <a:pt x="1449" y="297"/>
                </a:cubicBezTo>
                <a:cubicBezTo>
                  <a:pt x="1451" y="298"/>
                  <a:pt x="1452" y="299"/>
                  <a:pt x="1454" y="301"/>
                </a:cubicBezTo>
                <a:close/>
                <a:moveTo>
                  <a:pt x="1439" y="227"/>
                </a:moveTo>
                <a:cubicBezTo>
                  <a:pt x="1443" y="219"/>
                  <a:pt x="1429" y="221"/>
                  <a:pt x="1429" y="221"/>
                </a:cubicBezTo>
                <a:cubicBezTo>
                  <a:pt x="1426" y="221"/>
                  <a:pt x="1425" y="221"/>
                  <a:pt x="1422" y="222"/>
                </a:cubicBezTo>
                <a:cubicBezTo>
                  <a:pt x="1423" y="224"/>
                  <a:pt x="1423" y="226"/>
                  <a:pt x="1424" y="228"/>
                </a:cubicBezTo>
                <a:cubicBezTo>
                  <a:pt x="1424" y="228"/>
                  <a:pt x="1436" y="235"/>
                  <a:pt x="1439" y="227"/>
                </a:cubicBezTo>
                <a:close/>
                <a:moveTo>
                  <a:pt x="1412" y="267"/>
                </a:moveTo>
                <a:cubicBezTo>
                  <a:pt x="1410" y="265"/>
                  <a:pt x="1410" y="265"/>
                  <a:pt x="1408" y="263"/>
                </a:cubicBezTo>
                <a:cubicBezTo>
                  <a:pt x="1409" y="259"/>
                  <a:pt x="1409" y="257"/>
                  <a:pt x="1410" y="253"/>
                </a:cubicBezTo>
                <a:cubicBezTo>
                  <a:pt x="1414" y="253"/>
                  <a:pt x="1416" y="252"/>
                  <a:pt x="1419" y="252"/>
                </a:cubicBezTo>
                <a:cubicBezTo>
                  <a:pt x="1418" y="247"/>
                  <a:pt x="1418" y="245"/>
                  <a:pt x="1417" y="241"/>
                </a:cubicBezTo>
                <a:cubicBezTo>
                  <a:pt x="1413" y="241"/>
                  <a:pt x="1411" y="241"/>
                  <a:pt x="1407" y="241"/>
                </a:cubicBezTo>
                <a:cubicBezTo>
                  <a:pt x="1402" y="239"/>
                  <a:pt x="1399" y="239"/>
                  <a:pt x="1394" y="238"/>
                </a:cubicBezTo>
                <a:cubicBezTo>
                  <a:pt x="1393" y="240"/>
                  <a:pt x="1392" y="241"/>
                  <a:pt x="1390" y="243"/>
                </a:cubicBezTo>
                <a:cubicBezTo>
                  <a:pt x="1387" y="243"/>
                  <a:pt x="1385" y="243"/>
                  <a:pt x="1381" y="243"/>
                </a:cubicBezTo>
                <a:cubicBezTo>
                  <a:pt x="1381" y="243"/>
                  <a:pt x="1377" y="235"/>
                  <a:pt x="1374" y="242"/>
                </a:cubicBezTo>
                <a:cubicBezTo>
                  <a:pt x="1371" y="249"/>
                  <a:pt x="1374" y="263"/>
                  <a:pt x="1374" y="263"/>
                </a:cubicBezTo>
                <a:cubicBezTo>
                  <a:pt x="1372" y="262"/>
                  <a:pt x="1371" y="262"/>
                  <a:pt x="1368" y="261"/>
                </a:cubicBezTo>
                <a:cubicBezTo>
                  <a:pt x="1369" y="260"/>
                  <a:pt x="1369" y="260"/>
                  <a:pt x="1370" y="259"/>
                </a:cubicBezTo>
                <a:cubicBezTo>
                  <a:pt x="1368" y="258"/>
                  <a:pt x="1368" y="257"/>
                  <a:pt x="1366" y="256"/>
                </a:cubicBezTo>
                <a:cubicBezTo>
                  <a:pt x="1365" y="254"/>
                  <a:pt x="1365" y="254"/>
                  <a:pt x="1364" y="252"/>
                </a:cubicBezTo>
                <a:cubicBezTo>
                  <a:pt x="1366" y="252"/>
                  <a:pt x="1367" y="252"/>
                  <a:pt x="1369" y="251"/>
                </a:cubicBezTo>
                <a:cubicBezTo>
                  <a:pt x="1367" y="250"/>
                  <a:pt x="1367" y="249"/>
                  <a:pt x="1365" y="248"/>
                </a:cubicBezTo>
                <a:cubicBezTo>
                  <a:pt x="1363" y="247"/>
                  <a:pt x="1361" y="247"/>
                  <a:pt x="1359" y="246"/>
                </a:cubicBezTo>
                <a:cubicBezTo>
                  <a:pt x="1358" y="245"/>
                  <a:pt x="1358" y="244"/>
                  <a:pt x="1357" y="242"/>
                </a:cubicBezTo>
                <a:cubicBezTo>
                  <a:pt x="1355" y="241"/>
                  <a:pt x="1354" y="240"/>
                  <a:pt x="1352" y="239"/>
                </a:cubicBezTo>
                <a:cubicBezTo>
                  <a:pt x="1348" y="239"/>
                  <a:pt x="1346" y="239"/>
                  <a:pt x="1341" y="239"/>
                </a:cubicBezTo>
                <a:cubicBezTo>
                  <a:pt x="1342" y="241"/>
                  <a:pt x="1343" y="242"/>
                  <a:pt x="1344" y="244"/>
                </a:cubicBezTo>
                <a:cubicBezTo>
                  <a:pt x="1342" y="244"/>
                  <a:pt x="1341" y="245"/>
                  <a:pt x="1340" y="245"/>
                </a:cubicBezTo>
                <a:cubicBezTo>
                  <a:pt x="1336" y="242"/>
                  <a:pt x="1334" y="241"/>
                  <a:pt x="1331" y="237"/>
                </a:cubicBezTo>
                <a:cubicBezTo>
                  <a:pt x="1327" y="237"/>
                  <a:pt x="1325" y="238"/>
                  <a:pt x="1321" y="238"/>
                </a:cubicBezTo>
                <a:cubicBezTo>
                  <a:pt x="1317" y="236"/>
                  <a:pt x="1315" y="235"/>
                  <a:pt x="1311" y="234"/>
                </a:cubicBezTo>
                <a:cubicBezTo>
                  <a:pt x="1309" y="235"/>
                  <a:pt x="1307" y="236"/>
                  <a:pt x="1305" y="238"/>
                </a:cubicBezTo>
                <a:cubicBezTo>
                  <a:pt x="1306" y="234"/>
                  <a:pt x="1306" y="232"/>
                  <a:pt x="1307" y="229"/>
                </a:cubicBezTo>
                <a:cubicBezTo>
                  <a:pt x="1304" y="228"/>
                  <a:pt x="1302" y="227"/>
                  <a:pt x="1299" y="226"/>
                </a:cubicBezTo>
                <a:cubicBezTo>
                  <a:pt x="1296" y="227"/>
                  <a:pt x="1295" y="227"/>
                  <a:pt x="1292" y="228"/>
                </a:cubicBezTo>
                <a:cubicBezTo>
                  <a:pt x="1290" y="225"/>
                  <a:pt x="1289" y="224"/>
                  <a:pt x="1288" y="221"/>
                </a:cubicBezTo>
                <a:cubicBezTo>
                  <a:pt x="1286" y="218"/>
                  <a:pt x="1284" y="217"/>
                  <a:pt x="1282" y="215"/>
                </a:cubicBezTo>
                <a:cubicBezTo>
                  <a:pt x="1276" y="214"/>
                  <a:pt x="1273" y="213"/>
                  <a:pt x="1267" y="213"/>
                </a:cubicBezTo>
                <a:cubicBezTo>
                  <a:pt x="1261" y="211"/>
                  <a:pt x="1258" y="210"/>
                  <a:pt x="1252" y="209"/>
                </a:cubicBezTo>
                <a:cubicBezTo>
                  <a:pt x="1243" y="207"/>
                  <a:pt x="1239" y="207"/>
                  <a:pt x="1230" y="205"/>
                </a:cubicBezTo>
                <a:cubicBezTo>
                  <a:pt x="1220" y="205"/>
                  <a:pt x="1215" y="205"/>
                  <a:pt x="1205" y="204"/>
                </a:cubicBezTo>
                <a:cubicBezTo>
                  <a:pt x="1197" y="203"/>
                  <a:pt x="1194" y="203"/>
                  <a:pt x="1187" y="203"/>
                </a:cubicBezTo>
                <a:cubicBezTo>
                  <a:pt x="1187" y="205"/>
                  <a:pt x="1187" y="206"/>
                  <a:pt x="1187" y="209"/>
                </a:cubicBezTo>
                <a:cubicBezTo>
                  <a:pt x="1189" y="211"/>
                  <a:pt x="1190" y="212"/>
                  <a:pt x="1192" y="214"/>
                </a:cubicBezTo>
                <a:cubicBezTo>
                  <a:pt x="1189" y="214"/>
                  <a:pt x="1187" y="214"/>
                  <a:pt x="1184" y="214"/>
                </a:cubicBezTo>
                <a:cubicBezTo>
                  <a:pt x="1182" y="216"/>
                  <a:pt x="1181" y="217"/>
                  <a:pt x="1179" y="218"/>
                </a:cubicBezTo>
                <a:cubicBezTo>
                  <a:pt x="1176" y="220"/>
                  <a:pt x="1174" y="221"/>
                  <a:pt x="1171" y="224"/>
                </a:cubicBezTo>
                <a:cubicBezTo>
                  <a:pt x="1166" y="227"/>
                  <a:pt x="1163" y="228"/>
                  <a:pt x="1158" y="231"/>
                </a:cubicBezTo>
                <a:cubicBezTo>
                  <a:pt x="1165" y="233"/>
                  <a:pt x="1168" y="234"/>
                  <a:pt x="1174" y="236"/>
                </a:cubicBezTo>
                <a:cubicBezTo>
                  <a:pt x="1177" y="238"/>
                  <a:pt x="1178" y="239"/>
                  <a:pt x="1180" y="240"/>
                </a:cubicBezTo>
                <a:cubicBezTo>
                  <a:pt x="1181" y="242"/>
                  <a:pt x="1181" y="243"/>
                  <a:pt x="1182" y="245"/>
                </a:cubicBezTo>
                <a:cubicBezTo>
                  <a:pt x="1185" y="246"/>
                  <a:pt x="1186" y="247"/>
                  <a:pt x="1189" y="248"/>
                </a:cubicBezTo>
                <a:cubicBezTo>
                  <a:pt x="1194" y="246"/>
                  <a:pt x="1196" y="245"/>
                  <a:pt x="1201" y="243"/>
                </a:cubicBezTo>
                <a:cubicBezTo>
                  <a:pt x="1205" y="243"/>
                  <a:pt x="1207" y="243"/>
                  <a:pt x="1212" y="244"/>
                </a:cubicBezTo>
                <a:cubicBezTo>
                  <a:pt x="1214" y="244"/>
                  <a:pt x="1215" y="244"/>
                  <a:pt x="1218" y="245"/>
                </a:cubicBezTo>
                <a:cubicBezTo>
                  <a:pt x="1221" y="242"/>
                  <a:pt x="1223" y="240"/>
                  <a:pt x="1226" y="237"/>
                </a:cubicBezTo>
                <a:cubicBezTo>
                  <a:pt x="1230" y="236"/>
                  <a:pt x="1232" y="236"/>
                  <a:pt x="1235" y="234"/>
                </a:cubicBezTo>
                <a:cubicBezTo>
                  <a:pt x="1241" y="232"/>
                  <a:pt x="1244" y="230"/>
                  <a:pt x="1250" y="228"/>
                </a:cubicBezTo>
                <a:cubicBezTo>
                  <a:pt x="1259" y="228"/>
                  <a:pt x="1264" y="228"/>
                  <a:pt x="1273" y="228"/>
                </a:cubicBezTo>
                <a:cubicBezTo>
                  <a:pt x="1265" y="230"/>
                  <a:pt x="1261" y="230"/>
                  <a:pt x="1253" y="232"/>
                </a:cubicBezTo>
                <a:cubicBezTo>
                  <a:pt x="1249" y="234"/>
                  <a:pt x="1247" y="235"/>
                  <a:pt x="1242" y="237"/>
                </a:cubicBezTo>
                <a:cubicBezTo>
                  <a:pt x="1239" y="239"/>
                  <a:pt x="1238" y="241"/>
                  <a:pt x="1235" y="243"/>
                </a:cubicBezTo>
                <a:cubicBezTo>
                  <a:pt x="1238" y="245"/>
                  <a:pt x="1240" y="246"/>
                  <a:pt x="1243" y="248"/>
                </a:cubicBezTo>
                <a:cubicBezTo>
                  <a:pt x="1247" y="249"/>
                  <a:pt x="1249" y="250"/>
                  <a:pt x="1254" y="251"/>
                </a:cubicBezTo>
                <a:cubicBezTo>
                  <a:pt x="1248" y="252"/>
                  <a:pt x="1246" y="252"/>
                  <a:pt x="1241" y="253"/>
                </a:cubicBezTo>
                <a:cubicBezTo>
                  <a:pt x="1245" y="255"/>
                  <a:pt x="1248" y="256"/>
                  <a:pt x="1253" y="258"/>
                </a:cubicBezTo>
                <a:cubicBezTo>
                  <a:pt x="1276" y="263"/>
                  <a:pt x="1288" y="265"/>
                  <a:pt x="1311" y="271"/>
                </a:cubicBezTo>
                <a:cubicBezTo>
                  <a:pt x="1289" y="268"/>
                  <a:pt x="1278" y="267"/>
                  <a:pt x="1256" y="265"/>
                </a:cubicBezTo>
                <a:cubicBezTo>
                  <a:pt x="1251" y="266"/>
                  <a:pt x="1249" y="267"/>
                  <a:pt x="1243" y="268"/>
                </a:cubicBezTo>
                <a:cubicBezTo>
                  <a:pt x="1243" y="268"/>
                  <a:pt x="1249" y="271"/>
                  <a:pt x="1251" y="275"/>
                </a:cubicBezTo>
                <a:cubicBezTo>
                  <a:pt x="1253" y="280"/>
                  <a:pt x="1263" y="278"/>
                  <a:pt x="1263" y="278"/>
                </a:cubicBezTo>
                <a:cubicBezTo>
                  <a:pt x="1263" y="278"/>
                  <a:pt x="1284" y="281"/>
                  <a:pt x="1283" y="285"/>
                </a:cubicBezTo>
                <a:cubicBezTo>
                  <a:pt x="1283" y="289"/>
                  <a:pt x="1291" y="294"/>
                  <a:pt x="1291" y="294"/>
                </a:cubicBezTo>
                <a:cubicBezTo>
                  <a:pt x="1302" y="296"/>
                  <a:pt x="1307" y="297"/>
                  <a:pt x="1318" y="300"/>
                </a:cubicBezTo>
                <a:cubicBezTo>
                  <a:pt x="1326" y="300"/>
                  <a:pt x="1330" y="301"/>
                  <a:pt x="1337" y="301"/>
                </a:cubicBezTo>
                <a:cubicBezTo>
                  <a:pt x="1340" y="300"/>
                  <a:pt x="1342" y="300"/>
                  <a:pt x="1345" y="299"/>
                </a:cubicBezTo>
                <a:cubicBezTo>
                  <a:pt x="1351" y="300"/>
                  <a:pt x="1353" y="300"/>
                  <a:pt x="1359" y="300"/>
                </a:cubicBezTo>
                <a:cubicBezTo>
                  <a:pt x="1365" y="299"/>
                  <a:pt x="1368" y="298"/>
                  <a:pt x="1373" y="297"/>
                </a:cubicBezTo>
                <a:cubicBezTo>
                  <a:pt x="1378" y="299"/>
                  <a:pt x="1381" y="301"/>
                  <a:pt x="1386" y="304"/>
                </a:cubicBezTo>
                <a:cubicBezTo>
                  <a:pt x="1390" y="306"/>
                  <a:pt x="1393" y="307"/>
                  <a:pt x="1397" y="309"/>
                </a:cubicBezTo>
                <a:cubicBezTo>
                  <a:pt x="1400" y="311"/>
                  <a:pt x="1401" y="312"/>
                  <a:pt x="1404" y="314"/>
                </a:cubicBezTo>
                <a:cubicBezTo>
                  <a:pt x="1411" y="314"/>
                  <a:pt x="1414" y="315"/>
                  <a:pt x="1421" y="316"/>
                </a:cubicBezTo>
                <a:cubicBezTo>
                  <a:pt x="1425" y="319"/>
                  <a:pt x="1426" y="321"/>
                  <a:pt x="1429" y="324"/>
                </a:cubicBezTo>
                <a:cubicBezTo>
                  <a:pt x="1433" y="320"/>
                  <a:pt x="1435" y="318"/>
                  <a:pt x="1438" y="314"/>
                </a:cubicBezTo>
                <a:cubicBezTo>
                  <a:pt x="1441" y="313"/>
                  <a:pt x="1443" y="313"/>
                  <a:pt x="1446" y="312"/>
                </a:cubicBezTo>
                <a:cubicBezTo>
                  <a:pt x="1445" y="308"/>
                  <a:pt x="1445" y="305"/>
                  <a:pt x="1445" y="301"/>
                </a:cubicBezTo>
                <a:cubicBezTo>
                  <a:pt x="1440" y="299"/>
                  <a:pt x="1437" y="299"/>
                  <a:pt x="1433" y="297"/>
                </a:cubicBezTo>
                <a:cubicBezTo>
                  <a:pt x="1431" y="294"/>
                  <a:pt x="1430" y="292"/>
                  <a:pt x="1428" y="288"/>
                </a:cubicBezTo>
                <a:cubicBezTo>
                  <a:pt x="1424" y="287"/>
                  <a:pt x="1422" y="286"/>
                  <a:pt x="1419" y="285"/>
                </a:cubicBezTo>
                <a:cubicBezTo>
                  <a:pt x="1416" y="284"/>
                  <a:pt x="1414" y="283"/>
                  <a:pt x="1411" y="281"/>
                </a:cubicBezTo>
                <a:cubicBezTo>
                  <a:pt x="1412" y="276"/>
                  <a:pt x="1412" y="273"/>
                  <a:pt x="1412" y="267"/>
                </a:cubicBezTo>
                <a:close/>
                <a:moveTo>
                  <a:pt x="1633" y="470"/>
                </a:moveTo>
                <a:cubicBezTo>
                  <a:pt x="1625" y="469"/>
                  <a:pt x="1624" y="478"/>
                  <a:pt x="1624" y="478"/>
                </a:cubicBezTo>
                <a:cubicBezTo>
                  <a:pt x="1628" y="491"/>
                  <a:pt x="1639" y="485"/>
                  <a:pt x="1639" y="485"/>
                </a:cubicBezTo>
                <a:cubicBezTo>
                  <a:pt x="1643" y="484"/>
                  <a:pt x="1646" y="483"/>
                  <a:pt x="1650" y="482"/>
                </a:cubicBezTo>
                <a:cubicBezTo>
                  <a:pt x="1650" y="482"/>
                  <a:pt x="1641" y="471"/>
                  <a:pt x="1633" y="470"/>
                </a:cubicBezTo>
                <a:close/>
                <a:moveTo>
                  <a:pt x="1697" y="401"/>
                </a:moveTo>
                <a:cubicBezTo>
                  <a:pt x="1697" y="404"/>
                  <a:pt x="1697" y="406"/>
                  <a:pt x="1697" y="410"/>
                </a:cubicBezTo>
                <a:cubicBezTo>
                  <a:pt x="1699" y="412"/>
                  <a:pt x="1700" y="414"/>
                  <a:pt x="1702" y="416"/>
                </a:cubicBezTo>
                <a:cubicBezTo>
                  <a:pt x="1704" y="411"/>
                  <a:pt x="1705" y="409"/>
                  <a:pt x="1707" y="403"/>
                </a:cubicBezTo>
                <a:cubicBezTo>
                  <a:pt x="1712" y="401"/>
                  <a:pt x="1714" y="400"/>
                  <a:pt x="1719" y="398"/>
                </a:cubicBezTo>
                <a:cubicBezTo>
                  <a:pt x="1714" y="397"/>
                  <a:pt x="1712" y="396"/>
                  <a:pt x="1706" y="394"/>
                </a:cubicBezTo>
                <a:cubicBezTo>
                  <a:pt x="1702" y="397"/>
                  <a:pt x="1701" y="398"/>
                  <a:pt x="1697" y="401"/>
                </a:cubicBezTo>
                <a:close/>
                <a:moveTo>
                  <a:pt x="1440" y="320"/>
                </a:moveTo>
                <a:cubicBezTo>
                  <a:pt x="1439" y="322"/>
                  <a:pt x="1439" y="324"/>
                  <a:pt x="1438" y="326"/>
                </a:cubicBezTo>
                <a:cubicBezTo>
                  <a:pt x="1439" y="327"/>
                  <a:pt x="1440" y="327"/>
                  <a:pt x="1441" y="327"/>
                </a:cubicBezTo>
                <a:cubicBezTo>
                  <a:pt x="1444" y="326"/>
                  <a:pt x="1445" y="326"/>
                  <a:pt x="1448" y="325"/>
                </a:cubicBezTo>
                <a:cubicBezTo>
                  <a:pt x="1451" y="324"/>
                  <a:pt x="1452" y="324"/>
                  <a:pt x="1455" y="323"/>
                </a:cubicBezTo>
                <a:cubicBezTo>
                  <a:pt x="1455" y="323"/>
                  <a:pt x="1459" y="313"/>
                  <a:pt x="1450" y="315"/>
                </a:cubicBezTo>
                <a:cubicBezTo>
                  <a:pt x="1440" y="317"/>
                  <a:pt x="1440" y="320"/>
                  <a:pt x="1440" y="320"/>
                </a:cubicBezTo>
                <a:close/>
              </a:path>
            </a:pathLst>
          </a:custGeom>
          <a:solidFill>
            <a:schemeClr val="accent1"/>
          </a:solidFill>
          <a:ln w="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latin typeface="Avant GardeBook" pitchFamily="50" charset="0"/>
              <a:ea typeface="微软雅黑" panose="020B0503020204020204" pitchFamily="34" charset="-122"/>
            </a:endParaRPr>
          </a:p>
        </p:txBody>
      </p:sp>
      <p:sp>
        <p:nvSpPr>
          <p:cNvPr id="33" name="TextBox 16">
            <a:extLst>
              <a:ext uri="{FF2B5EF4-FFF2-40B4-BE49-F238E27FC236}">
                <a16:creationId xmlns:a16="http://schemas.microsoft.com/office/drawing/2014/main" id="{2881E5E4-7960-4271-AF9C-36F6D4C3FFD4}"/>
              </a:ext>
            </a:extLst>
          </p:cNvPr>
          <p:cNvSpPr txBox="1"/>
          <p:nvPr/>
        </p:nvSpPr>
        <p:spPr>
          <a:xfrm>
            <a:off x="7795475" y="3573225"/>
            <a:ext cx="3823125" cy="890693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请在此添加您的文字内容，请在此添加您的文字内容。请在此添加您的文字内容，请在此添加您的文字内容。请在此添加您的文字内容，请在此添加您的文字内容。</a:t>
            </a:r>
          </a:p>
        </p:txBody>
      </p:sp>
      <p:grpSp>
        <p:nvGrpSpPr>
          <p:cNvPr id="42" name="Group 27">
            <a:extLst>
              <a:ext uri="{FF2B5EF4-FFF2-40B4-BE49-F238E27FC236}">
                <a16:creationId xmlns:a16="http://schemas.microsoft.com/office/drawing/2014/main" id="{DA4EE5B5-C014-43FE-B56A-3F2238485FD7}"/>
              </a:ext>
            </a:extLst>
          </p:cNvPr>
          <p:cNvGrpSpPr/>
          <p:nvPr/>
        </p:nvGrpSpPr>
        <p:grpSpPr>
          <a:xfrm>
            <a:off x="573399" y="314950"/>
            <a:ext cx="11045202" cy="730750"/>
            <a:chOff x="573399" y="314738"/>
            <a:chExt cx="11045202" cy="730750"/>
          </a:xfrm>
        </p:grpSpPr>
        <p:sp>
          <p:nvSpPr>
            <p:cNvPr id="43" name="TextBox 76">
              <a:extLst>
                <a:ext uri="{FF2B5EF4-FFF2-40B4-BE49-F238E27FC236}">
                  <a16:creationId xmlns:a16="http://schemas.microsoft.com/office/drawing/2014/main" id="{6C49E019-B44F-430A-B21F-3F8ECAB32E9B}"/>
                </a:ext>
              </a:extLst>
            </p:cNvPr>
            <p:cNvSpPr txBox="1"/>
            <p:nvPr/>
          </p:nvSpPr>
          <p:spPr>
            <a:xfrm>
              <a:off x="1405632" y="320478"/>
              <a:ext cx="46431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zh-CN" altLang="en-US" sz="3600">
                  <a:solidFill>
                    <a:schemeClr val="accent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结果与讨论</a:t>
              </a:r>
              <a:endParaRPr lang="zh-CN" altLang="en-US" sz="3600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B46DD322-4E26-4CB5-B8CB-67677EC0C655}"/>
                </a:ext>
              </a:extLst>
            </p:cNvPr>
            <p:cNvCxnSpPr>
              <a:cxnSpLocks/>
            </p:cNvCxnSpPr>
            <p:nvPr/>
          </p:nvCxnSpPr>
          <p:spPr>
            <a:xfrm>
              <a:off x="573399" y="1045488"/>
              <a:ext cx="2560326" cy="0"/>
            </a:xfrm>
            <a:prstGeom prst="line">
              <a:avLst/>
            </a:prstGeom>
            <a:ln w="5715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7661027E-C025-4FDD-BCDA-F2255839BC23}"/>
                </a:ext>
              </a:extLst>
            </p:cNvPr>
            <p:cNvCxnSpPr>
              <a:cxnSpLocks/>
            </p:cNvCxnSpPr>
            <p:nvPr/>
          </p:nvCxnSpPr>
          <p:spPr>
            <a:xfrm>
              <a:off x="3133725" y="1045488"/>
              <a:ext cx="8484876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background_320161">
              <a:extLst>
                <a:ext uri="{FF2B5EF4-FFF2-40B4-BE49-F238E27FC236}">
                  <a16:creationId xmlns:a16="http://schemas.microsoft.com/office/drawing/2014/main" id="{A2476DD6-E126-4B08-B738-4656F66BCC6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36856" y="314738"/>
              <a:ext cx="477214" cy="532050"/>
            </a:xfrm>
            <a:custGeom>
              <a:avLst/>
              <a:gdLst>
                <a:gd name="connsiteX0" fmla="*/ 516339 w 543051"/>
                <a:gd name="connsiteY0" fmla="*/ 155442 h 605451"/>
                <a:gd name="connsiteX1" fmla="*/ 535248 w 543051"/>
                <a:gd name="connsiteY1" fmla="*/ 163234 h 605451"/>
                <a:gd name="connsiteX2" fmla="*/ 535248 w 543051"/>
                <a:gd name="connsiteY2" fmla="*/ 200992 h 605451"/>
                <a:gd name="connsiteX3" fmla="*/ 504733 w 543051"/>
                <a:gd name="connsiteY3" fmla="*/ 231359 h 605451"/>
                <a:gd name="connsiteX4" fmla="*/ 504733 w 543051"/>
                <a:gd name="connsiteY4" fmla="*/ 589369 h 605451"/>
                <a:gd name="connsiteX5" fmla="*/ 488625 w 543051"/>
                <a:gd name="connsiteY5" fmla="*/ 605451 h 605451"/>
                <a:gd name="connsiteX6" fmla="*/ 390076 w 543051"/>
                <a:gd name="connsiteY6" fmla="*/ 605451 h 605451"/>
                <a:gd name="connsiteX7" fmla="*/ 373968 w 543051"/>
                <a:gd name="connsiteY7" fmla="*/ 589369 h 605451"/>
                <a:gd name="connsiteX8" fmla="*/ 373968 w 543051"/>
                <a:gd name="connsiteY8" fmla="*/ 361917 h 605451"/>
                <a:gd name="connsiteX9" fmla="*/ 350356 w 543051"/>
                <a:gd name="connsiteY9" fmla="*/ 385491 h 605451"/>
                <a:gd name="connsiteX10" fmla="*/ 312637 w 543051"/>
                <a:gd name="connsiteY10" fmla="*/ 385491 h 605451"/>
                <a:gd name="connsiteX11" fmla="*/ 312637 w 543051"/>
                <a:gd name="connsiteY11" fmla="*/ 347832 h 605451"/>
                <a:gd name="connsiteX12" fmla="*/ 497429 w 543051"/>
                <a:gd name="connsiteY12" fmla="*/ 163234 h 605451"/>
                <a:gd name="connsiteX13" fmla="*/ 516339 w 543051"/>
                <a:gd name="connsiteY13" fmla="*/ 155442 h 605451"/>
                <a:gd name="connsiteX14" fmla="*/ 57823 w 543051"/>
                <a:gd name="connsiteY14" fmla="*/ 115586 h 605451"/>
                <a:gd name="connsiteX15" fmla="*/ 82032 w 543051"/>
                <a:gd name="connsiteY15" fmla="*/ 115586 h 605451"/>
                <a:gd name="connsiteX16" fmla="*/ 112044 w 543051"/>
                <a:gd name="connsiteY16" fmla="*/ 195499 h 605451"/>
                <a:gd name="connsiteX17" fmla="*/ 105642 w 543051"/>
                <a:gd name="connsiteY17" fmla="*/ 161536 h 605451"/>
                <a:gd name="connsiteX18" fmla="*/ 106742 w 543051"/>
                <a:gd name="connsiteY18" fmla="*/ 154743 h 605451"/>
                <a:gd name="connsiteX19" fmla="*/ 116546 w 543051"/>
                <a:gd name="connsiteY19" fmla="*/ 136963 h 605451"/>
                <a:gd name="connsiteX20" fmla="*/ 107843 w 543051"/>
                <a:gd name="connsiteY20" fmla="*/ 121180 h 605451"/>
                <a:gd name="connsiteX21" fmla="*/ 107843 w 543051"/>
                <a:gd name="connsiteY21" fmla="*/ 117584 h 605451"/>
                <a:gd name="connsiteX22" fmla="*/ 110944 w 543051"/>
                <a:gd name="connsiteY22" fmla="*/ 115586 h 605451"/>
                <a:gd name="connsiteX23" fmla="*/ 134754 w 543051"/>
                <a:gd name="connsiteY23" fmla="*/ 115586 h 605451"/>
                <a:gd name="connsiteX24" fmla="*/ 137855 w 543051"/>
                <a:gd name="connsiteY24" fmla="*/ 117584 h 605451"/>
                <a:gd name="connsiteX25" fmla="*/ 137855 w 543051"/>
                <a:gd name="connsiteY25" fmla="*/ 121180 h 605451"/>
                <a:gd name="connsiteX26" fmla="*/ 129251 w 543051"/>
                <a:gd name="connsiteY26" fmla="*/ 136863 h 605451"/>
                <a:gd name="connsiteX27" fmla="*/ 139055 w 543051"/>
                <a:gd name="connsiteY27" fmla="*/ 154643 h 605451"/>
                <a:gd name="connsiteX28" fmla="*/ 140056 w 543051"/>
                <a:gd name="connsiteY28" fmla="*/ 161636 h 605451"/>
                <a:gd name="connsiteX29" fmla="*/ 132853 w 543051"/>
                <a:gd name="connsiteY29" fmla="*/ 195499 h 605451"/>
                <a:gd name="connsiteX30" fmla="*/ 163665 w 543051"/>
                <a:gd name="connsiteY30" fmla="*/ 115586 h 605451"/>
                <a:gd name="connsiteX31" fmla="*/ 187374 w 543051"/>
                <a:gd name="connsiteY31" fmla="*/ 115586 h 605451"/>
                <a:gd name="connsiteX32" fmla="*/ 244397 w 543051"/>
                <a:gd name="connsiteY32" fmla="*/ 172224 h 605451"/>
                <a:gd name="connsiteX33" fmla="*/ 244597 w 543051"/>
                <a:gd name="connsiteY33" fmla="*/ 217175 h 605451"/>
                <a:gd name="connsiteX34" fmla="*/ 277110 w 543051"/>
                <a:gd name="connsiteY34" fmla="*/ 196997 h 605451"/>
                <a:gd name="connsiteX35" fmla="*/ 275510 w 543051"/>
                <a:gd name="connsiteY35" fmla="*/ 170426 h 605451"/>
                <a:gd name="connsiteX36" fmla="*/ 266306 w 543051"/>
                <a:gd name="connsiteY36" fmla="*/ 151647 h 605451"/>
                <a:gd name="connsiteX37" fmla="*/ 289915 w 543051"/>
                <a:gd name="connsiteY37" fmla="*/ 128072 h 605451"/>
                <a:gd name="connsiteX38" fmla="*/ 313625 w 543051"/>
                <a:gd name="connsiteY38" fmla="*/ 151647 h 605451"/>
                <a:gd name="connsiteX39" fmla="*/ 304322 w 543051"/>
                <a:gd name="connsiteY39" fmla="*/ 170426 h 605451"/>
                <a:gd name="connsiteX40" fmla="*/ 303521 w 543051"/>
                <a:gd name="connsiteY40" fmla="*/ 183412 h 605451"/>
                <a:gd name="connsiteX41" fmla="*/ 326530 w 543051"/>
                <a:gd name="connsiteY41" fmla="*/ 194700 h 605451"/>
                <a:gd name="connsiteX42" fmla="*/ 318827 w 543051"/>
                <a:gd name="connsiteY42" fmla="*/ 227763 h 605451"/>
                <a:gd name="connsiteX43" fmla="*/ 300219 w 543051"/>
                <a:gd name="connsiteY43" fmla="*/ 239251 h 605451"/>
                <a:gd name="connsiteX44" fmla="*/ 299019 w 543051"/>
                <a:gd name="connsiteY44" fmla="*/ 260428 h 605451"/>
                <a:gd name="connsiteX45" fmla="*/ 292016 w 543051"/>
                <a:gd name="connsiteY45" fmla="*/ 267021 h 605451"/>
                <a:gd name="connsiteX46" fmla="*/ 287915 w 543051"/>
                <a:gd name="connsiteY46" fmla="*/ 267021 h 605451"/>
                <a:gd name="connsiteX47" fmla="*/ 280912 w 543051"/>
                <a:gd name="connsiteY47" fmla="*/ 260428 h 605451"/>
                <a:gd name="connsiteX48" fmla="*/ 280312 w 543051"/>
                <a:gd name="connsiteY48" fmla="*/ 251637 h 605451"/>
                <a:gd name="connsiteX49" fmla="*/ 233493 w 543051"/>
                <a:gd name="connsiteY49" fmla="*/ 280706 h 605451"/>
                <a:gd name="connsiteX50" fmla="*/ 196678 w 543051"/>
                <a:gd name="connsiteY50" fmla="*/ 260328 h 605451"/>
                <a:gd name="connsiteX51" fmla="*/ 196178 w 543051"/>
                <a:gd name="connsiteY51" fmla="*/ 172424 h 605451"/>
                <a:gd name="connsiteX52" fmla="*/ 196178 w 543051"/>
                <a:gd name="connsiteY52" fmla="*/ 172324 h 605451"/>
                <a:gd name="connsiteX53" fmla="*/ 191176 w 543051"/>
                <a:gd name="connsiteY53" fmla="*/ 167329 h 605451"/>
                <a:gd name="connsiteX54" fmla="*/ 186174 w 543051"/>
                <a:gd name="connsiteY54" fmla="*/ 172324 h 605451"/>
                <a:gd name="connsiteX55" fmla="*/ 186674 w 543051"/>
                <a:gd name="connsiteY55" fmla="*/ 576682 h 605451"/>
                <a:gd name="connsiteX56" fmla="*/ 157763 w 543051"/>
                <a:gd name="connsiteY56" fmla="*/ 605451 h 605451"/>
                <a:gd name="connsiteX57" fmla="*/ 128851 w 543051"/>
                <a:gd name="connsiteY57" fmla="*/ 576682 h 605451"/>
                <a:gd name="connsiteX58" fmla="*/ 128851 w 543051"/>
                <a:gd name="connsiteY58" fmla="*/ 352228 h 605451"/>
                <a:gd name="connsiteX59" fmla="*/ 122649 w 543051"/>
                <a:gd name="connsiteY59" fmla="*/ 346034 h 605451"/>
                <a:gd name="connsiteX60" fmla="*/ 116346 w 543051"/>
                <a:gd name="connsiteY60" fmla="*/ 352228 h 605451"/>
                <a:gd name="connsiteX61" fmla="*/ 116346 w 543051"/>
                <a:gd name="connsiteY61" fmla="*/ 576682 h 605451"/>
                <a:gd name="connsiteX62" fmla="*/ 87535 w 543051"/>
                <a:gd name="connsiteY62" fmla="*/ 605451 h 605451"/>
                <a:gd name="connsiteX63" fmla="*/ 58623 w 543051"/>
                <a:gd name="connsiteY63" fmla="*/ 576682 h 605451"/>
                <a:gd name="connsiteX64" fmla="*/ 58623 w 543051"/>
                <a:gd name="connsiteY64" fmla="*/ 172424 h 605451"/>
                <a:gd name="connsiteX65" fmla="*/ 53821 w 543051"/>
                <a:gd name="connsiteY65" fmla="*/ 167729 h 605451"/>
                <a:gd name="connsiteX66" fmla="*/ 49019 w 543051"/>
                <a:gd name="connsiteY66" fmla="*/ 172424 h 605451"/>
                <a:gd name="connsiteX67" fmla="*/ 48119 w 543051"/>
                <a:gd name="connsiteY67" fmla="*/ 349131 h 605451"/>
                <a:gd name="connsiteX68" fmla="*/ 24109 w 543051"/>
                <a:gd name="connsiteY68" fmla="*/ 373005 h 605451"/>
                <a:gd name="connsiteX69" fmla="*/ 23909 w 543051"/>
                <a:gd name="connsiteY69" fmla="*/ 373005 h 605451"/>
                <a:gd name="connsiteX70" fmla="*/ 0 w 543051"/>
                <a:gd name="connsiteY70" fmla="*/ 348831 h 605451"/>
                <a:gd name="connsiteX71" fmla="*/ 900 w 543051"/>
                <a:gd name="connsiteY71" fmla="*/ 172224 h 605451"/>
                <a:gd name="connsiteX72" fmla="*/ 57823 w 543051"/>
                <a:gd name="connsiteY72" fmla="*/ 115586 h 605451"/>
                <a:gd name="connsiteX73" fmla="*/ 122649 w 543051"/>
                <a:gd name="connsiteY73" fmla="*/ 0 h 605451"/>
                <a:gd name="connsiteX74" fmla="*/ 172574 w 543051"/>
                <a:gd name="connsiteY74" fmla="*/ 49855 h 605451"/>
                <a:gd name="connsiteX75" fmla="*/ 122649 w 543051"/>
                <a:gd name="connsiteY75" fmla="*/ 99710 h 605451"/>
                <a:gd name="connsiteX76" fmla="*/ 72724 w 543051"/>
                <a:gd name="connsiteY76" fmla="*/ 49855 h 605451"/>
                <a:gd name="connsiteX77" fmla="*/ 122649 w 543051"/>
                <a:gd name="connsiteY77" fmla="*/ 0 h 60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543051" h="605451">
                  <a:moveTo>
                    <a:pt x="516339" y="155442"/>
                  </a:moveTo>
                  <a:cubicBezTo>
                    <a:pt x="523167" y="155442"/>
                    <a:pt x="529996" y="158040"/>
                    <a:pt x="535248" y="163234"/>
                  </a:cubicBezTo>
                  <a:cubicBezTo>
                    <a:pt x="545653" y="173722"/>
                    <a:pt x="545653" y="190504"/>
                    <a:pt x="535248" y="200992"/>
                  </a:cubicBezTo>
                  <a:lnTo>
                    <a:pt x="504733" y="231359"/>
                  </a:lnTo>
                  <a:lnTo>
                    <a:pt x="504733" y="589369"/>
                  </a:lnTo>
                  <a:cubicBezTo>
                    <a:pt x="504733" y="598259"/>
                    <a:pt x="497529" y="605451"/>
                    <a:pt x="488625" y="605451"/>
                  </a:cubicBezTo>
                  <a:lnTo>
                    <a:pt x="390076" y="605451"/>
                  </a:lnTo>
                  <a:cubicBezTo>
                    <a:pt x="381172" y="605451"/>
                    <a:pt x="373968" y="598259"/>
                    <a:pt x="373968" y="589369"/>
                  </a:cubicBezTo>
                  <a:lnTo>
                    <a:pt x="373968" y="361917"/>
                  </a:lnTo>
                  <a:lnTo>
                    <a:pt x="350356" y="385491"/>
                  </a:lnTo>
                  <a:cubicBezTo>
                    <a:pt x="339951" y="395980"/>
                    <a:pt x="323043" y="395980"/>
                    <a:pt x="312637" y="385491"/>
                  </a:cubicBezTo>
                  <a:cubicBezTo>
                    <a:pt x="302132" y="375102"/>
                    <a:pt x="302132" y="358221"/>
                    <a:pt x="312637" y="347832"/>
                  </a:cubicBezTo>
                  <a:lnTo>
                    <a:pt x="497429" y="163234"/>
                  </a:lnTo>
                  <a:cubicBezTo>
                    <a:pt x="502682" y="158040"/>
                    <a:pt x="509510" y="155442"/>
                    <a:pt x="516339" y="155442"/>
                  </a:cubicBezTo>
                  <a:close/>
                  <a:moveTo>
                    <a:pt x="57823" y="115586"/>
                  </a:moveTo>
                  <a:lnTo>
                    <a:pt x="82032" y="115586"/>
                  </a:lnTo>
                  <a:cubicBezTo>
                    <a:pt x="85234" y="123877"/>
                    <a:pt x="108643" y="186708"/>
                    <a:pt x="112044" y="195499"/>
                  </a:cubicBezTo>
                  <a:lnTo>
                    <a:pt x="105642" y="161536"/>
                  </a:lnTo>
                  <a:cubicBezTo>
                    <a:pt x="105242" y="159238"/>
                    <a:pt x="105542" y="156841"/>
                    <a:pt x="106742" y="154743"/>
                  </a:cubicBezTo>
                  <a:lnTo>
                    <a:pt x="116546" y="136963"/>
                  </a:lnTo>
                  <a:lnTo>
                    <a:pt x="107843" y="121180"/>
                  </a:lnTo>
                  <a:cubicBezTo>
                    <a:pt x="107243" y="120081"/>
                    <a:pt x="107243" y="118683"/>
                    <a:pt x="107843" y="117584"/>
                  </a:cubicBezTo>
                  <a:cubicBezTo>
                    <a:pt x="108543" y="116585"/>
                    <a:pt x="109644" y="115586"/>
                    <a:pt x="110944" y="115586"/>
                  </a:cubicBezTo>
                  <a:lnTo>
                    <a:pt x="134754" y="115586"/>
                  </a:lnTo>
                  <a:cubicBezTo>
                    <a:pt x="136054" y="115586"/>
                    <a:pt x="137255" y="116585"/>
                    <a:pt x="137855" y="117584"/>
                  </a:cubicBezTo>
                  <a:cubicBezTo>
                    <a:pt x="138455" y="118683"/>
                    <a:pt x="138455" y="120081"/>
                    <a:pt x="137855" y="121180"/>
                  </a:cubicBezTo>
                  <a:lnTo>
                    <a:pt x="129251" y="136863"/>
                  </a:lnTo>
                  <a:lnTo>
                    <a:pt x="139055" y="154643"/>
                  </a:lnTo>
                  <a:cubicBezTo>
                    <a:pt x="140156" y="156841"/>
                    <a:pt x="140556" y="159238"/>
                    <a:pt x="140056" y="161636"/>
                  </a:cubicBezTo>
                  <a:lnTo>
                    <a:pt x="132853" y="195499"/>
                  </a:lnTo>
                  <a:cubicBezTo>
                    <a:pt x="137355" y="183811"/>
                    <a:pt x="159263" y="127173"/>
                    <a:pt x="163665" y="115586"/>
                  </a:cubicBezTo>
                  <a:lnTo>
                    <a:pt x="187374" y="115586"/>
                  </a:lnTo>
                  <a:cubicBezTo>
                    <a:pt x="218687" y="115586"/>
                    <a:pt x="244197" y="140958"/>
                    <a:pt x="244397" y="172224"/>
                  </a:cubicBezTo>
                  <a:lnTo>
                    <a:pt x="244597" y="217175"/>
                  </a:lnTo>
                  <a:lnTo>
                    <a:pt x="277110" y="196997"/>
                  </a:lnTo>
                  <a:lnTo>
                    <a:pt x="275510" y="170426"/>
                  </a:lnTo>
                  <a:cubicBezTo>
                    <a:pt x="269907" y="166131"/>
                    <a:pt x="266306" y="159338"/>
                    <a:pt x="266306" y="151647"/>
                  </a:cubicBezTo>
                  <a:cubicBezTo>
                    <a:pt x="266306" y="138661"/>
                    <a:pt x="276810" y="128072"/>
                    <a:pt x="289915" y="128072"/>
                  </a:cubicBezTo>
                  <a:cubicBezTo>
                    <a:pt x="303021" y="128072"/>
                    <a:pt x="313625" y="138661"/>
                    <a:pt x="313625" y="151647"/>
                  </a:cubicBezTo>
                  <a:cubicBezTo>
                    <a:pt x="313625" y="159338"/>
                    <a:pt x="309924" y="166131"/>
                    <a:pt x="304322" y="170426"/>
                  </a:cubicBezTo>
                  <a:lnTo>
                    <a:pt x="303521" y="183412"/>
                  </a:lnTo>
                  <a:cubicBezTo>
                    <a:pt x="312425" y="182513"/>
                    <a:pt x="321528" y="186608"/>
                    <a:pt x="326530" y="194700"/>
                  </a:cubicBezTo>
                  <a:cubicBezTo>
                    <a:pt x="333533" y="205987"/>
                    <a:pt x="330132" y="220771"/>
                    <a:pt x="318827" y="227763"/>
                  </a:cubicBezTo>
                  <a:lnTo>
                    <a:pt x="300219" y="239251"/>
                  </a:lnTo>
                  <a:lnTo>
                    <a:pt x="299019" y="260428"/>
                  </a:lnTo>
                  <a:cubicBezTo>
                    <a:pt x="298819" y="264124"/>
                    <a:pt x="295718" y="267021"/>
                    <a:pt x="292016" y="267021"/>
                  </a:cubicBezTo>
                  <a:lnTo>
                    <a:pt x="287915" y="267021"/>
                  </a:lnTo>
                  <a:cubicBezTo>
                    <a:pt x="284113" y="267021"/>
                    <a:pt x="281112" y="264124"/>
                    <a:pt x="280912" y="260428"/>
                  </a:cubicBezTo>
                  <a:lnTo>
                    <a:pt x="280312" y="251637"/>
                  </a:lnTo>
                  <a:lnTo>
                    <a:pt x="233493" y="280706"/>
                  </a:lnTo>
                  <a:cubicBezTo>
                    <a:pt x="217587" y="290495"/>
                    <a:pt x="196778" y="279307"/>
                    <a:pt x="196678" y="260328"/>
                  </a:cubicBezTo>
                  <a:lnTo>
                    <a:pt x="196178" y="172424"/>
                  </a:lnTo>
                  <a:lnTo>
                    <a:pt x="196178" y="172324"/>
                  </a:lnTo>
                  <a:cubicBezTo>
                    <a:pt x="196178" y="169527"/>
                    <a:pt x="193977" y="167329"/>
                    <a:pt x="191176" y="167329"/>
                  </a:cubicBezTo>
                  <a:cubicBezTo>
                    <a:pt x="188375" y="167329"/>
                    <a:pt x="186174" y="169527"/>
                    <a:pt x="186174" y="172324"/>
                  </a:cubicBezTo>
                  <a:lnTo>
                    <a:pt x="186674" y="576682"/>
                  </a:lnTo>
                  <a:cubicBezTo>
                    <a:pt x="186674" y="592565"/>
                    <a:pt x="173769" y="605451"/>
                    <a:pt x="157763" y="605451"/>
                  </a:cubicBezTo>
                  <a:cubicBezTo>
                    <a:pt x="141856" y="605451"/>
                    <a:pt x="128851" y="592565"/>
                    <a:pt x="128851" y="576682"/>
                  </a:cubicBezTo>
                  <a:lnTo>
                    <a:pt x="128851" y="352228"/>
                  </a:lnTo>
                  <a:cubicBezTo>
                    <a:pt x="128851" y="348831"/>
                    <a:pt x="126050" y="346034"/>
                    <a:pt x="122649" y="346034"/>
                  </a:cubicBezTo>
                  <a:cubicBezTo>
                    <a:pt x="119147" y="346034"/>
                    <a:pt x="116346" y="348831"/>
                    <a:pt x="116346" y="352228"/>
                  </a:cubicBezTo>
                  <a:lnTo>
                    <a:pt x="116346" y="576682"/>
                  </a:lnTo>
                  <a:cubicBezTo>
                    <a:pt x="116346" y="592565"/>
                    <a:pt x="103441" y="605451"/>
                    <a:pt x="87535" y="605451"/>
                  </a:cubicBezTo>
                  <a:cubicBezTo>
                    <a:pt x="71528" y="605451"/>
                    <a:pt x="58623" y="592565"/>
                    <a:pt x="58623" y="576682"/>
                  </a:cubicBezTo>
                  <a:lnTo>
                    <a:pt x="58623" y="172424"/>
                  </a:lnTo>
                  <a:cubicBezTo>
                    <a:pt x="58623" y="169827"/>
                    <a:pt x="56422" y="167729"/>
                    <a:pt x="53821" y="167729"/>
                  </a:cubicBezTo>
                  <a:cubicBezTo>
                    <a:pt x="51220" y="167629"/>
                    <a:pt x="49019" y="169827"/>
                    <a:pt x="49019" y="172424"/>
                  </a:cubicBezTo>
                  <a:lnTo>
                    <a:pt x="48119" y="349131"/>
                  </a:lnTo>
                  <a:cubicBezTo>
                    <a:pt x="48119" y="362317"/>
                    <a:pt x="37315" y="373005"/>
                    <a:pt x="24109" y="373005"/>
                  </a:cubicBezTo>
                  <a:cubicBezTo>
                    <a:pt x="24009" y="373005"/>
                    <a:pt x="24009" y="373005"/>
                    <a:pt x="23909" y="373005"/>
                  </a:cubicBezTo>
                  <a:cubicBezTo>
                    <a:pt x="10604" y="372905"/>
                    <a:pt x="-100" y="362117"/>
                    <a:pt x="0" y="348831"/>
                  </a:cubicBezTo>
                  <a:lnTo>
                    <a:pt x="900" y="172224"/>
                  </a:lnTo>
                  <a:cubicBezTo>
                    <a:pt x="1000" y="140958"/>
                    <a:pt x="26610" y="115586"/>
                    <a:pt x="57823" y="115586"/>
                  </a:cubicBezTo>
                  <a:close/>
                  <a:moveTo>
                    <a:pt x="122649" y="0"/>
                  </a:moveTo>
                  <a:cubicBezTo>
                    <a:pt x="150222" y="0"/>
                    <a:pt x="172574" y="22321"/>
                    <a:pt x="172574" y="49855"/>
                  </a:cubicBezTo>
                  <a:cubicBezTo>
                    <a:pt x="172574" y="77389"/>
                    <a:pt x="150222" y="99710"/>
                    <a:pt x="122649" y="99710"/>
                  </a:cubicBezTo>
                  <a:cubicBezTo>
                    <a:pt x="95076" y="99710"/>
                    <a:pt x="72724" y="77389"/>
                    <a:pt x="72724" y="49855"/>
                  </a:cubicBezTo>
                  <a:cubicBezTo>
                    <a:pt x="72724" y="22321"/>
                    <a:pt x="95076" y="0"/>
                    <a:pt x="1226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098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/>
          <p:cNvSpPr>
            <a:spLocks noEditPoints="1"/>
          </p:cNvSpPr>
          <p:nvPr/>
        </p:nvSpPr>
        <p:spPr bwMode="auto">
          <a:xfrm>
            <a:off x="8256522" y="2215121"/>
            <a:ext cx="936225" cy="2855681"/>
          </a:xfrm>
          <a:custGeom>
            <a:avLst/>
            <a:gdLst>
              <a:gd name="T0" fmla="*/ 29 w 527"/>
              <a:gd name="T1" fmla="*/ 771 h 1608"/>
              <a:gd name="T2" fmla="*/ 51 w 527"/>
              <a:gd name="T3" fmla="*/ 828 h 1608"/>
              <a:gd name="T4" fmla="*/ 90 w 527"/>
              <a:gd name="T5" fmla="*/ 1089 h 1608"/>
              <a:gd name="T6" fmla="*/ 116 w 527"/>
              <a:gd name="T7" fmla="*/ 1353 h 1608"/>
              <a:gd name="T8" fmla="*/ 54 w 527"/>
              <a:gd name="T9" fmla="*/ 1500 h 1608"/>
              <a:gd name="T10" fmla="*/ 214 w 527"/>
              <a:gd name="T11" fmla="*/ 1437 h 1608"/>
              <a:gd name="T12" fmla="*/ 223 w 527"/>
              <a:gd name="T13" fmla="*/ 1335 h 1608"/>
              <a:gd name="T14" fmla="*/ 196 w 527"/>
              <a:gd name="T15" fmla="*/ 1145 h 1608"/>
              <a:gd name="T16" fmla="*/ 207 w 527"/>
              <a:gd name="T17" fmla="*/ 1060 h 1608"/>
              <a:gd name="T18" fmla="*/ 234 w 527"/>
              <a:gd name="T19" fmla="*/ 931 h 1608"/>
              <a:gd name="T20" fmla="*/ 289 w 527"/>
              <a:gd name="T21" fmla="*/ 1187 h 1608"/>
              <a:gd name="T22" fmla="*/ 326 w 527"/>
              <a:gd name="T23" fmla="*/ 1428 h 1608"/>
              <a:gd name="T24" fmla="*/ 357 w 527"/>
              <a:gd name="T25" fmla="*/ 1558 h 1608"/>
              <a:gd name="T26" fmla="*/ 440 w 527"/>
              <a:gd name="T27" fmla="*/ 1488 h 1608"/>
              <a:gd name="T28" fmla="*/ 425 w 527"/>
              <a:gd name="T29" fmla="*/ 1375 h 1608"/>
              <a:gd name="T30" fmla="*/ 424 w 527"/>
              <a:gd name="T31" fmla="*/ 1223 h 1608"/>
              <a:gd name="T32" fmla="*/ 406 w 527"/>
              <a:gd name="T33" fmla="*/ 1080 h 1608"/>
              <a:gd name="T34" fmla="*/ 408 w 527"/>
              <a:gd name="T35" fmla="*/ 860 h 1608"/>
              <a:gd name="T36" fmla="*/ 424 w 527"/>
              <a:gd name="T37" fmla="*/ 819 h 1608"/>
              <a:gd name="T38" fmla="*/ 440 w 527"/>
              <a:gd name="T39" fmla="*/ 835 h 1608"/>
              <a:gd name="T40" fmla="*/ 427 w 527"/>
              <a:gd name="T41" fmla="*/ 880 h 1608"/>
              <a:gd name="T42" fmla="*/ 468 w 527"/>
              <a:gd name="T43" fmla="*/ 865 h 1608"/>
              <a:gd name="T44" fmla="*/ 505 w 527"/>
              <a:gd name="T45" fmla="*/ 799 h 1608"/>
              <a:gd name="T46" fmla="*/ 501 w 527"/>
              <a:gd name="T47" fmla="*/ 461 h 1608"/>
              <a:gd name="T48" fmla="*/ 311 w 527"/>
              <a:gd name="T49" fmla="*/ 236 h 1608"/>
              <a:gd name="T50" fmla="*/ 312 w 527"/>
              <a:gd name="T51" fmla="*/ 172 h 1608"/>
              <a:gd name="T52" fmla="*/ 318 w 527"/>
              <a:gd name="T53" fmla="*/ 121 h 1608"/>
              <a:gd name="T54" fmla="*/ 296 w 527"/>
              <a:gd name="T55" fmla="*/ 23 h 1608"/>
              <a:gd name="T56" fmla="*/ 262 w 527"/>
              <a:gd name="T57" fmla="*/ 3 h 1608"/>
              <a:gd name="T58" fmla="*/ 227 w 527"/>
              <a:gd name="T59" fmla="*/ 4 h 1608"/>
              <a:gd name="T60" fmla="*/ 190 w 527"/>
              <a:gd name="T61" fmla="*/ 27 h 1608"/>
              <a:gd name="T62" fmla="*/ 173 w 527"/>
              <a:gd name="T63" fmla="*/ 91 h 1608"/>
              <a:gd name="T64" fmla="*/ 174 w 527"/>
              <a:gd name="T65" fmla="*/ 175 h 1608"/>
              <a:gd name="T66" fmla="*/ 197 w 527"/>
              <a:gd name="T67" fmla="*/ 235 h 1608"/>
              <a:gd name="T68" fmla="*/ 53 w 527"/>
              <a:gd name="T69" fmla="*/ 360 h 1608"/>
              <a:gd name="T70" fmla="*/ 9 w 527"/>
              <a:gd name="T71" fmla="*/ 594 h 1608"/>
              <a:gd name="T72" fmla="*/ 424 w 527"/>
              <a:gd name="T73" fmla="*/ 645 h 1608"/>
              <a:gd name="T74" fmla="*/ 414 w 527"/>
              <a:gd name="T75" fmla="*/ 788 h 1608"/>
              <a:gd name="T76" fmla="*/ 193 w 527"/>
              <a:gd name="T77" fmla="*/ 243 h 1608"/>
              <a:gd name="T78" fmla="*/ 229 w 527"/>
              <a:gd name="T79" fmla="*/ 268 h 1608"/>
              <a:gd name="T80" fmla="*/ 248 w 527"/>
              <a:gd name="T81" fmla="*/ 274 h 1608"/>
              <a:gd name="T82" fmla="*/ 306 w 527"/>
              <a:gd name="T83" fmla="*/ 226 h 1608"/>
              <a:gd name="T84" fmla="*/ 313 w 527"/>
              <a:gd name="T85" fmla="*/ 236 h 1608"/>
              <a:gd name="T86" fmla="*/ 288 w 527"/>
              <a:gd name="T87" fmla="*/ 347 h 1608"/>
              <a:gd name="T88" fmla="*/ 269 w 527"/>
              <a:gd name="T89" fmla="*/ 296 h 1608"/>
              <a:gd name="T90" fmla="*/ 241 w 527"/>
              <a:gd name="T91" fmla="*/ 312 h 1608"/>
              <a:gd name="T92" fmla="*/ 234 w 527"/>
              <a:gd name="T93" fmla="*/ 499 h 1608"/>
              <a:gd name="T94" fmla="*/ 192 w 527"/>
              <a:gd name="T95" fmla="*/ 328 h 1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27" h="1608">
                <a:moveTo>
                  <a:pt x="9" y="594"/>
                </a:moveTo>
                <a:cubicBezTo>
                  <a:pt x="10" y="611"/>
                  <a:pt x="0" y="664"/>
                  <a:pt x="1" y="689"/>
                </a:cubicBezTo>
                <a:cubicBezTo>
                  <a:pt x="2" y="715"/>
                  <a:pt x="18" y="759"/>
                  <a:pt x="23" y="772"/>
                </a:cubicBezTo>
                <a:cubicBezTo>
                  <a:pt x="28" y="786"/>
                  <a:pt x="29" y="771"/>
                  <a:pt x="29" y="771"/>
                </a:cubicBezTo>
                <a:cubicBezTo>
                  <a:pt x="29" y="771"/>
                  <a:pt x="40" y="793"/>
                  <a:pt x="40" y="802"/>
                </a:cubicBezTo>
                <a:cubicBezTo>
                  <a:pt x="40" y="812"/>
                  <a:pt x="45" y="796"/>
                  <a:pt x="45" y="796"/>
                </a:cubicBezTo>
                <a:cubicBezTo>
                  <a:pt x="45" y="796"/>
                  <a:pt x="47" y="800"/>
                  <a:pt x="47" y="803"/>
                </a:cubicBezTo>
                <a:cubicBezTo>
                  <a:pt x="48" y="805"/>
                  <a:pt x="48" y="814"/>
                  <a:pt x="51" y="828"/>
                </a:cubicBezTo>
                <a:cubicBezTo>
                  <a:pt x="53" y="842"/>
                  <a:pt x="48" y="865"/>
                  <a:pt x="48" y="871"/>
                </a:cubicBezTo>
                <a:cubicBezTo>
                  <a:pt x="48" y="877"/>
                  <a:pt x="53" y="899"/>
                  <a:pt x="57" y="912"/>
                </a:cubicBezTo>
                <a:cubicBezTo>
                  <a:pt x="61" y="926"/>
                  <a:pt x="71" y="989"/>
                  <a:pt x="72" y="1007"/>
                </a:cubicBezTo>
                <a:cubicBezTo>
                  <a:pt x="74" y="1024"/>
                  <a:pt x="88" y="1080"/>
                  <a:pt x="90" y="1089"/>
                </a:cubicBezTo>
                <a:cubicBezTo>
                  <a:pt x="93" y="1098"/>
                  <a:pt x="89" y="1101"/>
                  <a:pt x="91" y="1120"/>
                </a:cubicBezTo>
                <a:cubicBezTo>
                  <a:pt x="94" y="1140"/>
                  <a:pt x="99" y="1179"/>
                  <a:pt x="90" y="1203"/>
                </a:cubicBezTo>
                <a:cubicBezTo>
                  <a:pt x="81" y="1226"/>
                  <a:pt x="113" y="1316"/>
                  <a:pt x="115" y="1326"/>
                </a:cubicBezTo>
                <a:cubicBezTo>
                  <a:pt x="118" y="1335"/>
                  <a:pt x="122" y="1338"/>
                  <a:pt x="116" y="1353"/>
                </a:cubicBezTo>
                <a:cubicBezTo>
                  <a:pt x="110" y="1369"/>
                  <a:pt x="111" y="1384"/>
                  <a:pt x="111" y="1393"/>
                </a:cubicBezTo>
                <a:cubicBezTo>
                  <a:pt x="112" y="1402"/>
                  <a:pt x="111" y="1408"/>
                  <a:pt x="111" y="1408"/>
                </a:cubicBezTo>
                <a:cubicBezTo>
                  <a:pt x="111" y="1408"/>
                  <a:pt x="82" y="1442"/>
                  <a:pt x="65" y="1461"/>
                </a:cubicBezTo>
                <a:cubicBezTo>
                  <a:pt x="48" y="1480"/>
                  <a:pt x="51" y="1491"/>
                  <a:pt x="54" y="1500"/>
                </a:cubicBezTo>
                <a:cubicBezTo>
                  <a:pt x="58" y="1509"/>
                  <a:pt x="71" y="1515"/>
                  <a:pt x="92" y="1516"/>
                </a:cubicBezTo>
                <a:cubicBezTo>
                  <a:pt x="114" y="1517"/>
                  <a:pt x="138" y="1500"/>
                  <a:pt x="150" y="1485"/>
                </a:cubicBezTo>
                <a:cubicBezTo>
                  <a:pt x="162" y="1469"/>
                  <a:pt x="177" y="1461"/>
                  <a:pt x="192" y="1454"/>
                </a:cubicBezTo>
                <a:cubicBezTo>
                  <a:pt x="208" y="1446"/>
                  <a:pt x="214" y="1437"/>
                  <a:pt x="214" y="1437"/>
                </a:cubicBezTo>
                <a:cubicBezTo>
                  <a:pt x="214" y="1411"/>
                  <a:pt x="214" y="1411"/>
                  <a:pt x="214" y="1411"/>
                </a:cubicBezTo>
                <a:cubicBezTo>
                  <a:pt x="214" y="1411"/>
                  <a:pt x="218" y="1406"/>
                  <a:pt x="222" y="1398"/>
                </a:cubicBezTo>
                <a:cubicBezTo>
                  <a:pt x="227" y="1390"/>
                  <a:pt x="227" y="1369"/>
                  <a:pt x="224" y="1360"/>
                </a:cubicBezTo>
                <a:cubicBezTo>
                  <a:pt x="221" y="1352"/>
                  <a:pt x="219" y="1347"/>
                  <a:pt x="223" y="1335"/>
                </a:cubicBezTo>
                <a:cubicBezTo>
                  <a:pt x="228" y="1322"/>
                  <a:pt x="223" y="1291"/>
                  <a:pt x="220" y="1263"/>
                </a:cubicBezTo>
                <a:cubicBezTo>
                  <a:pt x="218" y="1236"/>
                  <a:pt x="202" y="1177"/>
                  <a:pt x="199" y="1173"/>
                </a:cubicBezTo>
                <a:cubicBezTo>
                  <a:pt x="196" y="1169"/>
                  <a:pt x="198" y="1163"/>
                  <a:pt x="201" y="1156"/>
                </a:cubicBezTo>
                <a:cubicBezTo>
                  <a:pt x="203" y="1149"/>
                  <a:pt x="201" y="1151"/>
                  <a:pt x="196" y="1145"/>
                </a:cubicBezTo>
                <a:cubicBezTo>
                  <a:pt x="192" y="1139"/>
                  <a:pt x="191" y="1140"/>
                  <a:pt x="195" y="1133"/>
                </a:cubicBezTo>
                <a:cubicBezTo>
                  <a:pt x="199" y="1126"/>
                  <a:pt x="203" y="1125"/>
                  <a:pt x="199" y="1115"/>
                </a:cubicBezTo>
                <a:cubicBezTo>
                  <a:pt x="195" y="1105"/>
                  <a:pt x="198" y="1093"/>
                  <a:pt x="202" y="1086"/>
                </a:cubicBezTo>
                <a:cubicBezTo>
                  <a:pt x="206" y="1079"/>
                  <a:pt x="205" y="1073"/>
                  <a:pt x="207" y="1060"/>
                </a:cubicBezTo>
                <a:cubicBezTo>
                  <a:pt x="208" y="1048"/>
                  <a:pt x="218" y="1009"/>
                  <a:pt x="221" y="994"/>
                </a:cubicBezTo>
                <a:cubicBezTo>
                  <a:pt x="224" y="978"/>
                  <a:pt x="221" y="950"/>
                  <a:pt x="223" y="939"/>
                </a:cubicBezTo>
                <a:cubicBezTo>
                  <a:pt x="224" y="928"/>
                  <a:pt x="231" y="917"/>
                  <a:pt x="231" y="917"/>
                </a:cubicBezTo>
                <a:cubicBezTo>
                  <a:pt x="231" y="917"/>
                  <a:pt x="231" y="918"/>
                  <a:pt x="234" y="931"/>
                </a:cubicBezTo>
                <a:cubicBezTo>
                  <a:pt x="237" y="944"/>
                  <a:pt x="254" y="999"/>
                  <a:pt x="256" y="1007"/>
                </a:cubicBezTo>
                <a:cubicBezTo>
                  <a:pt x="259" y="1016"/>
                  <a:pt x="271" y="1076"/>
                  <a:pt x="275" y="1090"/>
                </a:cubicBezTo>
                <a:cubicBezTo>
                  <a:pt x="278" y="1104"/>
                  <a:pt x="275" y="1111"/>
                  <a:pt x="284" y="1130"/>
                </a:cubicBezTo>
                <a:cubicBezTo>
                  <a:pt x="292" y="1149"/>
                  <a:pt x="290" y="1182"/>
                  <a:pt x="289" y="1187"/>
                </a:cubicBezTo>
                <a:cubicBezTo>
                  <a:pt x="288" y="1193"/>
                  <a:pt x="288" y="1198"/>
                  <a:pt x="295" y="1218"/>
                </a:cubicBezTo>
                <a:cubicBezTo>
                  <a:pt x="301" y="1238"/>
                  <a:pt x="300" y="1264"/>
                  <a:pt x="302" y="1298"/>
                </a:cubicBezTo>
                <a:cubicBezTo>
                  <a:pt x="303" y="1332"/>
                  <a:pt x="318" y="1374"/>
                  <a:pt x="327" y="1389"/>
                </a:cubicBezTo>
                <a:cubicBezTo>
                  <a:pt x="336" y="1404"/>
                  <a:pt x="333" y="1418"/>
                  <a:pt x="326" y="1428"/>
                </a:cubicBezTo>
                <a:cubicBezTo>
                  <a:pt x="320" y="1438"/>
                  <a:pt x="329" y="1457"/>
                  <a:pt x="331" y="1467"/>
                </a:cubicBezTo>
                <a:cubicBezTo>
                  <a:pt x="334" y="1476"/>
                  <a:pt x="352" y="1496"/>
                  <a:pt x="352" y="1496"/>
                </a:cubicBezTo>
                <a:cubicBezTo>
                  <a:pt x="352" y="1496"/>
                  <a:pt x="352" y="1496"/>
                  <a:pt x="358" y="1509"/>
                </a:cubicBezTo>
                <a:cubicBezTo>
                  <a:pt x="363" y="1522"/>
                  <a:pt x="358" y="1534"/>
                  <a:pt x="357" y="1558"/>
                </a:cubicBezTo>
                <a:cubicBezTo>
                  <a:pt x="356" y="1582"/>
                  <a:pt x="368" y="1589"/>
                  <a:pt x="380" y="1599"/>
                </a:cubicBezTo>
                <a:cubicBezTo>
                  <a:pt x="393" y="1608"/>
                  <a:pt x="433" y="1606"/>
                  <a:pt x="440" y="1599"/>
                </a:cubicBezTo>
                <a:cubicBezTo>
                  <a:pt x="448" y="1592"/>
                  <a:pt x="449" y="1568"/>
                  <a:pt x="448" y="1557"/>
                </a:cubicBezTo>
                <a:cubicBezTo>
                  <a:pt x="447" y="1546"/>
                  <a:pt x="440" y="1488"/>
                  <a:pt x="440" y="1488"/>
                </a:cubicBezTo>
                <a:cubicBezTo>
                  <a:pt x="440" y="1488"/>
                  <a:pt x="439" y="1480"/>
                  <a:pt x="443" y="1467"/>
                </a:cubicBezTo>
                <a:cubicBezTo>
                  <a:pt x="447" y="1454"/>
                  <a:pt x="437" y="1430"/>
                  <a:pt x="434" y="1422"/>
                </a:cubicBezTo>
                <a:cubicBezTo>
                  <a:pt x="431" y="1413"/>
                  <a:pt x="424" y="1411"/>
                  <a:pt x="419" y="1403"/>
                </a:cubicBezTo>
                <a:cubicBezTo>
                  <a:pt x="413" y="1394"/>
                  <a:pt x="418" y="1389"/>
                  <a:pt x="425" y="1375"/>
                </a:cubicBezTo>
                <a:cubicBezTo>
                  <a:pt x="431" y="1362"/>
                  <a:pt x="427" y="1346"/>
                  <a:pt x="424" y="1332"/>
                </a:cubicBezTo>
                <a:cubicBezTo>
                  <a:pt x="421" y="1319"/>
                  <a:pt x="424" y="1316"/>
                  <a:pt x="425" y="1309"/>
                </a:cubicBezTo>
                <a:cubicBezTo>
                  <a:pt x="426" y="1301"/>
                  <a:pt x="423" y="1252"/>
                  <a:pt x="422" y="1244"/>
                </a:cubicBezTo>
                <a:cubicBezTo>
                  <a:pt x="421" y="1235"/>
                  <a:pt x="419" y="1233"/>
                  <a:pt x="424" y="1223"/>
                </a:cubicBezTo>
                <a:cubicBezTo>
                  <a:pt x="429" y="1214"/>
                  <a:pt x="421" y="1199"/>
                  <a:pt x="419" y="1192"/>
                </a:cubicBezTo>
                <a:cubicBezTo>
                  <a:pt x="416" y="1185"/>
                  <a:pt x="411" y="1173"/>
                  <a:pt x="419" y="1157"/>
                </a:cubicBezTo>
                <a:cubicBezTo>
                  <a:pt x="427" y="1140"/>
                  <a:pt x="416" y="1151"/>
                  <a:pt x="413" y="1134"/>
                </a:cubicBezTo>
                <a:cubicBezTo>
                  <a:pt x="410" y="1117"/>
                  <a:pt x="409" y="1091"/>
                  <a:pt x="406" y="1080"/>
                </a:cubicBezTo>
                <a:cubicBezTo>
                  <a:pt x="402" y="1069"/>
                  <a:pt x="402" y="1065"/>
                  <a:pt x="402" y="1053"/>
                </a:cubicBezTo>
                <a:cubicBezTo>
                  <a:pt x="402" y="1040"/>
                  <a:pt x="400" y="1041"/>
                  <a:pt x="400" y="1026"/>
                </a:cubicBezTo>
                <a:cubicBezTo>
                  <a:pt x="400" y="1011"/>
                  <a:pt x="404" y="955"/>
                  <a:pt x="406" y="940"/>
                </a:cubicBezTo>
                <a:cubicBezTo>
                  <a:pt x="407" y="925"/>
                  <a:pt x="408" y="860"/>
                  <a:pt x="408" y="860"/>
                </a:cubicBezTo>
                <a:cubicBezTo>
                  <a:pt x="408" y="860"/>
                  <a:pt x="412" y="859"/>
                  <a:pt x="414" y="858"/>
                </a:cubicBezTo>
                <a:cubicBezTo>
                  <a:pt x="416" y="857"/>
                  <a:pt x="413" y="840"/>
                  <a:pt x="413" y="840"/>
                </a:cubicBezTo>
                <a:cubicBezTo>
                  <a:pt x="413" y="840"/>
                  <a:pt x="413" y="840"/>
                  <a:pt x="415" y="837"/>
                </a:cubicBezTo>
                <a:cubicBezTo>
                  <a:pt x="417" y="834"/>
                  <a:pt x="424" y="819"/>
                  <a:pt x="424" y="819"/>
                </a:cubicBezTo>
                <a:cubicBezTo>
                  <a:pt x="424" y="819"/>
                  <a:pt x="424" y="819"/>
                  <a:pt x="426" y="816"/>
                </a:cubicBezTo>
                <a:cubicBezTo>
                  <a:pt x="427" y="814"/>
                  <a:pt x="432" y="808"/>
                  <a:pt x="436" y="808"/>
                </a:cubicBezTo>
                <a:cubicBezTo>
                  <a:pt x="440" y="808"/>
                  <a:pt x="442" y="811"/>
                  <a:pt x="442" y="817"/>
                </a:cubicBezTo>
                <a:cubicBezTo>
                  <a:pt x="441" y="823"/>
                  <a:pt x="440" y="835"/>
                  <a:pt x="440" y="835"/>
                </a:cubicBezTo>
                <a:cubicBezTo>
                  <a:pt x="440" y="835"/>
                  <a:pt x="437" y="840"/>
                  <a:pt x="435" y="844"/>
                </a:cubicBezTo>
                <a:cubicBezTo>
                  <a:pt x="433" y="849"/>
                  <a:pt x="428" y="860"/>
                  <a:pt x="423" y="866"/>
                </a:cubicBezTo>
                <a:cubicBezTo>
                  <a:pt x="418" y="872"/>
                  <a:pt x="425" y="876"/>
                  <a:pt x="425" y="876"/>
                </a:cubicBezTo>
                <a:cubicBezTo>
                  <a:pt x="425" y="876"/>
                  <a:pt x="425" y="879"/>
                  <a:pt x="427" y="880"/>
                </a:cubicBezTo>
                <a:cubicBezTo>
                  <a:pt x="429" y="882"/>
                  <a:pt x="433" y="881"/>
                  <a:pt x="438" y="879"/>
                </a:cubicBezTo>
                <a:cubicBezTo>
                  <a:pt x="444" y="877"/>
                  <a:pt x="453" y="871"/>
                  <a:pt x="453" y="871"/>
                </a:cubicBezTo>
                <a:cubicBezTo>
                  <a:pt x="453" y="871"/>
                  <a:pt x="453" y="871"/>
                  <a:pt x="457" y="871"/>
                </a:cubicBezTo>
                <a:cubicBezTo>
                  <a:pt x="460" y="870"/>
                  <a:pt x="468" y="865"/>
                  <a:pt x="468" y="865"/>
                </a:cubicBezTo>
                <a:cubicBezTo>
                  <a:pt x="468" y="865"/>
                  <a:pt x="468" y="865"/>
                  <a:pt x="470" y="865"/>
                </a:cubicBezTo>
                <a:cubicBezTo>
                  <a:pt x="472" y="865"/>
                  <a:pt x="480" y="861"/>
                  <a:pt x="487" y="858"/>
                </a:cubicBezTo>
                <a:cubicBezTo>
                  <a:pt x="494" y="855"/>
                  <a:pt x="501" y="830"/>
                  <a:pt x="503" y="822"/>
                </a:cubicBezTo>
                <a:cubicBezTo>
                  <a:pt x="506" y="815"/>
                  <a:pt x="505" y="799"/>
                  <a:pt x="505" y="799"/>
                </a:cubicBezTo>
                <a:cubicBezTo>
                  <a:pt x="507" y="799"/>
                  <a:pt x="508" y="790"/>
                  <a:pt x="510" y="780"/>
                </a:cubicBezTo>
                <a:cubicBezTo>
                  <a:pt x="512" y="770"/>
                  <a:pt x="513" y="748"/>
                  <a:pt x="517" y="729"/>
                </a:cubicBezTo>
                <a:cubicBezTo>
                  <a:pt x="520" y="709"/>
                  <a:pt x="527" y="637"/>
                  <a:pt x="527" y="607"/>
                </a:cubicBezTo>
                <a:cubicBezTo>
                  <a:pt x="527" y="577"/>
                  <a:pt x="509" y="488"/>
                  <a:pt x="501" y="461"/>
                </a:cubicBezTo>
                <a:cubicBezTo>
                  <a:pt x="493" y="433"/>
                  <a:pt x="468" y="338"/>
                  <a:pt x="467" y="315"/>
                </a:cubicBezTo>
                <a:cubicBezTo>
                  <a:pt x="465" y="292"/>
                  <a:pt x="451" y="285"/>
                  <a:pt x="435" y="283"/>
                </a:cubicBezTo>
                <a:cubicBezTo>
                  <a:pt x="420" y="280"/>
                  <a:pt x="347" y="264"/>
                  <a:pt x="340" y="259"/>
                </a:cubicBezTo>
                <a:cubicBezTo>
                  <a:pt x="332" y="254"/>
                  <a:pt x="311" y="236"/>
                  <a:pt x="311" y="236"/>
                </a:cubicBezTo>
                <a:cubicBezTo>
                  <a:pt x="311" y="236"/>
                  <a:pt x="311" y="236"/>
                  <a:pt x="311" y="234"/>
                </a:cubicBezTo>
                <a:cubicBezTo>
                  <a:pt x="311" y="231"/>
                  <a:pt x="306" y="227"/>
                  <a:pt x="306" y="227"/>
                </a:cubicBezTo>
                <a:cubicBezTo>
                  <a:pt x="306" y="227"/>
                  <a:pt x="306" y="227"/>
                  <a:pt x="307" y="216"/>
                </a:cubicBezTo>
                <a:cubicBezTo>
                  <a:pt x="307" y="205"/>
                  <a:pt x="312" y="172"/>
                  <a:pt x="312" y="172"/>
                </a:cubicBezTo>
                <a:cubicBezTo>
                  <a:pt x="312" y="172"/>
                  <a:pt x="312" y="172"/>
                  <a:pt x="318" y="172"/>
                </a:cubicBezTo>
                <a:cubicBezTo>
                  <a:pt x="323" y="172"/>
                  <a:pt x="327" y="151"/>
                  <a:pt x="329" y="140"/>
                </a:cubicBezTo>
                <a:cubicBezTo>
                  <a:pt x="331" y="129"/>
                  <a:pt x="329" y="117"/>
                  <a:pt x="327" y="117"/>
                </a:cubicBezTo>
                <a:cubicBezTo>
                  <a:pt x="324" y="117"/>
                  <a:pt x="318" y="121"/>
                  <a:pt x="318" y="121"/>
                </a:cubicBezTo>
                <a:cubicBezTo>
                  <a:pt x="318" y="121"/>
                  <a:pt x="320" y="90"/>
                  <a:pt x="319" y="84"/>
                </a:cubicBezTo>
                <a:cubicBezTo>
                  <a:pt x="318" y="79"/>
                  <a:pt x="320" y="72"/>
                  <a:pt x="318" y="64"/>
                </a:cubicBezTo>
                <a:cubicBezTo>
                  <a:pt x="315" y="57"/>
                  <a:pt x="309" y="34"/>
                  <a:pt x="305" y="29"/>
                </a:cubicBezTo>
                <a:cubicBezTo>
                  <a:pt x="302" y="24"/>
                  <a:pt x="300" y="25"/>
                  <a:pt x="296" y="23"/>
                </a:cubicBezTo>
                <a:cubicBezTo>
                  <a:pt x="291" y="20"/>
                  <a:pt x="291" y="15"/>
                  <a:pt x="288" y="11"/>
                </a:cubicBezTo>
                <a:cubicBezTo>
                  <a:pt x="285" y="6"/>
                  <a:pt x="282" y="9"/>
                  <a:pt x="278" y="8"/>
                </a:cubicBezTo>
                <a:cubicBezTo>
                  <a:pt x="274" y="6"/>
                  <a:pt x="273" y="5"/>
                  <a:pt x="269" y="4"/>
                </a:cubicBezTo>
                <a:cubicBezTo>
                  <a:pt x="266" y="2"/>
                  <a:pt x="264" y="3"/>
                  <a:pt x="262" y="3"/>
                </a:cubicBezTo>
                <a:cubicBezTo>
                  <a:pt x="259" y="2"/>
                  <a:pt x="255" y="1"/>
                  <a:pt x="250" y="1"/>
                </a:cubicBezTo>
                <a:cubicBezTo>
                  <a:pt x="245" y="0"/>
                  <a:pt x="242" y="3"/>
                  <a:pt x="239" y="3"/>
                </a:cubicBezTo>
                <a:cubicBezTo>
                  <a:pt x="236" y="3"/>
                  <a:pt x="234" y="2"/>
                  <a:pt x="234" y="2"/>
                </a:cubicBezTo>
                <a:cubicBezTo>
                  <a:pt x="234" y="2"/>
                  <a:pt x="231" y="3"/>
                  <a:pt x="227" y="4"/>
                </a:cubicBezTo>
                <a:cubicBezTo>
                  <a:pt x="224" y="6"/>
                  <a:pt x="221" y="8"/>
                  <a:pt x="221" y="8"/>
                </a:cubicBezTo>
                <a:cubicBezTo>
                  <a:pt x="221" y="8"/>
                  <a:pt x="219" y="8"/>
                  <a:pt x="211" y="10"/>
                </a:cubicBezTo>
                <a:cubicBezTo>
                  <a:pt x="203" y="13"/>
                  <a:pt x="205" y="17"/>
                  <a:pt x="200" y="20"/>
                </a:cubicBezTo>
                <a:cubicBezTo>
                  <a:pt x="194" y="23"/>
                  <a:pt x="194" y="22"/>
                  <a:pt x="190" y="27"/>
                </a:cubicBezTo>
                <a:cubicBezTo>
                  <a:pt x="186" y="31"/>
                  <a:pt x="188" y="32"/>
                  <a:pt x="187" y="33"/>
                </a:cubicBezTo>
                <a:cubicBezTo>
                  <a:pt x="185" y="35"/>
                  <a:pt x="182" y="37"/>
                  <a:pt x="179" y="40"/>
                </a:cubicBezTo>
                <a:cubicBezTo>
                  <a:pt x="176" y="43"/>
                  <a:pt x="177" y="48"/>
                  <a:pt x="175" y="58"/>
                </a:cubicBezTo>
                <a:cubicBezTo>
                  <a:pt x="172" y="68"/>
                  <a:pt x="173" y="74"/>
                  <a:pt x="173" y="91"/>
                </a:cubicBezTo>
                <a:cubicBezTo>
                  <a:pt x="172" y="106"/>
                  <a:pt x="176" y="126"/>
                  <a:pt x="177" y="130"/>
                </a:cubicBezTo>
                <a:cubicBezTo>
                  <a:pt x="177" y="130"/>
                  <a:pt x="177" y="129"/>
                  <a:pt x="177" y="128"/>
                </a:cubicBezTo>
                <a:cubicBezTo>
                  <a:pt x="176" y="125"/>
                  <a:pt x="169" y="126"/>
                  <a:pt x="166" y="131"/>
                </a:cubicBezTo>
                <a:cubicBezTo>
                  <a:pt x="163" y="137"/>
                  <a:pt x="171" y="165"/>
                  <a:pt x="174" y="175"/>
                </a:cubicBezTo>
                <a:cubicBezTo>
                  <a:pt x="177" y="186"/>
                  <a:pt x="187" y="181"/>
                  <a:pt x="187" y="181"/>
                </a:cubicBezTo>
                <a:cubicBezTo>
                  <a:pt x="187" y="181"/>
                  <a:pt x="187" y="181"/>
                  <a:pt x="189" y="185"/>
                </a:cubicBezTo>
                <a:cubicBezTo>
                  <a:pt x="191" y="190"/>
                  <a:pt x="201" y="219"/>
                  <a:pt x="201" y="219"/>
                </a:cubicBezTo>
                <a:cubicBezTo>
                  <a:pt x="201" y="219"/>
                  <a:pt x="202" y="221"/>
                  <a:pt x="197" y="235"/>
                </a:cubicBezTo>
                <a:cubicBezTo>
                  <a:pt x="193" y="249"/>
                  <a:pt x="175" y="263"/>
                  <a:pt x="175" y="263"/>
                </a:cubicBezTo>
                <a:cubicBezTo>
                  <a:pt x="175" y="263"/>
                  <a:pt x="150" y="271"/>
                  <a:pt x="129" y="278"/>
                </a:cubicBezTo>
                <a:cubicBezTo>
                  <a:pt x="108" y="284"/>
                  <a:pt x="73" y="298"/>
                  <a:pt x="66" y="304"/>
                </a:cubicBezTo>
                <a:cubicBezTo>
                  <a:pt x="60" y="309"/>
                  <a:pt x="55" y="341"/>
                  <a:pt x="53" y="360"/>
                </a:cubicBezTo>
                <a:cubicBezTo>
                  <a:pt x="50" y="380"/>
                  <a:pt x="41" y="395"/>
                  <a:pt x="38" y="403"/>
                </a:cubicBezTo>
                <a:cubicBezTo>
                  <a:pt x="35" y="411"/>
                  <a:pt x="35" y="413"/>
                  <a:pt x="31" y="442"/>
                </a:cubicBezTo>
                <a:cubicBezTo>
                  <a:pt x="27" y="472"/>
                  <a:pt x="22" y="499"/>
                  <a:pt x="16" y="530"/>
                </a:cubicBezTo>
                <a:cubicBezTo>
                  <a:pt x="9" y="561"/>
                  <a:pt x="8" y="576"/>
                  <a:pt x="9" y="594"/>
                </a:cubicBezTo>
                <a:close/>
                <a:moveTo>
                  <a:pt x="408" y="514"/>
                </a:moveTo>
                <a:cubicBezTo>
                  <a:pt x="408" y="514"/>
                  <a:pt x="408" y="520"/>
                  <a:pt x="409" y="533"/>
                </a:cubicBezTo>
                <a:cubicBezTo>
                  <a:pt x="411" y="545"/>
                  <a:pt x="414" y="568"/>
                  <a:pt x="417" y="577"/>
                </a:cubicBezTo>
                <a:cubicBezTo>
                  <a:pt x="421" y="585"/>
                  <a:pt x="419" y="614"/>
                  <a:pt x="424" y="645"/>
                </a:cubicBezTo>
                <a:cubicBezTo>
                  <a:pt x="429" y="676"/>
                  <a:pt x="435" y="697"/>
                  <a:pt x="431" y="707"/>
                </a:cubicBezTo>
                <a:cubicBezTo>
                  <a:pt x="428" y="717"/>
                  <a:pt x="428" y="732"/>
                  <a:pt x="428" y="744"/>
                </a:cubicBezTo>
                <a:cubicBezTo>
                  <a:pt x="428" y="756"/>
                  <a:pt x="422" y="769"/>
                  <a:pt x="421" y="775"/>
                </a:cubicBezTo>
                <a:cubicBezTo>
                  <a:pt x="421" y="781"/>
                  <a:pt x="414" y="788"/>
                  <a:pt x="414" y="788"/>
                </a:cubicBezTo>
                <a:cubicBezTo>
                  <a:pt x="414" y="788"/>
                  <a:pt x="414" y="727"/>
                  <a:pt x="413" y="717"/>
                </a:cubicBezTo>
                <a:cubicBezTo>
                  <a:pt x="412" y="706"/>
                  <a:pt x="406" y="653"/>
                  <a:pt x="398" y="605"/>
                </a:cubicBezTo>
                <a:cubicBezTo>
                  <a:pt x="390" y="557"/>
                  <a:pt x="408" y="514"/>
                  <a:pt x="408" y="514"/>
                </a:cubicBezTo>
                <a:close/>
                <a:moveTo>
                  <a:pt x="193" y="243"/>
                </a:moveTo>
                <a:cubicBezTo>
                  <a:pt x="195" y="240"/>
                  <a:pt x="196" y="237"/>
                  <a:pt x="197" y="234"/>
                </a:cubicBezTo>
                <a:cubicBezTo>
                  <a:pt x="198" y="232"/>
                  <a:pt x="199" y="230"/>
                  <a:pt x="199" y="228"/>
                </a:cubicBezTo>
                <a:cubicBezTo>
                  <a:pt x="200" y="229"/>
                  <a:pt x="200" y="232"/>
                  <a:pt x="200" y="236"/>
                </a:cubicBezTo>
                <a:cubicBezTo>
                  <a:pt x="201" y="248"/>
                  <a:pt x="224" y="266"/>
                  <a:pt x="229" y="268"/>
                </a:cubicBezTo>
                <a:cubicBezTo>
                  <a:pt x="232" y="269"/>
                  <a:pt x="239" y="271"/>
                  <a:pt x="243" y="273"/>
                </a:cubicBezTo>
                <a:cubicBezTo>
                  <a:pt x="245" y="273"/>
                  <a:pt x="245" y="273"/>
                  <a:pt x="245" y="273"/>
                </a:cubicBezTo>
                <a:cubicBezTo>
                  <a:pt x="244" y="273"/>
                  <a:pt x="244" y="273"/>
                  <a:pt x="244" y="273"/>
                </a:cubicBezTo>
                <a:cubicBezTo>
                  <a:pt x="246" y="274"/>
                  <a:pt x="248" y="274"/>
                  <a:pt x="248" y="274"/>
                </a:cubicBezTo>
                <a:cubicBezTo>
                  <a:pt x="248" y="274"/>
                  <a:pt x="248" y="274"/>
                  <a:pt x="251" y="272"/>
                </a:cubicBezTo>
                <a:cubicBezTo>
                  <a:pt x="253" y="269"/>
                  <a:pt x="266" y="268"/>
                  <a:pt x="271" y="264"/>
                </a:cubicBezTo>
                <a:cubicBezTo>
                  <a:pt x="275" y="261"/>
                  <a:pt x="290" y="242"/>
                  <a:pt x="295" y="238"/>
                </a:cubicBezTo>
                <a:cubicBezTo>
                  <a:pt x="299" y="236"/>
                  <a:pt x="303" y="230"/>
                  <a:pt x="306" y="226"/>
                </a:cubicBezTo>
                <a:cubicBezTo>
                  <a:pt x="306" y="226"/>
                  <a:pt x="306" y="226"/>
                  <a:pt x="306" y="226"/>
                </a:cubicBezTo>
                <a:cubicBezTo>
                  <a:pt x="306" y="226"/>
                  <a:pt x="311" y="230"/>
                  <a:pt x="311" y="233"/>
                </a:cubicBezTo>
                <a:cubicBezTo>
                  <a:pt x="311" y="235"/>
                  <a:pt x="311" y="235"/>
                  <a:pt x="311" y="235"/>
                </a:cubicBezTo>
                <a:cubicBezTo>
                  <a:pt x="311" y="235"/>
                  <a:pt x="312" y="235"/>
                  <a:pt x="313" y="236"/>
                </a:cubicBezTo>
                <a:cubicBezTo>
                  <a:pt x="312" y="247"/>
                  <a:pt x="312" y="251"/>
                  <a:pt x="307" y="262"/>
                </a:cubicBezTo>
                <a:cubicBezTo>
                  <a:pt x="302" y="273"/>
                  <a:pt x="303" y="291"/>
                  <a:pt x="303" y="296"/>
                </a:cubicBezTo>
                <a:cubicBezTo>
                  <a:pt x="302" y="301"/>
                  <a:pt x="295" y="311"/>
                  <a:pt x="295" y="317"/>
                </a:cubicBezTo>
                <a:cubicBezTo>
                  <a:pt x="295" y="324"/>
                  <a:pt x="288" y="347"/>
                  <a:pt x="288" y="347"/>
                </a:cubicBezTo>
                <a:cubicBezTo>
                  <a:pt x="288" y="347"/>
                  <a:pt x="288" y="347"/>
                  <a:pt x="285" y="342"/>
                </a:cubicBezTo>
                <a:cubicBezTo>
                  <a:pt x="282" y="338"/>
                  <a:pt x="267" y="320"/>
                  <a:pt x="267" y="320"/>
                </a:cubicBezTo>
                <a:cubicBezTo>
                  <a:pt x="267" y="320"/>
                  <a:pt x="263" y="304"/>
                  <a:pt x="263" y="303"/>
                </a:cubicBezTo>
                <a:cubicBezTo>
                  <a:pt x="263" y="302"/>
                  <a:pt x="266" y="298"/>
                  <a:pt x="269" y="296"/>
                </a:cubicBezTo>
                <a:cubicBezTo>
                  <a:pt x="253" y="276"/>
                  <a:pt x="253" y="276"/>
                  <a:pt x="253" y="276"/>
                </a:cubicBezTo>
                <a:cubicBezTo>
                  <a:pt x="249" y="275"/>
                  <a:pt x="246" y="274"/>
                  <a:pt x="243" y="274"/>
                </a:cubicBezTo>
                <a:cubicBezTo>
                  <a:pt x="222" y="291"/>
                  <a:pt x="222" y="291"/>
                  <a:pt x="222" y="291"/>
                </a:cubicBezTo>
                <a:cubicBezTo>
                  <a:pt x="229" y="297"/>
                  <a:pt x="241" y="312"/>
                  <a:pt x="241" y="312"/>
                </a:cubicBezTo>
                <a:cubicBezTo>
                  <a:pt x="244" y="324"/>
                  <a:pt x="244" y="324"/>
                  <a:pt x="244" y="324"/>
                </a:cubicBezTo>
                <a:cubicBezTo>
                  <a:pt x="244" y="324"/>
                  <a:pt x="235" y="340"/>
                  <a:pt x="230" y="358"/>
                </a:cubicBezTo>
                <a:cubicBezTo>
                  <a:pt x="225" y="376"/>
                  <a:pt x="229" y="423"/>
                  <a:pt x="232" y="439"/>
                </a:cubicBezTo>
                <a:cubicBezTo>
                  <a:pt x="235" y="456"/>
                  <a:pt x="236" y="482"/>
                  <a:pt x="234" y="499"/>
                </a:cubicBezTo>
                <a:cubicBezTo>
                  <a:pt x="232" y="516"/>
                  <a:pt x="223" y="547"/>
                  <a:pt x="223" y="547"/>
                </a:cubicBezTo>
                <a:cubicBezTo>
                  <a:pt x="223" y="547"/>
                  <a:pt x="222" y="543"/>
                  <a:pt x="220" y="528"/>
                </a:cubicBezTo>
                <a:cubicBezTo>
                  <a:pt x="217" y="512"/>
                  <a:pt x="207" y="452"/>
                  <a:pt x="204" y="436"/>
                </a:cubicBezTo>
                <a:cubicBezTo>
                  <a:pt x="201" y="420"/>
                  <a:pt x="192" y="342"/>
                  <a:pt x="192" y="328"/>
                </a:cubicBezTo>
                <a:cubicBezTo>
                  <a:pt x="192" y="314"/>
                  <a:pt x="190" y="274"/>
                  <a:pt x="191" y="268"/>
                </a:cubicBezTo>
                <a:cubicBezTo>
                  <a:pt x="192" y="263"/>
                  <a:pt x="195" y="257"/>
                  <a:pt x="193" y="251"/>
                </a:cubicBezTo>
                <a:cubicBezTo>
                  <a:pt x="192" y="249"/>
                  <a:pt x="192" y="246"/>
                  <a:pt x="193" y="2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Avant GardeBook" pitchFamily="50" charset="0"/>
              <a:ea typeface="微软雅黑" panose="020B0503020204020204" pitchFamily="34" charset="-122"/>
            </a:endParaRPr>
          </a:p>
        </p:txBody>
      </p:sp>
      <p:sp>
        <p:nvSpPr>
          <p:cNvPr id="17" name="Freeform 7"/>
          <p:cNvSpPr>
            <a:spLocks noEditPoints="1"/>
          </p:cNvSpPr>
          <p:nvPr/>
        </p:nvSpPr>
        <p:spPr bwMode="auto">
          <a:xfrm>
            <a:off x="4729730" y="1428408"/>
            <a:ext cx="920628" cy="2999845"/>
          </a:xfrm>
          <a:custGeom>
            <a:avLst/>
            <a:gdLst>
              <a:gd name="T0" fmla="*/ 232 w 523"/>
              <a:gd name="T1" fmla="*/ 993 h 1705"/>
              <a:gd name="T2" fmla="*/ 234 w 523"/>
              <a:gd name="T3" fmla="*/ 1246 h 1705"/>
              <a:gd name="T4" fmla="*/ 247 w 523"/>
              <a:gd name="T5" fmla="*/ 1522 h 1705"/>
              <a:gd name="T6" fmla="*/ 233 w 523"/>
              <a:gd name="T7" fmla="*/ 1584 h 1705"/>
              <a:gd name="T8" fmla="*/ 211 w 523"/>
              <a:gd name="T9" fmla="*/ 1622 h 1705"/>
              <a:gd name="T10" fmla="*/ 144 w 523"/>
              <a:gd name="T11" fmla="*/ 1657 h 1705"/>
              <a:gd name="T12" fmla="*/ 125 w 523"/>
              <a:gd name="T13" fmla="*/ 1610 h 1705"/>
              <a:gd name="T14" fmla="*/ 116 w 523"/>
              <a:gd name="T15" fmla="*/ 1577 h 1705"/>
              <a:gd name="T16" fmla="*/ 113 w 523"/>
              <a:gd name="T17" fmla="*/ 1452 h 1705"/>
              <a:gd name="T18" fmla="*/ 99 w 523"/>
              <a:gd name="T19" fmla="*/ 1240 h 1705"/>
              <a:gd name="T20" fmla="*/ 86 w 523"/>
              <a:gd name="T21" fmla="*/ 1028 h 1705"/>
              <a:gd name="T22" fmla="*/ 66 w 523"/>
              <a:gd name="T23" fmla="*/ 931 h 1705"/>
              <a:gd name="T24" fmla="*/ 47 w 523"/>
              <a:gd name="T25" fmla="*/ 919 h 1705"/>
              <a:gd name="T26" fmla="*/ 39 w 523"/>
              <a:gd name="T27" fmla="*/ 905 h 1705"/>
              <a:gd name="T28" fmla="*/ 67 w 523"/>
              <a:gd name="T29" fmla="*/ 966 h 1705"/>
              <a:gd name="T30" fmla="*/ 43 w 523"/>
              <a:gd name="T31" fmla="*/ 964 h 1705"/>
              <a:gd name="T32" fmla="*/ 9 w 523"/>
              <a:gd name="T33" fmla="*/ 874 h 1705"/>
              <a:gd name="T34" fmla="*/ 45 w 523"/>
              <a:gd name="T35" fmla="*/ 659 h 1705"/>
              <a:gd name="T36" fmla="*/ 20 w 523"/>
              <a:gd name="T37" fmla="*/ 601 h 1705"/>
              <a:gd name="T38" fmla="*/ 46 w 523"/>
              <a:gd name="T39" fmla="*/ 595 h 1705"/>
              <a:gd name="T40" fmla="*/ 58 w 523"/>
              <a:gd name="T41" fmla="*/ 548 h 1705"/>
              <a:gd name="T42" fmla="*/ 81 w 523"/>
              <a:gd name="T43" fmla="*/ 354 h 1705"/>
              <a:gd name="T44" fmla="*/ 126 w 523"/>
              <a:gd name="T45" fmla="*/ 278 h 1705"/>
              <a:gd name="T46" fmla="*/ 131 w 523"/>
              <a:gd name="T47" fmla="*/ 247 h 1705"/>
              <a:gd name="T48" fmla="*/ 144 w 523"/>
              <a:gd name="T49" fmla="*/ 209 h 1705"/>
              <a:gd name="T50" fmla="*/ 192 w 523"/>
              <a:gd name="T51" fmla="*/ 59 h 1705"/>
              <a:gd name="T52" fmla="*/ 286 w 523"/>
              <a:gd name="T53" fmla="*/ 7 h 1705"/>
              <a:gd name="T54" fmla="*/ 374 w 523"/>
              <a:gd name="T55" fmla="*/ 127 h 1705"/>
              <a:gd name="T56" fmla="*/ 395 w 523"/>
              <a:gd name="T57" fmla="*/ 212 h 1705"/>
              <a:gd name="T58" fmla="*/ 389 w 523"/>
              <a:gd name="T59" fmla="*/ 241 h 1705"/>
              <a:gd name="T60" fmla="*/ 407 w 523"/>
              <a:gd name="T61" fmla="*/ 265 h 1705"/>
              <a:gd name="T62" fmla="*/ 463 w 523"/>
              <a:gd name="T63" fmla="*/ 318 h 1705"/>
              <a:gd name="T64" fmla="*/ 486 w 523"/>
              <a:gd name="T65" fmla="*/ 488 h 1705"/>
              <a:gd name="T66" fmla="*/ 493 w 523"/>
              <a:gd name="T67" fmla="*/ 506 h 1705"/>
              <a:gd name="T68" fmla="*/ 491 w 523"/>
              <a:gd name="T69" fmla="*/ 526 h 1705"/>
              <a:gd name="T70" fmla="*/ 519 w 523"/>
              <a:gd name="T71" fmla="*/ 531 h 1705"/>
              <a:gd name="T72" fmla="*/ 482 w 523"/>
              <a:gd name="T73" fmla="*/ 580 h 1705"/>
              <a:gd name="T74" fmla="*/ 458 w 523"/>
              <a:gd name="T75" fmla="*/ 765 h 1705"/>
              <a:gd name="T76" fmla="*/ 448 w 523"/>
              <a:gd name="T77" fmla="*/ 869 h 1705"/>
              <a:gd name="T78" fmla="*/ 419 w 523"/>
              <a:gd name="T79" fmla="*/ 1044 h 1705"/>
              <a:gd name="T80" fmla="*/ 435 w 523"/>
              <a:gd name="T81" fmla="*/ 1219 h 1705"/>
              <a:gd name="T82" fmla="*/ 472 w 523"/>
              <a:gd name="T83" fmla="*/ 1505 h 1705"/>
              <a:gd name="T84" fmla="*/ 478 w 523"/>
              <a:gd name="T85" fmla="*/ 1626 h 1705"/>
              <a:gd name="T86" fmla="*/ 481 w 523"/>
              <a:gd name="T87" fmla="*/ 1691 h 1705"/>
              <a:gd name="T88" fmla="*/ 409 w 523"/>
              <a:gd name="T89" fmla="*/ 1686 h 1705"/>
              <a:gd name="T90" fmla="*/ 405 w 523"/>
              <a:gd name="T91" fmla="*/ 1641 h 1705"/>
              <a:gd name="T92" fmla="*/ 347 w 523"/>
              <a:gd name="T93" fmla="*/ 1564 h 1705"/>
              <a:gd name="T94" fmla="*/ 296 w 523"/>
              <a:gd name="T95" fmla="*/ 1241 h 1705"/>
              <a:gd name="T96" fmla="*/ 234 w 523"/>
              <a:gd name="T97" fmla="*/ 890 h 1705"/>
              <a:gd name="T98" fmla="*/ 423 w 523"/>
              <a:gd name="T99" fmla="*/ 621 h 1705"/>
              <a:gd name="T100" fmla="*/ 411 w 523"/>
              <a:gd name="T101" fmla="*/ 584 h 1705"/>
              <a:gd name="T102" fmla="*/ 400 w 523"/>
              <a:gd name="T103" fmla="*/ 552 h 1705"/>
              <a:gd name="T104" fmla="*/ 392 w 523"/>
              <a:gd name="T105" fmla="*/ 556 h 1705"/>
              <a:gd name="T106" fmla="*/ 395 w 523"/>
              <a:gd name="T107" fmla="*/ 635 h 1705"/>
              <a:gd name="T108" fmla="*/ 420 w 523"/>
              <a:gd name="T109" fmla="*/ 698 h 1705"/>
              <a:gd name="T110" fmla="*/ 138 w 523"/>
              <a:gd name="T111" fmla="*/ 548 h 1705"/>
              <a:gd name="T112" fmla="*/ 146 w 523"/>
              <a:gd name="T113" fmla="*/ 576 h 1705"/>
              <a:gd name="T114" fmla="*/ 143 w 523"/>
              <a:gd name="T115" fmla="*/ 519 h 1705"/>
              <a:gd name="T116" fmla="*/ 144 w 523"/>
              <a:gd name="T117" fmla="*/ 463 h 1705"/>
              <a:gd name="T118" fmla="*/ 269 w 523"/>
              <a:gd name="T119" fmla="*/ 513 h 1705"/>
              <a:gd name="T120" fmla="*/ 373 w 523"/>
              <a:gd name="T121" fmla="*/ 370 h 1705"/>
              <a:gd name="T122" fmla="*/ 219 w 523"/>
              <a:gd name="T123" fmla="*/ 265 h 1705"/>
              <a:gd name="T124" fmla="*/ 233 w 523"/>
              <a:gd name="T125" fmla="*/ 348 h 17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23" h="1705">
                <a:moveTo>
                  <a:pt x="234" y="890"/>
                </a:moveTo>
                <a:cubicBezTo>
                  <a:pt x="234" y="890"/>
                  <a:pt x="235" y="961"/>
                  <a:pt x="232" y="993"/>
                </a:cubicBezTo>
                <a:cubicBezTo>
                  <a:pt x="228" y="1025"/>
                  <a:pt x="235" y="1105"/>
                  <a:pt x="237" y="1129"/>
                </a:cubicBezTo>
                <a:cubicBezTo>
                  <a:pt x="240" y="1153"/>
                  <a:pt x="232" y="1194"/>
                  <a:pt x="234" y="1246"/>
                </a:cubicBezTo>
                <a:cubicBezTo>
                  <a:pt x="236" y="1298"/>
                  <a:pt x="241" y="1383"/>
                  <a:pt x="243" y="1413"/>
                </a:cubicBezTo>
                <a:cubicBezTo>
                  <a:pt x="245" y="1442"/>
                  <a:pt x="247" y="1504"/>
                  <a:pt x="247" y="1522"/>
                </a:cubicBezTo>
                <a:cubicBezTo>
                  <a:pt x="247" y="1540"/>
                  <a:pt x="246" y="1568"/>
                  <a:pt x="241" y="1571"/>
                </a:cubicBezTo>
                <a:cubicBezTo>
                  <a:pt x="236" y="1574"/>
                  <a:pt x="234" y="1576"/>
                  <a:pt x="233" y="1584"/>
                </a:cubicBezTo>
                <a:cubicBezTo>
                  <a:pt x="232" y="1592"/>
                  <a:pt x="233" y="1609"/>
                  <a:pt x="226" y="1609"/>
                </a:cubicBezTo>
                <a:cubicBezTo>
                  <a:pt x="220" y="1610"/>
                  <a:pt x="214" y="1610"/>
                  <a:pt x="211" y="1622"/>
                </a:cubicBezTo>
                <a:cubicBezTo>
                  <a:pt x="208" y="1634"/>
                  <a:pt x="197" y="1653"/>
                  <a:pt x="181" y="1658"/>
                </a:cubicBezTo>
                <a:cubicBezTo>
                  <a:pt x="165" y="1663"/>
                  <a:pt x="155" y="1662"/>
                  <a:pt x="144" y="1657"/>
                </a:cubicBezTo>
                <a:cubicBezTo>
                  <a:pt x="133" y="1653"/>
                  <a:pt x="124" y="1647"/>
                  <a:pt x="120" y="1638"/>
                </a:cubicBezTo>
                <a:cubicBezTo>
                  <a:pt x="116" y="1629"/>
                  <a:pt x="121" y="1617"/>
                  <a:pt x="125" y="1610"/>
                </a:cubicBezTo>
                <a:cubicBezTo>
                  <a:pt x="129" y="1602"/>
                  <a:pt x="136" y="1589"/>
                  <a:pt x="130" y="1588"/>
                </a:cubicBezTo>
                <a:cubicBezTo>
                  <a:pt x="124" y="1588"/>
                  <a:pt x="117" y="1590"/>
                  <a:pt x="116" y="1577"/>
                </a:cubicBezTo>
                <a:cubicBezTo>
                  <a:pt x="115" y="1564"/>
                  <a:pt x="111" y="1561"/>
                  <a:pt x="112" y="1525"/>
                </a:cubicBezTo>
                <a:cubicBezTo>
                  <a:pt x="113" y="1511"/>
                  <a:pt x="115" y="1504"/>
                  <a:pt x="113" y="1452"/>
                </a:cubicBezTo>
                <a:cubicBezTo>
                  <a:pt x="113" y="1452"/>
                  <a:pt x="107" y="1424"/>
                  <a:pt x="104" y="1369"/>
                </a:cubicBezTo>
                <a:cubicBezTo>
                  <a:pt x="101" y="1314"/>
                  <a:pt x="100" y="1270"/>
                  <a:pt x="99" y="1240"/>
                </a:cubicBezTo>
                <a:cubicBezTo>
                  <a:pt x="98" y="1210"/>
                  <a:pt x="93" y="1164"/>
                  <a:pt x="89" y="1138"/>
                </a:cubicBezTo>
                <a:cubicBezTo>
                  <a:pt x="84" y="1112"/>
                  <a:pt x="86" y="1058"/>
                  <a:pt x="86" y="1028"/>
                </a:cubicBezTo>
                <a:cubicBezTo>
                  <a:pt x="86" y="998"/>
                  <a:pt x="83" y="940"/>
                  <a:pt x="83" y="940"/>
                </a:cubicBezTo>
                <a:cubicBezTo>
                  <a:pt x="83" y="940"/>
                  <a:pt x="66" y="938"/>
                  <a:pt x="66" y="931"/>
                </a:cubicBezTo>
                <a:cubicBezTo>
                  <a:pt x="66" y="925"/>
                  <a:pt x="64" y="933"/>
                  <a:pt x="60" y="934"/>
                </a:cubicBezTo>
                <a:cubicBezTo>
                  <a:pt x="56" y="934"/>
                  <a:pt x="47" y="934"/>
                  <a:pt x="47" y="919"/>
                </a:cubicBezTo>
                <a:cubicBezTo>
                  <a:pt x="47" y="905"/>
                  <a:pt x="52" y="893"/>
                  <a:pt x="48" y="888"/>
                </a:cubicBezTo>
                <a:cubicBezTo>
                  <a:pt x="45" y="883"/>
                  <a:pt x="40" y="886"/>
                  <a:pt x="39" y="905"/>
                </a:cubicBezTo>
                <a:cubicBezTo>
                  <a:pt x="39" y="924"/>
                  <a:pt x="34" y="935"/>
                  <a:pt x="40" y="941"/>
                </a:cubicBezTo>
                <a:cubicBezTo>
                  <a:pt x="46" y="947"/>
                  <a:pt x="71" y="962"/>
                  <a:pt x="67" y="966"/>
                </a:cubicBezTo>
                <a:cubicBezTo>
                  <a:pt x="63" y="971"/>
                  <a:pt x="61" y="968"/>
                  <a:pt x="57" y="969"/>
                </a:cubicBezTo>
                <a:cubicBezTo>
                  <a:pt x="54" y="970"/>
                  <a:pt x="50" y="969"/>
                  <a:pt x="43" y="964"/>
                </a:cubicBezTo>
                <a:cubicBezTo>
                  <a:pt x="36" y="959"/>
                  <a:pt x="17" y="941"/>
                  <a:pt x="14" y="933"/>
                </a:cubicBezTo>
                <a:cubicBezTo>
                  <a:pt x="11" y="924"/>
                  <a:pt x="0" y="910"/>
                  <a:pt x="9" y="874"/>
                </a:cubicBezTo>
                <a:cubicBezTo>
                  <a:pt x="18" y="837"/>
                  <a:pt x="20" y="810"/>
                  <a:pt x="27" y="779"/>
                </a:cubicBezTo>
                <a:cubicBezTo>
                  <a:pt x="35" y="748"/>
                  <a:pt x="49" y="663"/>
                  <a:pt x="45" y="659"/>
                </a:cubicBezTo>
                <a:cubicBezTo>
                  <a:pt x="42" y="655"/>
                  <a:pt x="14" y="607"/>
                  <a:pt x="12" y="603"/>
                </a:cubicBezTo>
                <a:cubicBezTo>
                  <a:pt x="10" y="598"/>
                  <a:pt x="10" y="593"/>
                  <a:pt x="20" y="601"/>
                </a:cubicBezTo>
                <a:cubicBezTo>
                  <a:pt x="29" y="610"/>
                  <a:pt x="46" y="616"/>
                  <a:pt x="51" y="610"/>
                </a:cubicBezTo>
                <a:cubicBezTo>
                  <a:pt x="55" y="604"/>
                  <a:pt x="51" y="598"/>
                  <a:pt x="46" y="595"/>
                </a:cubicBezTo>
                <a:cubicBezTo>
                  <a:pt x="41" y="592"/>
                  <a:pt x="39" y="582"/>
                  <a:pt x="44" y="572"/>
                </a:cubicBezTo>
                <a:cubicBezTo>
                  <a:pt x="49" y="561"/>
                  <a:pt x="54" y="557"/>
                  <a:pt x="58" y="548"/>
                </a:cubicBezTo>
                <a:cubicBezTo>
                  <a:pt x="62" y="539"/>
                  <a:pt x="67" y="499"/>
                  <a:pt x="69" y="467"/>
                </a:cubicBezTo>
                <a:cubicBezTo>
                  <a:pt x="70" y="435"/>
                  <a:pt x="74" y="381"/>
                  <a:pt x="81" y="354"/>
                </a:cubicBezTo>
                <a:cubicBezTo>
                  <a:pt x="88" y="327"/>
                  <a:pt x="95" y="303"/>
                  <a:pt x="103" y="297"/>
                </a:cubicBezTo>
                <a:cubicBezTo>
                  <a:pt x="111" y="290"/>
                  <a:pt x="130" y="287"/>
                  <a:pt x="126" y="278"/>
                </a:cubicBezTo>
                <a:cubicBezTo>
                  <a:pt x="122" y="269"/>
                  <a:pt x="124" y="270"/>
                  <a:pt x="130" y="265"/>
                </a:cubicBezTo>
                <a:cubicBezTo>
                  <a:pt x="136" y="261"/>
                  <a:pt x="127" y="254"/>
                  <a:pt x="131" y="247"/>
                </a:cubicBezTo>
                <a:cubicBezTo>
                  <a:pt x="135" y="240"/>
                  <a:pt x="136" y="249"/>
                  <a:pt x="139" y="236"/>
                </a:cubicBezTo>
                <a:cubicBezTo>
                  <a:pt x="143" y="223"/>
                  <a:pt x="142" y="226"/>
                  <a:pt x="144" y="209"/>
                </a:cubicBezTo>
                <a:cubicBezTo>
                  <a:pt x="147" y="192"/>
                  <a:pt x="163" y="155"/>
                  <a:pt x="165" y="139"/>
                </a:cubicBezTo>
                <a:cubicBezTo>
                  <a:pt x="166" y="123"/>
                  <a:pt x="171" y="87"/>
                  <a:pt x="192" y="59"/>
                </a:cubicBezTo>
                <a:cubicBezTo>
                  <a:pt x="213" y="30"/>
                  <a:pt x="246" y="7"/>
                  <a:pt x="256" y="7"/>
                </a:cubicBezTo>
                <a:cubicBezTo>
                  <a:pt x="267" y="7"/>
                  <a:pt x="272" y="0"/>
                  <a:pt x="286" y="7"/>
                </a:cubicBezTo>
                <a:cubicBezTo>
                  <a:pt x="301" y="13"/>
                  <a:pt x="327" y="16"/>
                  <a:pt x="347" y="55"/>
                </a:cubicBezTo>
                <a:cubicBezTo>
                  <a:pt x="368" y="93"/>
                  <a:pt x="375" y="101"/>
                  <a:pt x="374" y="127"/>
                </a:cubicBezTo>
                <a:cubicBezTo>
                  <a:pt x="373" y="153"/>
                  <a:pt x="378" y="171"/>
                  <a:pt x="383" y="184"/>
                </a:cubicBezTo>
                <a:cubicBezTo>
                  <a:pt x="388" y="198"/>
                  <a:pt x="396" y="199"/>
                  <a:pt x="395" y="212"/>
                </a:cubicBezTo>
                <a:cubicBezTo>
                  <a:pt x="394" y="224"/>
                  <a:pt x="395" y="233"/>
                  <a:pt x="397" y="234"/>
                </a:cubicBezTo>
                <a:cubicBezTo>
                  <a:pt x="400" y="234"/>
                  <a:pt x="398" y="243"/>
                  <a:pt x="389" y="241"/>
                </a:cubicBezTo>
                <a:cubicBezTo>
                  <a:pt x="380" y="238"/>
                  <a:pt x="386" y="247"/>
                  <a:pt x="389" y="250"/>
                </a:cubicBezTo>
                <a:cubicBezTo>
                  <a:pt x="392" y="253"/>
                  <a:pt x="402" y="262"/>
                  <a:pt x="407" y="265"/>
                </a:cubicBezTo>
                <a:cubicBezTo>
                  <a:pt x="412" y="268"/>
                  <a:pt x="418" y="273"/>
                  <a:pt x="429" y="278"/>
                </a:cubicBezTo>
                <a:cubicBezTo>
                  <a:pt x="441" y="283"/>
                  <a:pt x="461" y="294"/>
                  <a:pt x="463" y="318"/>
                </a:cubicBezTo>
                <a:cubicBezTo>
                  <a:pt x="465" y="342"/>
                  <a:pt x="478" y="407"/>
                  <a:pt x="477" y="435"/>
                </a:cubicBezTo>
                <a:cubicBezTo>
                  <a:pt x="476" y="464"/>
                  <a:pt x="485" y="480"/>
                  <a:pt x="486" y="488"/>
                </a:cubicBezTo>
                <a:cubicBezTo>
                  <a:pt x="487" y="496"/>
                  <a:pt x="483" y="503"/>
                  <a:pt x="483" y="505"/>
                </a:cubicBezTo>
                <a:cubicBezTo>
                  <a:pt x="482" y="506"/>
                  <a:pt x="490" y="506"/>
                  <a:pt x="493" y="506"/>
                </a:cubicBezTo>
                <a:cubicBezTo>
                  <a:pt x="496" y="506"/>
                  <a:pt x="493" y="507"/>
                  <a:pt x="493" y="515"/>
                </a:cubicBezTo>
                <a:cubicBezTo>
                  <a:pt x="493" y="523"/>
                  <a:pt x="500" y="521"/>
                  <a:pt x="491" y="526"/>
                </a:cubicBezTo>
                <a:cubicBezTo>
                  <a:pt x="482" y="531"/>
                  <a:pt x="482" y="534"/>
                  <a:pt x="494" y="532"/>
                </a:cubicBezTo>
                <a:cubicBezTo>
                  <a:pt x="506" y="530"/>
                  <a:pt x="523" y="527"/>
                  <a:pt x="519" y="531"/>
                </a:cubicBezTo>
                <a:cubicBezTo>
                  <a:pt x="515" y="536"/>
                  <a:pt x="495" y="547"/>
                  <a:pt x="490" y="562"/>
                </a:cubicBezTo>
                <a:cubicBezTo>
                  <a:pt x="485" y="576"/>
                  <a:pt x="485" y="578"/>
                  <a:pt x="482" y="580"/>
                </a:cubicBezTo>
                <a:cubicBezTo>
                  <a:pt x="479" y="581"/>
                  <a:pt x="490" y="616"/>
                  <a:pt x="473" y="678"/>
                </a:cubicBezTo>
                <a:cubicBezTo>
                  <a:pt x="457" y="740"/>
                  <a:pt x="455" y="750"/>
                  <a:pt x="458" y="765"/>
                </a:cubicBezTo>
                <a:cubicBezTo>
                  <a:pt x="460" y="781"/>
                  <a:pt x="460" y="816"/>
                  <a:pt x="459" y="832"/>
                </a:cubicBezTo>
                <a:cubicBezTo>
                  <a:pt x="458" y="849"/>
                  <a:pt x="462" y="851"/>
                  <a:pt x="448" y="869"/>
                </a:cubicBezTo>
                <a:cubicBezTo>
                  <a:pt x="434" y="888"/>
                  <a:pt x="426" y="895"/>
                  <a:pt x="425" y="905"/>
                </a:cubicBezTo>
                <a:cubicBezTo>
                  <a:pt x="424" y="916"/>
                  <a:pt x="419" y="992"/>
                  <a:pt x="419" y="1044"/>
                </a:cubicBezTo>
                <a:cubicBezTo>
                  <a:pt x="419" y="1096"/>
                  <a:pt x="427" y="1130"/>
                  <a:pt x="425" y="1160"/>
                </a:cubicBezTo>
                <a:cubicBezTo>
                  <a:pt x="422" y="1191"/>
                  <a:pt x="431" y="1205"/>
                  <a:pt x="435" y="1219"/>
                </a:cubicBezTo>
                <a:cubicBezTo>
                  <a:pt x="439" y="1233"/>
                  <a:pt x="441" y="1283"/>
                  <a:pt x="449" y="1340"/>
                </a:cubicBezTo>
                <a:cubicBezTo>
                  <a:pt x="457" y="1398"/>
                  <a:pt x="471" y="1471"/>
                  <a:pt x="472" y="1505"/>
                </a:cubicBezTo>
                <a:cubicBezTo>
                  <a:pt x="472" y="1540"/>
                  <a:pt x="481" y="1583"/>
                  <a:pt x="483" y="1598"/>
                </a:cubicBezTo>
                <a:cubicBezTo>
                  <a:pt x="485" y="1613"/>
                  <a:pt x="485" y="1619"/>
                  <a:pt x="478" y="1626"/>
                </a:cubicBezTo>
                <a:cubicBezTo>
                  <a:pt x="471" y="1632"/>
                  <a:pt x="468" y="1636"/>
                  <a:pt x="470" y="1640"/>
                </a:cubicBezTo>
                <a:cubicBezTo>
                  <a:pt x="472" y="1645"/>
                  <a:pt x="499" y="1677"/>
                  <a:pt x="481" y="1691"/>
                </a:cubicBezTo>
                <a:cubicBezTo>
                  <a:pt x="463" y="1705"/>
                  <a:pt x="457" y="1705"/>
                  <a:pt x="441" y="1703"/>
                </a:cubicBezTo>
                <a:cubicBezTo>
                  <a:pt x="426" y="1700"/>
                  <a:pt x="414" y="1695"/>
                  <a:pt x="409" y="1686"/>
                </a:cubicBezTo>
                <a:cubicBezTo>
                  <a:pt x="404" y="1678"/>
                  <a:pt x="403" y="1665"/>
                  <a:pt x="404" y="1653"/>
                </a:cubicBezTo>
                <a:cubicBezTo>
                  <a:pt x="405" y="1641"/>
                  <a:pt x="405" y="1641"/>
                  <a:pt x="405" y="1641"/>
                </a:cubicBezTo>
                <a:cubicBezTo>
                  <a:pt x="405" y="1641"/>
                  <a:pt x="360" y="1646"/>
                  <a:pt x="361" y="1637"/>
                </a:cubicBezTo>
                <a:cubicBezTo>
                  <a:pt x="362" y="1627"/>
                  <a:pt x="355" y="1601"/>
                  <a:pt x="347" y="1564"/>
                </a:cubicBezTo>
                <a:cubicBezTo>
                  <a:pt x="340" y="1527"/>
                  <a:pt x="334" y="1471"/>
                  <a:pt x="328" y="1442"/>
                </a:cubicBezTo>
                <a:cubicBezTo>
                  <a:pt x="323" y="1413"/>
                  <a:pt x="305" y="1303"/>
                  <a:pt x="296" y="1241"/>
                </a:cubicBezTo>
                <a:cubicBezTo>
                  <a:pt x="288" y="1179"/>
                  <a:pt x="279" y="1094"/>
                  <a:pt x="271" y="1047"/>
                </a:cubicBezTo>
                <a:cubicBezTo>
                  <a:pt x="264" y="1000"/>
                  <a:pt x="238" y="894"/>
                  <a:pt x="234" y="890"/>
                </a:cubicBezTo>
                <a:close/>
                <a:moveTo>
                  <a:pt x="420" y="698"/>
                </a:moveTo>
                <a:cubicBezTo>
                  <a:pt x="420" y="698"/>
                  <a:pt x="421" y="640"/>
                  <a:pt x="423" y="621"/>
                </a:cubicBezTo>
                <a:cubicBezTo>
                  <a:pt x="424" y="602"/>
                  <a:pt x="428" y="592"/>
                  <a:pt x="424" y="592"/>
                </a:cubicBezTo>
                <a:cubicBezTo>
                  <a:pt x="419" y="593"/>
                  <a:pt x="413" y="595"/>
                  <a:pt x="411" y="584"/>
                </a:cubicBezTo>
                <a:cubicBezTo>
                  <a:pt x="408" y="573"/>
                  <a:pt x="410" y="572"/>
                  <a:pt x="406" y="568"/>
                </a:cubicBezTo>
                <a:cubicBezTo>
                  <a:pt x="401" y="563"/>
                  <a:pt x="403" y="562"/>
                  <a:pt x="400" y="552"/>
                </a:cubicBezTo>
                <a:cubicBezTo>
                  <a:pt x="397" y="542"/>
                  <a:pt x="397" y="538"/>
                  <a:pt x="397" y="538"/>
                </a:cubicBezTo>
                <a:cubicBezTo>
                  <a:pt x="397" y="538"/>
                  <a:pt x="387" y="541"/>
                  <a:pt x="392" y="556"/>
                </a:cubicBezTo>
                <a:cubicBezTo>
                  <a:pt x="398" y="571"/>
                  <a:pt x="400" y="581"/>
                  <a:pt x="398" y="595"/>
                </a:cubicBezTo>
                <a:cubicBezTo>
                  <a:pt x="397" y="608"/>
                  <a:pt x="395" y="631"/>
                  <a:pt x="395" y="635"/>
                </a:cubicBezTo>
                <a:cubicBezTo>
                  <a:pt x="395" y="639"/>
                  <a:pt x="396" y="683"/>
                  <a:pt x="398" y="691"/>
                </a:cubicBezTo>
                <a:cubicBezTo>
                  <a:pt x="403" y="707"/>
                  <a:pt x="404" y="764"/>
                  <a:pt x="420" y="698"/>
                </a:cubicBezTo>
                <a:close/>
                <a:moveTo>
                  <a:pt x="141" y="491"/>
                </a:moveTo>
                <a:cubicBezTo>
                  <a:pt x="140" y="502"/>
                  <a:pt x="140" y="527"/>
                  <a:pt x="138" y="548"/>
                </a:cubicBezTo>
                <a:cubicBezTo>
                  <a:pt x="137" y="568"/>
                  <a:pt x="120" y="638"/>
                  <a:pt x="124" y="633"/>
                </a:cubicBezTo>
                <a:cubicBezTo>
                  <a:pt x="128" y="628"/>
                  <a:pt x="144" y="579"/>
                  <a:pt x="146" y="576"/>
                </a:cubicBezTo>
                <a:cubicBezTo>
                  <a:pt x="148" y="574"/>
                  <a:pt x="148" y="563"/>
                  <a:pt x="147" y="553"/>
                </a:cubicBezTo>
                <a:cubicBezTo>
                  <a:pt x="147" y="544"/>
                  <a:pt x="145" y="537"/>
                  <a:pt x="143" y="519"/>
                </a:cubicBezTo>
                <a:cubicBezTo>
                  <a:pt x="141" y="501"/>
                  <a:pt x="143" y="505"/>
                  <a:pt x="147" y="489"/>
                </a:cubicBezTo>
                <a:cubicBezTo>
                  <a:pt x="152" y="473"/>
                  <a:pt x="144" y="463"/>
                  <a:pt x="144" y="463"/>
                </a:cubicBezTo>
                <a:cubicBezTo>
                  <a:pt x="144" y="463"/>
                  <a:pt x="142" y="479"/>
                  <a:pt x="141" y="491"/>
                </a:cubicBezTo>
                <a:close/>
                <a:moveTo>
                  <a:pt x="269" y="513"/>
                </a:moveTo>
                <a:cubicBezTo>
                  <a:pt x="269" y="513"/>
                  <a:pt x="302" y="348"/>
                  <a:pt x="316" y="349"/>
                </a:cubicBezTo>
                <a:cubicBezTo>
                  <a:pt x="330" y="351"/>
                  <a:pt x="373" y="370"/>
                  <a:pt x="373" y="370"/>
                </a:cubicBezTo>
                <a:cubicBezTo>
                  <a:pt x="373" y="370"/>
                  <a:pt x="335" y="281"/>
                  <a:pt x="334" y="267"/>
                </a:cubicBezTo>
                <a:cubicBezTo>
                  <a:pt x="304" y="284"/>
                  <a:pt x="259" y="294"/>
                  <a:pt x="219" y="265"/>
                </a:cubicBezTo>
                <a:cubicBezTo>
                  <a:pt x="202" y="267"/>
                  <a:pt x="167" y="376"/>
                  <a:pt x="167" y="376"/>
                </a:cubicBezTo>
                <a:cubicBezTo>
                  <a:pt x="167" y="376"/>
                  <a:pt x="221" y="335"/>
                  <a:pt x="233" y="348"/>
                </a:cubicBezTo>
                <a:cubicBezTo>
                  <a:pt x="244" y="362"/>
                  <a:pt x="269" y="513"/>
                  <a:pt x="269" y="513"/>
                </a:cubicBezTo>
                <a:close/>
              </a:path>
            </a:pathLst>
          </a:custGeom>
          <a:solidFill>
            <a:schemeClr val="accent1"/>
          </a:solidFill>
          <a:ln w="2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Avant GardeBook" pitchFamily="50" charset="0"/>
              <a:ea typeface="微软雅黑" panose="020B0503020204020204" pitchFamily="34" charset="-122"/>
            </a:endParaRPr>
          </a:p>
        </p:txBody>
      </p:sp>
      <p:sp>
        <p:nvSpPr>
          <p:cNvPr id="18" name="Freeform 8"/>
          <p:cNvSpPr>
            <a:spLocks noEditPoints="1"/>
          </p:cNvSpPr>
          <p:nvPr/>
        </p:nvSpPr>
        <p:spPr bwMode="auto">
          <a:xfrm>
            <a:off x="2960379" y="1852127"/>
            <a:ext cx="1152277" cy="3276339"/>
          </a:xfrm>
          <a:custGeom>
            <a:avLst/>
            <a:gdLst>
              <a:gd name="T0" fmla="*/ 31 w 631"/>
              <a:gd name="T1" fmla="*/ 858 h 1795"/>
              <a:gd name="T2" fmla="*/ 62 w 631"/>
              <a:gd name="T3" fmla="*/ 882 h 1795"/>
              <a:gd name="T4" fmla="*/ 97 w 631"/>
              <a:gd name="T5" fmla="*/ 949 h 1795"/>
              <a:gd name="T6" fmla="*/ 127 w 631"/>
              <a:gd name="T7" fmla="*/ 1026 h 1795"/>
              <a:gd name="T8" fmla="*/ 120 w 631"/>
              <a:gd name="T9" fmla="*/ 1267 h 1795"/>
              <a:gd name="T10" fmla="*/ 113 w 631"/>
              <a:gd name="T11" fmla="*/ 1551 h 1795"/>
              <a:gd name="T12" fmla="*/ 94 w 631"/>
              <a:gd name="T13" fmla="*/ 1644 h 1795"/>
              <a:gd name="T14" fmla="*/ 155 w 631"/>
              <a:gd name="T15" fmla="*/ 1788 h 1795"/>
              <a:gd name="T16" fmla="*/ 196 w 631"/>
              <a:gd name="T17" fmla="*/ 1641 h 1795"/>
              <a:gd name="T18" fmla="*/ 233 w 631"/>
              <a:gd name="T19" fmla="*/ 1492 h 1795"/>
              <a:gd name="T20" fmla="*/ 254 w 631"/>
              <a:gd name="T21" fmla="*/ 1221 h 1795"/>
              <a:gd name="T22" fmla="*/ 322 w 631"/>
              <a:gd name="T23" fmla="*/ 1031 h 1795"/>
              <a:gd name="T24" fmla="*/ 339 w 631"/>
              <a:gd name="T25" fmla="*/ 1331 h 1795"/>
              <a:gd name="T26" fmla="*/ 335 w 631"/>
              <a:gd name="T27" fmla="*/ 1486 h 1795"/>
              <a:gd name="T28" fmla="*/ 343 w 631"/>
              <a:gd name="T29" fmla="*/ 1555 h 1795"/>
              <a:gd name="T30" fmla="*/ 548 w 631"/>
              <a:gd name="T31" fmla="*/ 1619 h 1795"/>
              <a:gd name="T32" fmla="*/ 465 w 631"/>
              <a:gd name="T33" fmla="*/ 1503 h 1795"/>
              <a:gd name="T34" fmla="*/ 461 w 631"/>
              <a:gd name="T35" fmla="*/ 1289 h 1795"/>
              <a:gd name="T36" fmla="*/ 450 w 631"/>
              <a:gd name="T37" fmla="*/ 1180 h 1795"/>
              <a:gd name="T38" fmla="*/ 495 w 631"/>
              <a:gd name="T39" fmla="*/ 996 h 1795"/>
              <a:gd name="T40" fmla="*/ 499 w 631"/>
              <a:gd name="T41" fmla="*/ 852 h 1795"/>
              <a:gd name="T42" fmla="*/ 516 w 631"/>
              <a:gd name="T43" fmla="*/ 818 h 1795"/>
              <a:gd name="T44" fmla="*/ 559 w 631"/>
              <a:gd name="T45" fmla="*/ 902 h 1795"/>
              <a:gd name="T46" fmla="*/ 569 w 631"/>
              <a:gd name="T47" fmla="*/ 933 h 1795"/>
              <a:gd name="T48" fmla="*/ 595 w 631"/>
              <a:gd name="T49" fmla="*/ 902 h 1795"/>
              <a:gd name="T50" fmla="*/ 598 w 631"/>
              <a:gd name="T51" fmla="*/ 926 h 1795"/>
              <a:gd name="T52" fmla="*/ 574 w 631"/>
              <a:gd name="T53" fmla="*/ 934 h 1795"/>
              <a:gd name="T54" fmla="*/ 572 w 631"/>
              <a:gd name="T55" fmla="*/ 946 h 1795"/>
              <a:gd name="T56" fmla="*/ 568 w 631"/>
              <a:gd name="T57" fmla="*/ 961 h 1795"/>
              <a:gd name="T58" fmla="*/ 623 w 631"/>
              <a:gd name="T59" fmla="*/ 928 h 1795"/>
              <a:gd name="T60" fmla="*/ 624 w 631"/>
              <a:gd name="T61" fmla="*/ 873 h 1795"/>
              <a:gd name="T62" fmla="*/ 591 w 631"/>
              <a:gd name="T63" fmla="*/ 705 h 1795"/>
              <a:gd name="T64" fmla="*/ 425 w 631"/>
              <a:gd name="T65" fmla="*/ 305 h 1795"/>
              <a:gd name="T66" fmla="*/ 375 w 631"/>
              <a:gd name="T67" fmla="*/ 231 h 1795"/>
              <a:gd name="T68" fmla="*/ 407 w 631"/>
              <a:gd name="T69" fmla="*/ 138 h 1795"/>
              <a:gd name="T70" fmla="*/ 271 w 631"/>
              <a:gd name="T71" fmla="*/ 30 h 1795"/>
              <a:gd name="T72" fmla="*/ 258 w 631"/>
              <a:gd name="T73" fmla="*/ 221 h 1795"/>
              <a:gd name="T74" fmla="*/ 63 w 631"/>
              <a:gd name="T75" fmla="*/ 319 h 1795"/>
              <a:gd name="T76" fmla="*/ 7 w 631"/>
              <a:gd name="T77" fmla="*/ 623 h 1795"/>
              <a:gd name="T78" fmla="*/ 135 w 631"/>
              <a:gd name="T79" fmla="*/ 551 h 1795"/>
              <a:gd name="T80" fmla="*/ 120 w 631"/>
              <a:gd name="T81" fmla="*/ 676 h 1795"/>
              <a:gd name="T82" fmla="*/ 258 w 631"/>
              <a:gd name="T83" fmla="*/ 219 h 1795"/>
              <a:gd name="T84" fmla="*/ 339 w 631"/>
              <a:gd name="T85" fmla="*/ 272 h 1795"/>
              <a:gd name="T86" fmla="*/ 380 w 631"/>
              <a:gd name="T87" fmla="*/ 273 h 1795"/>
              <a:gd name="T88" fmla="*/ 424 w 631"/>
              <a:gd name="T89" fmla="*/ 442 h 1795"/>
              <a:gd name="T90" fmla="*/ 374 w 631"/>
              <a:gd name="T91" fmla="*/ 308 h 1795"/>
              <a:gd name="T92" fmla="*/ 310 w 631"/>
              <a:gd name="T93" fmla="*/ 272 h 1795"/>
              <a:gd name="T94" fmla="*/ 330 w 631"/>
              <a:gd name="T95" fmla="*/ 329 h 1795"/>
              <a:gd name="T96" fmla="*/ 246 w 631"/>
              <a:gd name="T97" fmla="*/ 228 h 1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31" h="1795">
                <a:moveTo>
                  <a:pt x="28" y="785"/>
                </a:moveTo>
                <a:cubicBezTo>
                  <a:pt x="29" y="809"/>
                  <a:pt x="36" y="827"/>
                  <a:pt x="36" y="835"/>
                </a:cubicBezTo>
                <a:cubicBezTo>
                  <a:pt x="35" y="842"/>
                  <a:pt x="28" y="852"/>
                  <a:pt x="31" y="858"/>
                </a:cubicBezTo>
                <a:cubicBezTo>
                  <a:pt x="35" y="864"/>
                  <a:pt x="41" y="858"/>
                  <a:pt x="47" y="849"/>
                </a:cubicBezTo>
                <a:cubicBezTo>
                  <a:pt x="53" y="840"/>
                  <a:pt x="62" y="840"/>
                  <a:pt x="62" y="840"/>
                </a:cubicBezTo>
                <a:cubicBezTo>
                  <a:pt x="62" y="840"/>
                  <a:pt x="62" y="861"/>
                  <a:pt x="62" y="882"/>
                </a:cubicBezTo>
                <a:cubicBezTo>
                  <a:pt x="61" y="903"/>
                  <a:pt x="74" y="922"/>
                  <a:pt x="78" y="930"/>
                </a:cubicBezTo>
                <a:cubicBezTo>
                  <a:pt x="83" y="938"/>
                  <a:pt x="93" y="943"/>
                  <a:pt x="93" y="943"/>
                </a:cubicBezTo>
                <a:cubicBezTo>
                  <a:pt x="93" y="943"/>
                  <a:pt x="93" y="943"/>
                  <a:pt x="97" y="949"/>
                </a:cubicBezTo>
                <a:cubicBezTo>
                  <a:pt x="101" y="954"/>
                  <a:pt x="114" y="959"/>
                  <a:pt x="114" y="959"/>
                </a:cubicBezTo>
                <a:cubicBezTo>
                  <a:pt x="114" y="959"/>
                  <a:pt x="114" y="965"/>
                  <a:pt x="113" y="978"/>
                </a:cubicBezTo>
                <a:cubicBezTo>
                  <a:pt x="113" y="991"/>
                  <a:pt x="115" y="1007"/>
                  <a:pt x="127" y="1026"/>
                </a:cubicBezTo>
                <a:cubicBezTo>
                  <a:pt x="138" y="1045"/>
                  <a:pt x="127" y="1073"/>
                  <a:pt x="128" y="1087"/>
                </a:cubicBezTo>
                <a:cubicBezTo>
                  <a:pt x="128" y="1102"/>
                  <a:pt x="130" y="1116"/>
                  <a:pt x="130" y="1151"/>
                </a:cubicBezTo>
                <a:cubicBezTo>
                  <a:pt x="130" y="1187"/>
                  <a:pt x="118" y="1243"/>
                  <a:pt x="120" y="1267"/>
                </a:cubicBezTo>
                <a:cubicBezTo>
                  <a:pt x="121" y="1292"/>
                  <a:pt x="116" y="1293"/>
                  <a:pt x="106" y="1342"/>
                </a:cubicBezTo>
                <a:cubicBezTo>
                  <a:pt x="96" y="1392"/>
                  <a:pt x="105" y="1418"/>
                  <a:pt x="108" y="1460"/>
                </a:cubicBezTo>
                <a:cubicBezTo>
                  <a:pt x="111" y="1502"/>
                  <a:pt x="106" y="1542"/>
                  <a:pt x="113" y="1551"/>
                </a:cubicBezTo>
                <a:cubicBezTo>
                  <a:pt x="121" y="1561"/>
                  <a:pt x="115" y="1561"/>
                  <a:pt x="96" y="1569"/>
                </a:cubicBezTo>
                <a:cubicBezTo>
                  <a:pt x="77" y="1578"/>
                  <a:pt x="85" y="1578"/>
                  <a:pt x="82" y="1604"/>
                </a:cubicBezTo>
                <a:cubicBezTo>
                  <a:pt x="79" y="1631"/>
                  <a:pt x="94" y="1644"/>
                  <a:pt x="94" y="1644"/>
                </a:cubicBezTo>
                <a:cubicBezTo>
                  <a:pt x="94" y="1644"/>
                  <a:pt x="83" y="1683"/>
                  <a:pt x="79" y="1713"/>
                </a:cubicBezTo>
                <a:cubicBezTo>
                  <a:pt x="74" y="1744"/>
                  <a:pt x="76" y="1758"/>
                  <a:pt x="89" y="1777"/>
                </a:cubicBezTo>
                <a:cubicBezTo>
                  <a:pt x="102" y="1795"/>
                  <a:pt x="134" y="1794"/>
                  <a:pt x="155" y="1788"/>
                </a:cubicBezTo>
                <a:cubicBezTo>
                  <a:pt x="176" y="1781"/>
                  <a:pt x="179" y="1760"/>
                  <a:pt x="183" y="1743"/>
                </a:cubicBezTo>
                <a:cubicBezTo>
                  <a:pt x="186" y="1725"/>
                  <a:pt x="188" y="1649"/>
                  <a:pt x="188" y="1649"/>
                </a:cubicBezTo>
                <a:cubicBezTo>
                  <a:pt x="188" y="1649"/>
                  <a:pt x="188" y="1649"/>
                  <a:pt x="196" y="1641"/>
                </a:cubicBezTo>
                <a:cubicBezTo>
                  <a:pt x="204" y="1634"/>
                  <a:pt x="208" y="1623"/>
                  <a:pt x="208" y="1608"/>
                </a:cubicBezTo>
                <a:cubicBezTo>
                  <a:pt x="209" y="1593"/>
                  <a:pt x="217" y="1582"/>
                  <a:pt x="229" y="1562"/>
                </a:cubicBezTo>
                <a:cubicBezTo>
                  <a:pt x="241" y="1543"/>
                  <a:pt x="236" y="1520"/>
                  <a:pt x="233" y="1492"/>
                </a:cubicBezTo>
                <a:cubicBezTo>
                  <a:pt x="229" y="1464"/>
                  <a:pt x="229" y="1380"/>
                  <a:pt x="240" y="1359"/>
                </a:cubicBezTo>
                <a:cubicBezTo>
                  <a:pt x="251" y="1337"/>
                  <a:pt x="236" y="1299"/>
                  <a:pt x="240" y="1280"/>
                </a:cubicBezTo>
                <a:cubicBezTo>
                  <a:pt x="244" y="1262"/>
                  <a:pt x="254" y="1238"/>
                  <a:pt x="254" y="1221"/>
                </a:cubicBezTo>
                <a:cubicBezTo>
                  <a:pt x="254" y="1204"/>
                  <a:pt x="263" y="1173"/>
                  <a:pt x="275" y="1145"/>
                </a:cubicBezTo>
                <a:cubicBezTo>
                  <a:pt x="288" y="1118"/>
                  <a:pt x="314" y="1026"/>
                  <a:pt x="315" y="1023"/>
                </a:cubicBezTo>
                <a:cubicBezTo>
                  <a:pt x="316" y="1019"/>
                  <a:pt x="320" y="1019"/>
                  <a:pt x="322" y="1031"/>
                </a:cubicBezTo>
                <a:cubicBezTo>
                  <a:pt x="325" y="1042"/>
                  <a:pt x="323" y="1042"/>
                  <a:pt x="322" y="1086"/>
                </a:cubicBezTo>
                <a:cubicBezTo>
                  <a:pt x="321" y="1129"/>
                  <a:pt x="341" y="1192"/>
                  <a:pt x="342" y="1218"/>
                </a:cubicBezTo>
                <a:cubicBezTo>
                  <a:pt x="344" y="1244"/>
                  <a:pt x="349" y="1286"/>
                  <a:pt x="339" y="1331"/>
                </a:cubicBezTo>
                <a:cubicBezTo>
                  <a:pt x="329" y="1377"/>
                  <a:pt x="341" y="1440"/>
                  <a:pt x="341" y="1450"/>
                </a:cubicBezTo>
                <a:cubicBezTo>
                  <a:pt x="340" y="1473"/>
                  <a:pt x="340" y="1473"/>
                  <a:pt x="340" y="1473"/>
                </a:cubicBezTo>
                <a:cubicBezTo>
                  <a:pt x="340" y="1483"/>
                  <a:pt x="337" y="1480"/>
                  <a:pt x="335" y="1486"/>
                </a:cubicBezTo>
                <a:cubicBezTo>
                  <a:pt x="334" y="1492"/>
                  <a:pt x="336" y="1501"/>
                  <a:pt x="337" y="1518"/>
                </a:cubicBezTo>
                <a:cubicBezTo>
                  <a:pt x="338" y="1535"/>
                  <a:pt x="339" y="1544"/>
                  <a:pt x="339" y="1544"/>
                </a:cubicBezTo>
                <a:cubicBezTo>
                  <a:pt x="339" y="1544"/>
                  <a:pt x="339" y="1548"/>
                  <a:pt x="343" y="1555"/>
                </a:cubicBezTo>
                <a:cubicBezTo>
                  <a:pt x="348" y="1563"/>
                  <a:pt x="383" y="1568"/>
                  <a:pt x="411" y="1578"/>
                </a:cubicBezTo>
                <a:cubicBezTo>
                  <a:pt x="438" y="1588"/>
                  <a:pt x="454" y="1607"/>
                  <a:pt x="478" y="1618"/>
                </a:cubicBezTo>
                <a:cubicBezTo>
                  <a:pt x="502" y="1629"/>
                  <a:pt x="534" y="1626"/>
                  <a:pt x="548" y="1619"/>
                </a:cubicBezTo>
                <a:cubicBezTo>
                  <a:pt x="561" y="1612"/>
                  <a:pt x="562" y="1600"/>
                  <a:pt x="554" y="1586"/>
                </a:cubicBezTo>
                <a:cubicBezTo>
                  <a:pt x="547" y="1571"/>
                  <a:pt x="510" y="1547"/>
                  <a:pt x="496" y="1541"/>
                </a:cubicBezTo>
                <a:cubicBezTo>
                  <a:pt x="482" y="1535"/>
                  <a:pt x="465" y="1503"/>
                  <a:pt x="465" y="1503"/>
                </a:cubicBezTo>
                <a:cubicBezTo>
                  <a:pt x="465" y="1503"/>
                  <a:pt x="467" y="1484"/>
                  <a:pt x="463" y="1473"/>
                </a:cubicBezTo>
                <a:cubicBezTo>
                  <a:pt x="459" y="1462"/>
                  <a:pt x="456" y="1442"/>
                  <a:pt x="446" y="1400"/>
                </a:cubicBezTo>
                <a:cubicBezTo>
                  <a:pt x="436" y="1357"/>
                  <a:pt x="452" y="1321"/>
                  <a:pt x="461" y="1289"/>
                </a:cubicBezTo>
                <a:cubicBezTo>
                  <a:pt x="470" y="1256"/>
                  <a:pt x="462" y="1240"/>
                  <a:pt x="457" y="1233"/>
                </a:cubicBezTo>
                <a:cubicBezTo>
                  <a:pt x="451" y="1226"/>
                  <a:pt x="447" y="1226"/>
                  <a:pt x="452" y="1214"/>
                </a:cubicBezTo>
                <a:cubicBezTo>
                  <a:pt x="457" y="1202"/>
                  <a:pt x="453" y="1186"/>
                  <a:pt x="450" y="1180"/>
                </a:cubicBezTo>
                <a:cubicBezTo>
                  <a:pt x="447" y="1174"/>
                  <a:pt x="462" y="1154"/>
                  <a:pt x="472" y="1137"/>
                </a:cubicBezTo>
                <a:cubicBezTo>
                  <a:pt x="482" y="1119"/>
                  <a:pt x="481" y="1078"/>
                  <a:pt x="481" y="1065"/>
                </a:cubicBezTo>
                <a:cubicBezTo>
                  <a:pt x="481" y="1053"/>
                  <a:pt x="489" y="1019"/>
                  <a:pt x="495" y="996"/>
                </a:cubicBezTo>
                <a:cubicBezTo>
                  <a:pt x="502" y="974"/>
                  <a:pt x="495" y="929"/>
                  <a:pt x="495" y="929"/>
                </a:cubicBezTo>
                <a:cubicBezTo>
                  <a:pt x="495" y="929"/>
                  <a:pt x="497" y="929"/>
                  <a:pt x="499" y="927"/>
                </a:cubicBezTo>
                <a:cubicBezTo>
                  <a:pt x="501" y="925"/>
                  <a:pt x="500" y="905"/>
                  <a:pt x="499" y="852"/>
                </a:cubicBezTo>
                <a:cubicBezTo>
                  <a:pt x="498" y="799"/>
                  <a:pt x="485" y="687"/>
                  <a:pt x="485" y="687"/>
                </a:cubicBezTo>
                <a:cubicBezTo>
                  <a:pt x="485" y="687"/>
                  <a:pt x="487" y="698"/>
                  <a:pt x="489" y="710"/>
                </a:cubicBezTo>
                <a:cubicBezTo>
                  <a:pt x="491" y="722"/>
                  <a:pt x="514" y="805"/>
                  <a:pt x="516" y="818"/>
                </a:cubicBezTo>
                <a:cubicBezTo>
                  <a:pt x="517" y="832"/>
                  <a:pt x="540" y="875"/>
                  <a:pt x="540" y="875"/>
                </a:cubicBezTo>
                <a:cubicBezTo>
                  <a:pt x="540" y="875"/>
                  <a:pt x="540" y="875"/>
                  <a:pt x="546" y="886"/>
                </a:cubicBezTo>
                <a:cubicBezTo>
                  <a:pt x="552" y="898"/>
                  <a:pt x="559" y="902"/>
                  <a:pt x="559" y="902"/>
                </a:cubicBezTo>
                <a:cubicBezTo>
                  <a:pt x="559" y="902"/>
                  <a:pt x="559" y="902"/>
                  <a:pt x="559" y="904"/>
                </a:cubicBezTo>
                <a:cubicBezTo>
                  <a:pt x="559" y="907"/>
                  <a:pt x="557" y="915"/>
                  <a:pt x="558" y="926"/>
                </a:cubicBezTo>
                <a:cubicBezTo>
                  <a:pt x="559" y="937"/>
                  <a:pt x="565" y="935"/>
                  <a:pt x="569" y="933"/>
                </a:cubicBezTo>
                <a:cubicBezTo>
                  <a:pt x="573" y="931"/>
                  <a:pt x="577" y="901"/>
                  <a:pt x="577" y="901"/>
                </a:cubicBezTo>
                <a:cubicBezTo>
                  <a:pt x="577" y="901"/>
                  <a:pt x="578" y="901"/>
                  <a:pt x="584" y="902"/>
                </a:cubicBezTo>
                <a:cubicBezTo>
                  <a:pt x="589" y="902"/>
                  <a:pt x="593" y="900"/>
                  <a:pt x="595" y="902"/>
                </a:cubicBezTo>
                <a:cubicBezTo>
                  <a:pt x="596" y="905"/>
                  <a:pt x="599" y="913"/>
                  <a:pt x="599" y="916"/>
                </a:cubicBezTo>
                <a:cubicBezTo>
                  <a:pt x="599" y="919"/>
                  <a:pt x="599" y="926"/>
                  <a:pt x="599" y="926"/>
                </a:cubicBezTo>
                <a:cubicBezTo>
                  <a:pt x="599" y="926"/>
                  <a:pt x="599" y="926"/>
                  <a:pt x="598" y="926"/>
                </a:cubicBezTo>
                <a:cubicBezTo>
                  <a:pt x="596" y="926"/>
                  <a:pt x="589" y="932"/>
                  <a:pt x="589" y="932"/>
                </a:cubicBezTo>
                <a:cubicBezTo>
                  <a:pt x="585" y="932"/>
                  <a:pt x="585" y="932"/>
                  <a:pt x="585" y="932"/>
                </a:cubicBezTo>
                <a:cubicBezTo>
                  <a:pt x="585" y="932"/>
                  <a:pt x="576" y="932"/>
                  <a:pt x="574" y="934"/>
                </a:cubicBezTo>
                <a:cubicBezTo>
                  <a:pt x="572" y="935"/>
                  <a:pt x="570" y="940"/>
                  <a:pt x="572" y="943"/>
                </a:cubicBezTo>
                <a:cubicBezTo>
                  <a:pt x="575" y="945"/>
                  <a:pt x="581" y="944"/>
                  <a:pt x="581" y="944"/>
                </a:cubicBezTo>
                <a:cubicBezTo>
                  <a:pt x="581" y="944"/>
                  <a:pt x="576" y="946"/>
                  <a:pt x="572" y="946"/>
                </a:cubicBezTo>
                <a:cubicBezTo>
                  <a:pt x="567" y="945"/>
                  <a:pt x="566" y="946"/>
                  <a:pt x="564" y="950"/>
                </a:cubicBezTo>
                <a:cubicBezTo>
                  <a:pt x="562" y="955"/>
                  <a:pt x="570" y="959"/>
                  <a:pt x="570" y="959"/>
                </a:cubicBezTo>
                <a:cubicBezTo>
                  <a:pt x="570" y="959"/>
                  <a:pt x="570" y="959"/>
                  <a:pt x="568" y="961"/>
                </a:cubicBezTo>
                <a:cubicBezTo>
                  <a:pt x="566" y="962"/>
                  <a:pt x="566" y="964"/>
                  <a:pt x="568" y="966"/>
                </a:cubicBezTo>
                <a:cubicBezTo>
                  <a:pt x="571" y="969"/>
                  <a:pt x="584" y="968"/>
                  <a:pt x="592" y="963"/>
                </a:cubicBezTo>
                <a:cubicBezTo>
                  <a:pt x="600" y="958"/>
                  <a:pt x="618" y="942"/>
                  <a:pt x="623" y="928"/>
                </a:cubicBezTo>
                <a:cubicBezTo>
                  <a:pt x="627" y="913"/>
                  <a:pt x="629" y="902"/>
                  <a:pt x="630" y="895"/>
                </a:cubicBezTo>
                <a:cubicBezTo>
                  <a:pt x="631" y="889"/>
                  <a:pt x="622" y="873"/>
                  <a:pt x="622" y="873"/>
                </a:cubicBezTo>
                <a:cubicBezTo>
                  <a:pt x="622" y="873"/>
                  <a:pt x="622" y="873"/>
                  <a:pt x="624" y="873"/>
                </a:cubicBezTo>
                <a:cubicBezTo>
                  <a:pt x="627" y="873"/>
                  <a:pt x="628" y="866"/>
                  <a:pt x="624" y="852"/>
                </a:cubicBezTo>
                <a:cubicBezTo>
                  <a:pt x="619" y="838"/>
                  <a:pt x="610" y="788"/>
                  <a:pt x="607" y="778"/>
                </a:cubicBezTo>
                <a:cubicBezTo>
                  <a:pt x="604" y="767"/>
                  <a:pt x="591" y="705"/>
                  <a:pt x="591" y="705"/>
                </a:cubicBezTo>
                <a:cubicBezTo>
                  <a:pt x="581" y="685"/>
                  <a:pt x="565" y="612"/>
                  <a:pt x="546" y="545"/>
                </a:cubicBezTo>
                <a:cubicBezTo>
                  <a:pt x="526" y="478"/>
                  <a:pt x="510" y="358"/>
                  <a:pt x="506" y="350"/>
                </a:cubicBezTo>
                <a:cubicBezTo>
                  <a:pt x="502" y="343"/>
                  <a:pt x="438" y="317"/>
                  <a:pt x="425" y="305"/>
                </a:cubicBezTo>
                <a:cubicBezTo>
                  <a:pt x="412" y="293"/>
                  <a:pt x="381" y="273"/>
                  <a:pt x="381" y="273"/>
                </a:cubicBezTo>
                <a:cubicBezTo>
                  <a:pt x="373" y="245"/>
                  <a:pt x="373" y="245"/>
                  <a:pt x="373" y="245"/>
                </a:cubicBezTo>
                <a:cubicBezTo>
                  <a:pt x="373" y="245"/>
                  <a:pt x="373" y="245"/>
                  <a:pt x="375" y="231"/>
                </a:cubicBezTo>
                <a:cubicBezTo>
                  <a:pt x="378" y="217"/>
                  <a:pt x="393" y="190"/>
                  <a:pt x="393" y="190"/>
                </a:cubicBezTo>
                <a:cubicBezTo>
                  <a:pt x="393" y="190"/>
                  <a:pt x="405" y="181"/>
                  <a:pt x="408" y="167"/>
                </a:cubicBezTo>
                <a:cubicBezTo>
                  <a:pt x="410" y="153"/>
                  <a:pt x="407" y="138"/>
                  <a:pt x="407" y="138"/>
                </a:cubicBezTo>
                <a:cubicBezTo>
                  <a:pt x="407" y="138"/>
                  <a:pt x="413" y="86"/>
                  <a:pt x="403" y="51"/>
                </a:cubicBezTo>
                <a:cubicBezTo>
                  <a:pt x="393" y="16"/>
                  <a:pt x="356" y="0"/>
                  <a:pt x="344" y="1"/>
                </a:cubicBezTo>
                <a:cubicBezTo>
                  <a:pt x="332" y="1"/>
                  <a:pt x="309" y="1"/>
                  <a:pt x="271" y="30"/>
                </a:cubicBezTo>
                <a:cubicBezTo>
                  <a:pt x="232" y="60"/>
                  <a:pt x="247" y="108"/>
                  <a:pt x="242" y="122"/>
                </a:cubicBezTo>
                <a:cubicBezTo>
                  <a:pt x="238" y="136"/>
                  <a:pt x="250" y="166"/>
                  <a:pt x="257" y="173"/>
                </a:cubicBezTo>
                <a:cubicBezTo>
                  <a:pt x="264" y="179"/>
                  <a:pt x="258" y="221"/>
                  <a:pt x="258" y="221"/>
                </a:cubicBezTo>
                <a:cubicBezTo>
                  <a:pt x="258" y="221"/>
                  <a:pt x="248" y="228"/>
                  <a:pt x="221" y="245"/>
                </a:cubicBezTo>
                <a:cubicBezTo>
                  <a:pt x="194" y="262"/>
                  <a:pt x="111" y="254"/>
                  <a:pt x="101" y="254"/>
                </a:cubicBezTo>
                <a:cubicBezTo>
                  <a:pt x="91" y="254"/>
                  <a:pt x="64" y="302"/>
                  <a:pt x="63" y="319"/>
                </a:cubicBezTo>
                <a:cubicBezTo>
                  <a:pt x="63" y="336"/>
                  <a:pt x="56" y="339"/>
                  <a:pt x="47" y="376"/>
                </a:cubicBezTo>
                <a:cubicBezTo>
                  <a:pt x="39" y="412"/>
                  <a:pt x="29" y="465"/>
                  <a:pt x="29" y="465"/>
                </a:cubicBezTo>
                <a:cubicBezTo>
                  <a:pt x="29" y="465"/>
                  <a:pt x="14" y="565"/>
                  <a:pt x="7" y="623"/>
                </a:cubicBezTo>
                <a:cubicBezTo>
                  <a:pt x="0" y="681"/>
                  <a:pt x="27" y="760"/>
                  <a:pt x="28" y="785"/>
                </a:cubicBezTo>
                <a:close/>
                <a:moveTo>
                  <a:pt x="122" y="612"/>
                </a:moveTo>
                <a:cubicBezTo>
                  <a:pt x="123" y="594"/>
                  <a:pt x="135" y="551"/>
                  <a:pt x="135" y="551"/>
                </a:cubicBezTo>
                <a:cubicBezTo>
                  <a:pt x="135" y="551"/>
                  <a:pt x="136" y="563"/>
                  <a:pt x="141" y="600"/>
                </a:cubicBezTo>
                <a:cubicBezTo>
                  <a:pt x="145" y="638"/>
                  <a:pt x="123" y="706"/>
                  <a:pt x="123" y="706"/>
                </a:cubicBezTo>
                <a:cubicBezTo>
                  <a:pt x="123" y="706"/>
                  <a:pt x="122" y="695"/>
                  <a:pt x="120" y="676"/>
                </a:cubicBezTo>
                <a:cubicBezTo>
                  <a:pt x="118" y="658"/>
                  <a:pt x="121" y="629"/>
                  <a:pt x="122" y="612"/>
                </a:cubicBezTo>
                <a:close/>
                <a:moveTo>
                  <a:pt x="258" y="221"/>
                </a:moveTo>
                <a:cubicBezTo>
                  <a:pt x="258" y="221"/>
                  <a:pt x="258" y="220"/>
                  <a:pt x="258" y="219"/>
                </a:cubicBezTo>
                <a:cubicBezTo>
                  <a:pt x="261" y="221"/>
                  <a:pt x="265" y="223"/>
                  <a:pt x="270" y="226"/>
                </a:cubicBezTo>
                <a:cubicBezTo>
                  <a:pt x="281" y="232"/>
                  <a:pt x="313" y="258"/>
                  <a:pt x="320" y="262"/>
                </a:cubicBezTo>
                <a:cubicBezTo>
                  <a:pt x="328" y="265"/>
                  <a:pt x="337" y="272"/>
                  <a:pt x="339" y="272"/>
                </a:cubicBezTo>
                <a:cubicBezTo>
                  <a:pt x="340" y="272"/>
                  <a:pt x="356" y="264"/>
                  <a:pt x="364" y="257"/>
                </a:cubicBezTo>
                <a:cubicBezTo>
                  <a:pt x="370" y="252"/>
                  <a:pt x="371" y="247"/>
                  <a:pt x="372" y="246"/>
                </a:cubicBezTo>
                <a:cubicBezTo>
                  <a:pt x="380" y="273"/>
                  <a:pt x="380" y="273"/>
                  <a:pt x="380" y="273"/>
                </a:cubicBezTo>
                <a:cubicBezTo>
                  <a:pt x="381" y="279"/>
                  <a:pt x="391" y="292"/>
                  <a:pt x="402" y="308"/>
                </a:cubicBezTo>
                <a:cubicBezTo>
                  <a:pt x="414" y="325"/>
                  <a:pt x="425" y="339"/>
                  <a:pt x="430" y="370"/>
                </a:cubicBezTo>
                <a:cubicBezTo>
                  <a:pt x="435" y="402"/>
                  <a:pt x="424" y="442"/>
                  <a:pt x="424" y="442"/>
                </a:cubicBezTo>
                <a:cubicBezTo>
                  <a:pt x="424" y="442"/>
                  <a:pt x="421" y="422"/>
                  <a:pt x="410" y="396"/>
                </a:cubicBezTo>
                <a:cubicBezTo>
                  <a:pt x="399" y="370"/>
                  <a:pt x="374" y="333"/>
                  <a:pt x="369" y="323"/>
                </a:cubicBezTo>
                <a:cubicBezTo>
                  <a:pt x="364" y="313"/>
                  <a:pt x="374" y="308"/>
                  <a:pt x="374" y="308"/>
                </a:cubicBezTo>
                <a:cubicBezTo>
                  <a:pt x="374" y="308"/>
                  <a:pt x="358" y="279"/>
                  <a:pt x="357" y="283"/>
                </a:cubicBezTo>
                <a:cubicBezTo>
                  <a:pt x="356" y="286"/>
                  <a:pt x="350" y="282"/>
                  <a:pt x="342" y="278"/>
                </a:cubicBezTo>
                <a:cubicBezTo>
                  <a:pt x="333" y="273"/>
                  <a:pt x="318" y="272"/>
                  <a:pt x="310" y="272"/>
                </a:cubicBezTo>
                <a:cubicBezTo>
                  <a:pt x="302" y="272"/>
                  <a:pt x="297" y="281"/>
                  <a:pt x="299" y="284"/>
                </a:cubicBezTo>
                <a:cubicBezTo>
                  <a:pt x="302" y="286"/>
                  <a:pt x="335" y="319"/>
                  <a:pt x="335" y="319"/>
                </a:cubicBezTo>
                <a:cubicBezTo>
                  <a:pt x="335" y="319"/>
                  <a:pt x="335" y="321"/>
                  <a:pt x="330" y="329"/>
                </a:cubicBezTo>
                <a:cubicBezTo>
                  <a:pt x="325" y="337"/>
                  <a:pt x="326" y="353"/>
                  <a:pt x="326" y="353"/>
                </a:cubicBezTo>
                <a:cubicBezTo>
                  <a:pt x="326" y="353"/>
                  <a:pt x="290" y="283"/>
                  <a:pt x="277" y="261"/>
                </a:cubicBezTo>
                <a:cubicBezTo>
                  <a:pt x="269" y="248"/>
                  <a:pt x="256" y="236"/>
                  <a:pt x="246" y="228"/>
                </a:cubicBezTo>
                <a:cubicBezTo>
                  <a:pt x="254" y="223"/>
                  <a:pt x="258" y="221"/>
                  <a:pt x="258" y="2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Avant GardeBook" pitchFamily="50" charset="0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1521561" y="2724168"/>
            <a:ext cx="766228" cy="76612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25%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弧形 19"/>
          <p:cNvSpPr/>
          <p:nvPr/>
        </p:nvSpPr>
        <p:spPr>
          <a:xfrm>
            <a:off x="1368877" y="2571504"/>
            <a:ext cx="1071596" cy="1071456"/>
          </a:xfrm>
          <a:prstGeom prst="arc">
            <a:avLst>
              <a:gd name="adj1" fmla="val 16200000"/>
              <a:gd name="adj2" fmla="val 21463920"/>
            </a:avLst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 dirty="0">
              <a:latin typeface="Avant GardeBook" pitchFamily="50" charset="0"/>
              <a:ea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2B457B1-E5B2-4D63-AAFF-D3C800B26D32}"/>
              </a:ext>
            </a:extLst>
          </p:cNvPr>
          <p:cNvGrpSpPr/>
          <p:nvPr/>
        </p:nvGrpSpPr>
        <p:grpSpPr>
          <a:xfrm>
            <a:off x="1057625" y="3992839"/>
            <a:ext cx="2016487" cy="1465240"/>
            <a:chOff x="1057625" y="3992839"/>
            <a:chExt cx="2016487" cy="1465240"/>
          </a:xfrm>
        </p:grpSpPr>
        <p:sp>
          <p:nvSpPr>
            <p:cNvPr id="21" name="矩形 20"/>
            <p:cNvSpPr/>
            <p:nvPr/>
          </p:nvSpPr>
          <p:spPr>
            <a:xfrm>
              <a:off x="1521562" y="3992839"/>
              <a:ext cx="1440348" cy="3924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点击添加标题</a:t>
              </a:r>
            </a:p>
          </p:txBody>
        </p:sp>
        <p:sp>
          <p:nvSpPr>
            <p:cNvPr id="22" name="TextBox 43"/>
            <p:cNvSpPr txBox="1"/>
            <p:nvPr/>
          </p:nvSpPr>
          <p:spPr>
            <a:xfrm>
              <a:off x="1057625" y="4434337"/>
              <a:ext cx="2016487" cy="102374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400">
                  <a:solidFill>
                    <a:srgbClr val="404040"/>
                  </a:solidFill>
                  <a:latin typeface="微软雅黑" pitchFamily="34" charset="-122"/>
                  <a:ea typeface="微软雅黑" pitchFamily="34" charset="-122"/>
                </a:rPr>
                <a:t>请在此添加您的文字内容，请在此添加您的文字内容</a:t>
              </a:r>
            </a:p>
          </p:txBody>
        </p:sp>
      </p:grpSp>
      <p:sp>
        <p:nvSpPr>
          <p:cNvPr id="25" name="椭圆 24"/>
          <p:cNvSpPr/>
          <p:nvPr/>
        </p:nvSpPr>
        <p:spPr>
          <a:xfrm>
            <a:off x="6535653" y="4496991"/>
            <a:ext cx="766228" cy="76612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56%</a:t>
            </a:r>
            <a:endParaRPr lang="zh-CN" altLang="en-US" sz="2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弧形 25"/>
          <p:cNvSpPr/>
          <p:nvPr/>
        </p:nvSpPr>
        <p:spPr>
          <a:xfrm>
            <a:off x="6382969" y="4344327"/>
            <a:ext cx="1071596" cy="1071456"/>
          </a:xfrm>
          <a:prstGeom prst="arc">
            <a:avLst>
              <a:gd name="adj1" fmla="val 16200000"/>
              <a:gd name="adj2" fmla="val 6451089"/>
            </a:avLst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 dirty="0">
              <a:latin typeface="Avant GardeBook" pitchFamily="50" charset="0"/>
              <a:ea typeface="微软雅黑" panose="020B0503020204020204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10037627" y="3857021"/>
            <a:ext cx="766228" cy="76612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19%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弧形 29"/>
          <p:cNvSpPr/>
          <p:nvPr/>
        </p:nvSpPr>
        <p:spPr>
          <a:xfrm>
            <a:off x="9884943" y="3704357"/>
            <a:ext cx="1071596" cy="1071456"/>
          </a:xfrm>
          <a:prstGeom prst="arc">
            <a:avLst>
              <a:gd name="adj1" fmla="val 16200000"/>
              <a:gd name="adj2" fmla="val 21023172"/>
            </a:avLst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 dirty="0">
              <a:latin typeface="Avant GardeBook" pitchFamily="50" charset="0"/>
              <a:ea typeface="微软雅黑" panose="020B0503020204020204" pitchFamily="34" charset="-122"/>
            </a:endParaRPr>
          </a:p>
        </p:txBody>
      </p:sp>
      <p:grpSp>
        <p:nvGrpSpPr>
          <p:cNvPr id="60" name="Group 27">
            <a:extLst>
              <a:ext uri="{FF2B5EF4-FFF2-40B4-BE49-F238E27FC236}">
                <a16:creationId xmlns:a16="http://schemas.microsoft.com/office/drawing/2014/main" id="{665C68A9-92F4-4616-B91E-F150D8840755}"/>
              </a:ext>
            </a:extLst>
          </p:cNvPr>
          <p:cNvGrpSpPr/>
          <p:nvPr/>
        </p:nvGrpSpPr>
        <p:grpSpPr>
          <a:xfrm>
            <a:off x="573399" y="314950"/>
            <a:ext cx="11045202" cy="730750"/>
            <a:chOff x="573399" y="314738"/>
            <a:chExt cx="11045202" cy="730750"/>
          </a:xfrm>
        </p:grpSpPr>
        <p:sp>
          <p:nvSpPr>
            <p:cNvPr id="61" name="TextBox 76">
              <a:extLst>
                <a:ext uri="{FF2B5EF4-FFF2-40B4-BE49-F238E27FC236}">
                  <a16:creationId xmlns:a16="http://schemas.microsoft.com/office/drawing/2014/main" id="{43D47A97-17B5-4BA1-922E-FBB59E64E572}"/>
                </a:ext>
              </a:extLst>
            </p:cNvPr>
            <p:cNvSpPr txBox="1"/>
            <p:nvPr/>
          </p:nvSpPr>
          <p:spPr>
            <a:xfrm>
              <a:off x="1405632" y="320478"/>
              <a:ext cx="46431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zh-CN" altLang="en-US" sz="3600">
                  <a:solidFill>
                    <a:schemeClr val="accent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结果与讨论</a:t>
              </a:r>
              <a:endParaRPr lang="zh-CN" altLang="en-US" sz="3600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E569C979-0594-4AA8-AB77-589EE50FC5F3}"/>
                </a:ext>
              </a:extLst>
            </p:cNvPr>
            <p:cNvCxnSpPr>
              <a:cxnSpLocks/>
            </p:cNvCxnSpPr>
            <p:nvPr/>
          </p:nvCxnSpPr>
          <p:spPr>
            <a:xfrm>
              <a:off x="573399" y="1045488"/>
              <a:ext cx="2560326" cy="0"/>
            </a:xfrm>
            <a:prstGeom prst="line">
              <a:avLst/>
            </a:prstGeom>
            <a:ln w="5715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D5603971-DC09-4284-BAAE-1D08B9D93505}"/>
                </a:ext>
              </a:extLst>
            </p:cNvPr>
            <p:cNvCxnSpPr>
              <a:cxnSpLocks/>
            </p:cNvCxnSpPr>
            <p:nvPr/>
          </p:nvCxnSpPr>
          <p:spPr>
            <a:xfrm>
              <a:off x="3133725" y="1045488"/>
              <a:ext cx="8484876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background_320161">
              <a:extLst>
                <a:ext uri="{FF2B5EF4-FFF2-40B4-BE49-F238E27FC236}">
                  <a16:creationId xmlns:a16="http://schemas.microsoft.com/office/drawing/2014/main" id="{3430D536-3E87-4D30-9AA4-B938FC2A7E2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36856" y="314738"/>
              <a:ext cx="477214" cy="532050"/>
            </a:xfrm>
            <a:custGeom>
              <a:avLst/>
              <a:gdLst>
                <a:gd name="connsiteX0" fmla="*/ 516339 w 543051"/>
                <a:gd name="connsiteY0" fmla="*/ 155442 h 605451"/>
                <a:gd name="connsiteX1" fmla="*/ 535248 w 543051"/>
                <a:gd name="connsiteY1" fmla="*/ 163234 h 605451"/>
                <a:gd name="connsiteX2" fmla="*/ 535248 w 543051"/>
                <a:gd name="connsiteY2" fmla="*/ 200992 h 605451"/>
                <a:gd name="connsiteX3" fmla="*/ 504733 w 543051"/>
                <a:gd name="connsiteY3" fmla="*/ 231359 h 605451"/>
                <a:gd name="connsiteX4" fmla="*/ 504733 w 543051"/>
                <a:gd name="connsiteY4" fmla="*/ 589369 h 605451"/>
                <a:gd name="connsiteX5" fmla="*/ 488625 w 543051"/>
                <a:gd name="connsiteY5" fmla="*/ 605451 h 605451"/>
                <a:gd name="connsiteX6" fmla="*/ 390076 w 543051"/>
                <a:gd name="connsiteY6" fmla="*/ 605451 h 605451"/>
                <a:gd name="connsiteX7" fmla="*/ 373968 w 543051"/>
                <a:gd name="connsiteY7" fmla="*/ 589369 h 605451"/>
                <a:gd name="connsiteX8" fmla="*/ 373968 w 543051"/>
                <a:gd name="connsiteY8" fmla="*/ 361917 h 605451"/>
                <a:gd name="connsiteX9" fmla="*/ 350356 w 543051"/>
                <a:gd name="connsiteY9" fmla="*/ 385491 h 605451"/>
                <a:gd name="connsiteX10" fmla="*/ 312637 w 543051"/>
                <a:gd name="connsiteY10" fmla="*/ 385491 h 605451"/>
                <a:gd name="connsiteX11" fmla="*/ 312637 w 543051"/>
                <a:gd name="connsiteY11" fmla="*/ 347832 h 605451"/>
                <a:gd name="connsiteX12" fmla="*/ 497429 w 543051"/>
                <a:gd name="connsiteY12" fmla="*/ 163234 h 605451"/>
                <a:gd name="connsiteX13" fmla="*/ 516339 w 543051"/>
                <a:gd name="connsiteY13" fmla="*/ 155442 h 605451"/>
                <a:gd name="connsiteX14" fmla="*/ 57823 w 543051"/>
                <a:gd name="connsiteY14" fmla="*/ 115586 h 605451"/>
                <a:gd name="connsiteX15" fmla="*/ 82032 w 543051"/>
                <a:gd name="connsiteY15" fmla="*/ 115586 h 605451"/>
                <a:gd name="connsiteX16" fmla="*/ 112044 w 543051"/>
                <a:gd name="connsiteY16" fmla="*/ 195499 h 605451"/>
                <a:gd name="connsiteX17" fmla="*/ 105642 w 543051"/>
                <a:gd name="connsiteY17" fmla="*/ 161536 h 605451"/>
                <a:gd name="connsiteX18" fmla="*/ 106742 w 543051"/>
                <a:gd name="connsiteY18" fmla="*/ 154743 h 605451"/>
                <a:gd name="connsiteX19" fmla="*/ 116546 w 543051"/>
                <a:gd name="connsiteY19" fmla="*/ 136963 h 605451"/>
                <a:gd name="connsiteX20" fmla="*/ 107843 w 543051"/>
                <a:gd name="connsiteY20" fmla="*/ 121180 h 605451"/>
                <a:gd name="connsiteX21" fmla="*/ 107843 w 543051"/>
                <a:gd name="connsiteY21" fmla="*/ 117584 h 605451"/>
                <a:gd name="connsiteX22" fmla="*/ 110944 w 543051"/>
                <a:gd name="connsiteY22" fmla="*/ 115586 h 605451"/>
                <a:gd name="connsiteX23" fmla="*/ 134754 w 543051"/>
                <a:gd name="connsiteY23" fmla="*/ 115586 h 605451"/>
                <a:gd name="connsiteX24" fmla="*/ 137855 w 543051"/>
                <a:gd name="connsiteY24" fmla="*/ 117584 h 605451"/>
                <a:gd name="connsiteX25" fmla="*/ 137855 w 543051"/>
                <a:gd name="connsiteY25" fmla="*/ 121180 h 605451"/>
                <a:gd name="connsiteX26" fmla="*/ 129251 w 543051"/>
                <a:gd name="connsiteY26" fmla="*/ 136863 h 605451"/>
                <a:gd name="connsiteX27" fmla="*/ 139055 w 543051"/>
                <a:gd name="connsiteY27" fmla="*/ 154643 h 605451"/>
                <a:gd name="connsiteX28" fmla="*/ 140056 w 543051"/>
                <a:gd name="connsiteY28" fmla="*/ 161636 h 605451"/>
                <a:gd name="connsiteX29" fmla="*/ 132853 w 543051"/>
                <a:gd name="connsiteY29" fmla="*/ 195499 h 605451"/>
                <a:gd name="connsiteX30" fmla="*/ 163665 w 543051"/>
                <a:gd name="connsiteY30" fmla="*/ 115586 h 605451"/>
                <a:gd name="connsiteX31" fmla="*/ 187374 w 543051"/>
                <a:gd name="connsiteY31" fmla="*/ 115586 h 605451"/>
                <a:gd name="connsiteX32" fmla="*/ 244397 w 543051"/>
                <a:gd name="connsiteY32" fmla="*/ 172224 h 605451"/>
                <a:gd name="connsiteX33" fmla="*/ 244597 w 543051"/>
                <a:gd name="connsiteY33" fmla="*/ 217175 h 605451"/>
                <a:gd name="connsiteX34" fmla="*/ 277110 w 543051"/>
                <a:gd name="connsiteY34" fmla="*/ 196997 h 605451"/>
                <a:gd name="connsiteX35" fmla="*/ 275510 w 543051"/>
                <a:gd name="connsiteY35" fmla="*/ 170426 h 605451"/>
                <a:gd name="connsiteX36" fmla="*/ 266306 w 543051"/>
                <a:gd name="connsiteY36" fmla="*/ 151647 h 605451"/>
                <a:gd name="connsiteX37" fmla="*/ 289915 w 543051"/>
                <a:gd name="connsiteY37" fmla="*/ 128072 h 605451"/>
                <a:gd name="connsiteX38" fmla="*/ 313625 w 543051"/>
                <a:gd name="connsiteY38" fmla="*/ 151647 h 605451"/>
                <a:gd name="connsiteX39" fmla="*/ 304322 w 543051"/>
                <a:gd name="connsiteY39" fmla="*/ 170426 h 605451"/>
                <a:gd name="connsiteX40" fmla="*/ 303521 w 543051"/>
                <a:gd name="connsiteY40" fmla="*/ 183412 h 605451"/>
                <a:gd name="connsiteX41" fmla="*/ 326530 w 543051"/>
                <a:gd name="connsiteY41" fmla="*/ 194700 h 605451"/>
                <a:gd name="connsiteX42" fmla="*/ 318827 w 543051"/>
                <a:gd name="connsiteY42" fmla="*/ 227763 h 605451"/>
                <a:gd name="connsiteX43" fmla="*/ 300219 w 543051"/>
                <a:gd name="connsiteY43" fmla="*/ 239251 h 605451"/>
                <a:gd name="connsiteX44" fmla="*/ 299019 w 543051"/>
                <a:gd name="connsiteY44" fmla="*/ 260428 h 605451"/>
                <a:gd name="connsiteX45" fmla="*/ 292016 w 543051"/>
                <a:gd name="connsiteY45" fmla="*/ 267021 h 605451"/>
                <a:gd name="connsiteX46" fmla="*/ 287915 w 543051"/>
                <a:gd name="connsiteY46" fmla="*/ 267021 h 605451"/>
                <a:gd name="connsiteX47" fmla="*/ 280912 w 543051"/>
                <a:gd name="connsiteY47" fmla="*/ 260428 h 605451"/>
                <a:gd name="connsiteX48" fmla="*/ 280312 w 543051"/>
                <a:gd name="connsiteY48" fmla="*/ 251637 h 605451"/>
                <a:gd name="connsiteX49" fmla="*/ 233493 w 543051"/>
                <a:gd name="connsiteY49" fmla="*/ 280706 h 605451"/>
                <a:gd name="connsiteX50" fmla="*/ 196678 w 543051"/>
                <a:gd name="connsiteY50" fmla="*/ 260328 h 605451"/>
                <a:gd name="connsiteX51" fmla="*/ 196178 w 543051"/>
                <a:gd name="connsiteY51" fmla="*/ 172424 h 605451"/>
                <a:gd name="connsiteX52" fmla="*/ 196178 w 543051"/>
                <a:gd name="connsiteY52" fmla="*/ 172324 h 605451"/>
                <a:gd name="connsiteX53" fmla="*/ 191176 w 543051"/>
                <a:gd name="connsiteY53" fmla="*/ 167329 h 605451"/>
                <a:gd name="connsiteX54" fmla="*/ 186174 w 543051"/>
                <a:gd name="connsiteY54" fmla="*/ 172324 h 605451"/>
                <a:gd name="connsiteX55" fmla="*/ 186674 w 543051"/>
                <a:gd name="connsiteY55" fmla="*/ 576682 h 605451"/>
                <a:gd name="connsiteX56" fmla="*/ 157763 w 543051"/>
                <a:gd name="connsiteY56" fmla="*/ 605451 h 605451"/>
                <a:gd name="connsiteX57" fmla="*/ 128851 w 543051"/>
                <a:gd name="connsiteY57" fmla="*/ 576682 h 605451"/>
                <a:gd name="connsiteX58" fmla="*/ 128851 w 543051"/>
                <a:gd name="connsiteY58" fmla="*/ 352228 h 605451"/>
                <a:gd name="connsiteX59" fmla="*/ 122649 w 543051"/>
                <a:gd name="connsiteY59" fmla="*/ 346034 h 605451"/>
                <a:gd name="connsiteX60" fmla="*/ 116346 w 543051"/>
                <a:gd name="connsiteY60" fmla="*/ 352228 h 605451"/>
                <a:gd name="connsiteX61" fmla="*/ 116346 w 543051"/>
                <a:gd name="connsiteY61" fmla="*/ 576682 h 605451"/>
                <a:gd name="connsiteX62" fmla="*/ 87535 w 543051"/>
                <a:gd name="connsiteY62" fmla="*/ 605451 h 605451"/>
                <a:gd name="connsiteX63" fmla="*/ 58623 w 543051"/>
                <a:gd name="connsiteY63" fmla="*/ 576682 h 605451"/>
                <a:gd name="connsiteX64" fmla="*/ 58623 w 543051"/>
                <a:gd name="connsiteY64" fmla="*/ 172424 h 605451"/>
                <a:gd name="connsiteX65" fmla="*/ 53821 w 543051"/>
                <a:gd name="connsiteY65" fmla="*/ 167729 h 605451"/>
                <a:gd name="connsiteX66" fmla="*/ 49019 w 543051"/>
                <a:gd name="connsiteY66" fmla="*/ 172424 h 605451"/>
                <a:gd name="connsiteX67" fmla="*/ 48119 w 543051"/>
                <a:gd name="connsiteY67" fmla="*/ 349131 h 605451"/>
                <a:gd name="connsiteX68" fmla="*/ 24109 w 543051"/>
                <a:gd name="connsiteY68" fmla="*/ 373005 h 605451"/>
                <a:gd name="connsiteX69" fmla="*/ 23909 w 543051"/>
                <a:gd name="connsiteY69" fmla="*/ 373005 h 605451"/>
                <a:gd name="connsiteX70" fmla="*/ 0 w 543051"/>
                <a:gd name="connsiteY70" fmla="*/ 348831 h 605451"/>
                <a:gd name="connsiteX71" fmla="*/ 900 w 543051"/>
                <a:gd name="connsiteY71" fmla="*/ 172224 h 605451"/>
                <a:gd name="connsiteX72" fmla="*/ 57823 w 543051"/>
                <a:gd name="connsiteY72" fmla="*/ 115586 h 605451"/>
                <a:gd name="connsiteX73" fmla="*/ 122649 w 543051"/>
                <a:gd name="connsiteY73" fmla="*/ 0 h 605451"/>
                <a:gd name="connsiteX74" fmla="*/ 172574 w 543051"/>
                <a:gd name="connsiteY74" fmla="*/ 49855 h 605451"/>
                <a:gd name="connsiteX75" fmla="*/ 122649 w 543051"/>
                <a:gd name="connsiteY75" fmla="*/ 99710 h 605451"/>
                <a:gd name="connsiteX76" fmla="*/ 72724 w 543051"/>
                <a:gd name="connsiteY76" fmla="*/ 49855 h 605451"/>
                <a:gd name="connsiteX77" fmla="*/ 122649 w 543051"/>
                <a:gd name="connsiteY77" fmla="*/ 0 h 60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543051" h="605451">
                  <a:moveTo>
                    <a:pt x="516339" y="155442"/>
                  </a:moveTo>
                  <a:cubicBezTo>
                    <a:pt x="523167" y="155442"/>
                    <a:pt x="529996" y="158040"/>
                    <a:pt x="535248" y="163234"/>
                  </a:cubicBezTo>
                  <a:cubicBezTo>
                    <a:pt x="545653" y="173722"/>
                    <a:pt x="545653" y="190504"/>
                    <a:pt x="535248" y="200992"/>
                  </a:cubicBezTo>
                  <a:lnTo>
                    <a:pt x="504733" y="231359"/>
                  </a:lnTo>
                  <a:lnTo>
                    <a:pt x="504733" y="589369"/>
                  </a:lnTo>
                  <a:cubicBezTo>
                    <a:pt x="504733" y="598259"/>
                    <a:pt x="497529" y="605451"/>
                    <a:pt x="488625" y="605451"/>
                  </a:cubicBezTo>
                  <a:lnTo>
                    <a:pt x="390076" y="605451"/>
                  </a:lnTo>
                  <a:cubicBezTo>
                    <a:pt x="381172" y="605451"/>
                    <a:pt x="373968" y="598259"/>
                    <a:pt x="373968" y="589369"/>
                  </a:cubicBezTo>
                  <a:lnTo>
                    <a:pt x="373968" y="361917"/>
                  </a:lnTo>
                  <a:lnTo>
                    <a:pt x="350356" y="385491"/>
                  </a:lnTo>
                  <a:cubicBezTo>
                    <a:pt x="339951" y="395980"/>
                    <a:pt x="323043" y="395980"/>
                    <a:pt x="312637" y="385491"/>
                  </a:cubicBezTo>
                  <a:cubicBezTo>
                    <a:pt x="302132" y="375102"/>
                    <a:pt x="302132" y="358221"/>
                    <a:pt x="312637" y="347832"/>
                  </a:cubicBezTo>
                  <a:lnTo>
                    <a:pt x="497429" y="163234"/>
                  </a:lnTo>
                  <a:cubicBezTo>
                    <a:pt x="502682" y="158040"/>
                    <a:pt x="509510" y="155442"/>
                    <a:pt x="516339" y="155442"/>
                  </a:cubicBezTo>
                  <a:close/>
                  <a:moveTo>
                    <a:pt x="57823" y="115586"/>
                  </a:moveTo>
                  <a:lnTo>
                    <a:pt x="82032" y="115586"/>
                  </a:lnTo>
                  <a:cubicBezTo>
                    <a:pt x="85234" y="123877"/>
                    <a:pt x="108643" y="186708"/>
                    <a:pt x="112044" y="195499"/>
                  </a:cubicBezTo>
                  <a:lnTo>
                    <a:pt x="105642" y="161536"/>
                  </a:lnTo>
                  <a:cubicBezTo>
                    <a:pt x="105242" y="159238"/>
                    <a:pt x="105542" y="156841"/>
                    <a:pt x="106742" y="154743"/>
                  </a:cubicBezTo>
                  <a:lnTo>
                    <a:pt x="116546" y="136963"/>
                  </a:lnTo>
                  <a:lnTo>
                    <a:pt x="107843" y="121180"/>
                  </a:lnTo>
                  <a:cubicBezTo>
                    <a:pt x="107243" y="120081"/>
                    <a:pt x="107243" y="118683"/>
                    <a:pt x="107843" y="117584"/>
                  </a:cubicBezTo>
                  <a:cubicBezTo>
                    <a:pt x="108543" y="116585"/>
                    <a:pt x="109644" y="115586"/>
                    <a:pt x="110944" y="115586"/>
                  </a:cubicBezTo>
                  <a:lnTo>
                    <a:pt x="134754" y="115586"/>
                  </a:lnTo>
                  <a:cubicBezTo>
                    <a:pt x="136054" y="115586"/>
                    <a:pt x="137255" y="116585"/>
                    <a:pt x="137855" y="117584"/>
                  </a:cubicBezTo>
                  <a:cubicBezTo>
                    <a:pt x="138455" y="118683"/>
                    <a:pt x="138455" y="120081"/>
                    <a:pt x="137855" y="121180"/>
                  </a:cubicBezTo>
                  <a:lnTo>
                    <a:pt x="129251" y="136863"/>
                  </a:lnTo>
                  <a:lnTo>
                    <a:pt x="139055" y="154643"/>
                  </a:lnTo>
                  <a:cubicBezTo>
                    <a:pt x="140156" y="156841"/>
                    <a:pt x="140556" y="159238"/>
                    <a:pt x="140056" y="161636"/>
                  </a:cubicBezTo>
                  <a:lnTo>
                    <a:pt x="132853" y="195499"/>
                  </a:lnTo>
                  <a:cubicBezTo>
                    <a:pt x="137355" y="183811"/>
                    <a:pt x="159263" y="127173"/>
                    <a:pt x="163665" y="115586"/>
                  </a:cubicBezTo>
                  <a:lnTo>
                    <a:pt x="187374" y="115586"/>
                  </a:lnTo>
                  <a:cubicBezTo>
                    <a:pt x="218687" y="115586"/>
                    <a:pt x="244197" y="140958"/>
                    <a:pt x="244397" y="172224"/>
                  </a:cubicBezTo>
                  <a:lnTo>
                    <a:pt x="244597" y="217175"/>
                  </a:lnTo>
                  <a:lnTo>
                    <a:pt x="277110" y="196997"/>
                  </a:lnTo>
                  <a:lnTo>
                    <a:pt x="275510" y="170426"/>
                  </a:lnTo>
                  <a:cubicBezTo>
                    <a:pt x="269907" y="166131"/>
                    <a:pt x="266306" y="159338"/>
                    <a:pt x="266306" y="151647"/>
                  </a:cubicBezTo>
                  <a:cubicBezTo>
                    <a:pt x="266306" y="138661"/>
                    <a:pt x="276810" y="128072"/>
                    <a:pt x="289915" y="128072"/>
                  </a:cubicBezTo>
                  <a:cubicBezTo>
                    <a:pt x="303021" y="128072"/>
                    <a:pt x="313625" y="138661"/>
                    <a:pt x="313625" y="151647"/>
                  </a:cubicBezTo>
                  <a:cubicBezTo>
                    <a:pt x="313625" y="159338"/>
                    <a:pt x="309924" y="166131"/>
                    <a:pt x="304322" y="170426"/>
                  </a:cubicBezTo>
                  <a:lnTo>
                    <a:pt x="303521" y="183412"/>
                  </a:lnTo>
                  <a:cubicBezTo>
                    <a:pt x="312425" y="182513"/>
                    <a:pt x="321528" y="186608"/>
                    <a:pt x="326530" y="194700"/>
                  </a:cubicBezTo>
                  <a:cubicBezTo>
                    <a:pt x="333533" y="205987"/>
                    <a:pt x="330132" y="220771"/>
                    <a:pt x="318827" y="227763"/>
                  </a:cubicBezTo>
                  <a:lnTo>
                    <a:pt x="300219" y="239251"/>
                  </a:lnTo>
                  <a:lnTo>
                    <a:pt x="299019" y="260428"/>
                  </a:lnTo>
                  <a:cubicBezTo>
                    <a:pt x="298819" y="264124"/>
                    <a:pt x="295718" y="267021"/>
                    <a:pt x="292016" y="267021"/>
                  </a:cubicBezTo>
                  <a:lnTo>
                    <a:pt x="287915" y="267021"/>
                  </a:lnTo>
                  <a:cubicBezTo>
                    <a:pt x="284113" y="267021"/>
                    <a:pt x="281112" y="264124"/>
                    <a:pt x="280912" y="260428"/>
                  </a:cubicBezTo>
                  <a:lnTo>
                    <a:pt x="280312" y="251637"/>
                  </a:lnTo>
                  <a:lnTo>
                    <a:pt x="233493" y="280706"/>
                  </a:lnTo>
                  <a:cubicBezTo>
                    <a:pt x="217587" y="290495"/>
                    <a:pt x="196778" y="279307"/>
                    <a:pt x="196678" y="260328"/>
                  </a:cubicBezTo>
                  <a:lnTo>
                    <a:pt x="196178" y="172424"/>
                  </a:lnTo>
                  <a:lnTo>
                    <a:pt x="196178" y="172324"/>
                  </a:lnTo>
                  <a:cubicBezTo>
                    <a:pt x="196178" y="169527"/>
                    <a:pt x="193977" y="167329"/>
                    <a:pt x="191176" y="167329"/>
                  </a:cubicBezTo>
                  <a:cubicBezTo>
                    <a:pt x="188375" y="167329"/>
                    <a:pt x="186174" y="169527"/>
                    <a:pt x="186174" y="172324"/>
                  </a:cubicBezTo>
                  <a:lnTo>
                    <a:pt x="186674" y="576682"/>
                  </a:lnTo>
                  <a:cubicBezTo>
                    <a:pt x="186674" y="592565"/>
                    <a:pt x="173769" y="605451"/>
                    <a:pt x="157763" y="605451"/>
                  </a:cubicBezTo>
                  <a:cubicBezTo>
                    <a:pt x="141856" y="605451"/>
                    <a:pt x="128851" y="592565"/>
                    <a:pt x="128851" y="576682"/>
                  </a:cubicBezTo>
                  <a:lnTo>
                    <a:pt x="128851" y="352228"/>
                  </a:lnTo>
                  <a:cubicBezTo>
                    <a:pt x="128851" y="348831"/>
                    <a:pt x="126050" y="346034"/>
                    <a:pt x="122649" y="346034"/>
                  </a:cubicBezTo>
                  <a:cubicBezTo>
                    <a:pt x="119147" y="346034"/>
                    <a:pt x="116346" y="348831"/>
                    <a:pt x="116346" y="352228"/>
                  </a:cubicBezTo>
                  <a:lnTo>
                    <a:pt x="116346" y="576682"/>
                  </a:lnTo>
                  <a:cubicBezTo>
                    <a:pt x="116346" y="592565"/>
                    <a:pt x="103441" y="605451"/>
                    <a:pt x="87535" y="605451"/>
                  </a:cubicBezTo>
                  <a:cubicBezTo>
                    <a:pt x="71528" y="605451"/>
                    <a:pt x="58623" y="592565"/>
                    <a:pt x="58623" y="576682"/>
                  </a:cubicBezTo>
                  <a:lnTo>
                    <a:pt x="58623" y="172424"/>
                  </a:lnTo>
                  <a:cubicBezTo>
                    <a:pt x="58623" y="169827"/>
                    <a:pt x="56422" y="167729"/>
                    <a:pt x="53821" y="167729"/>
                  </a:cubicBezTo>
                  <a:cubicBezTo>
                    <a:pt x="51220" y="167629"/>
                    <a:pt x="49019" y="169827"/>
                    <a:pt x="49019" y="172424"/>
                  </a:cubicBezTo>
                  <a:lnTo>
                    <a:pt x="48119" y="349131"/>
                  </a:lnTo>
                  <a:cubicBezTo>
                    <a:pt x="48119" y="362317"/>
                    <a:pt x="37315" y="373005"/>
                    <a:pt x="24109" y="373005"/>
                  </a:cubicBezTo>
                  <a:cubicBezTo>
                    <a:pt x="24009" y="373005"/>
                    <a:pt x="24009" y="373005"/>
                    <a:pt x="23909" y="373005"/>
                  </a:cubicBezTo>
                  <a:cubicBezTo>
                    <a:pt x="10604" y="372905"/>
                    <a:pt x="-100" y="362117"/>
                    <a:pt x="0" y="348831"/>
                  </a:cubicBezTo>
                  <a:lnTo>
                    <a:pt x="900" y="172224"/>
                  </a:lnTo>
                  <a:cubicBezTo>
                    <a:pt x="1000" y="140958"/>
                    <a:pt x="26610" y="115586"/>
                    <a:pt x="57823" y="115586"/>
                  </a:cubicBezTo>
                  <a:close/>
                  <a:moveTo>
                    <a:pt x="122649" y="0"/>
                  </a:moveTo>
                  <a:cubicBezTo>
                    <a:pt x="150222" y="0"/>
                    <a:pt x="172574" y="22321"/>
                    <a:pt x="172574" y="49855"/>
                  </a:cubicBezTo>
                  <a:cubicBezTo>
                    <a:pt x="172574" y="77389"/>
                    <a:pt x="150222" y="99710"/>
                    <a:pt x="122649" y="99710"/>
                  </a:cubicBezTo>
                  <a:cubicBezTo>
                    <a:pt x="95076" y="99710"/>
                    <a:pt x="72724" y="77389"/>
                    <a:pt x="72724" y="49855"/>
                  </a:cubicBezTo>
                  <a:cubicBezTo>
                    <a:pt x="72724" y="22321"/>
                    <a:pt x="95076" y="0"/>
                    <a:pt x="1226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F66FE0DC-0A14-421A-B9D8-2F906AE53188}"/>
              </a:ext>
            </a:extLst>
          </p:cNvPr>
          <p:cNvGrpSpPr/>
          <p:nvPr/>
        </p:nvGrpSpPr>
        <p:grpSpPr>
          <a:xfrm>
            <a:off x="5688458" y="2794075"/>
            <a:ext cx="2016487" cy="1465240"/>
            <a:chOff x="1119017" y="3992839"/>
            <a:chExt cx="2016487" cy="1465240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D6F400BC-14DF-423C-8150-8F476133A29E}"/>
                </a:ext>
              </a:extLst>
            </p:cNvPr>
            <p:cNvSpPr/>
            <p:nvPr/>
          </p:nvSpPr>
          <p:spPr>
            <a:xfrm>
              <a:off x="1227090" y="3992839"/>
              <a:ext cx="1440348" cy="3924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zh-CN" altLang="en-US" sz="1400" dirty="0">
                  <a:solidFill>
                    <a:schemeClr val="accent2"/>
                  </a:solidFill>
                  <a:latin typeface="微软雅黑" pitchFamily="34" charset="-122"/>
                  <a:ea typeface="微软雅黑" pitchFamily="34" charset="-122"/>
                </a:rPr>
                <a:t>点击添加标题</a:t>
              </a:r>
            </a:p>
          </p:txBody>
        </p:sp>
        <p:sp>
          <p:nvSpPr>
            <p:cNvPr id="67" name="TextBox 43">
              <a:extLst>
                <a:ext uri="{FF2B5EF4-FFF2-40B4-BE49-F238E27FC236}">
                  <a16:creationId xmlns:a16="http://schemas.microsoft.com/office/drawing/2014/main" id="{CE5C052C-433B-414D-9A83-41D2158E59A5}"/>
                </a:ext>
              </a:extLst>
            </p:cNvPr>
            <p:cNvSpPr txBox="1"/>
            <p:nvPr/>
          </p:nvSpPr>
          <p:spPr>
            <a:xfrm>
              <a:off x="1119017" y="4434337"/>
              <a:ext cx="2016487" cy="102374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srgbClr val="404040"/>
                  </a:solidFill>
                  <a:latin typeface="微软雅黑" pitchFamily="34" charset="-122"/>
                  <a:ea typeface="微软雅黑" pitchFamily="34" charset="-122"/>
                </a:rPr>
                <a:t>请在此添加您的文字内容，请在此添加您的文字内容</a:t>
              </a: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A6BADC49-B63F-43CC-99D1-EC2DC0181BD0}"/>
              </a:ext>
            </a:extLst>
          </p:cNvPr>
          <p:cNvGrpSpPr/>
          <p:nvPr/>
        </p:nvGrpSpPr>
        <p:grpSpPr>
          <a:xfrm>
            <a:off x="9269721" y="2162785"/>
            <a:ext cx="2016487" cy="1465240"/>
            <a:chOff x="1119017" y="3992839"/>
            <a:chExt cx="2016487" cy="1465240"/>
          </a:xfrm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648AF625-CEAF-4257-A0E0-436ABEFD690C}"/>
                </a:ext>
              </a:extLst>
            </p:cNvPr>
            <p:cNvSpPr/>
            <p:nvPr/>
          </p:nvSpPr>
          <p:spPr>
            <a:xfrm>
              <a:off x="1227090" y="3992839"/>
              <a:ext cx="1440348" cy="3924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点击添加标题</a:t>
              </a:r>
            </a:p>
          </p:txBody>
        </p:sp>
        <p:sp>
          <p:nvSpPr>
            <p:cNvPr id="70" name="TextBox 43">
              <a:extLst>
                <a:ext uri="{FF2B5EF4-FFF2-40B4-BE49-F238E27FC236}">
                  <a16:creationId xmlns:a16="http://schemas.microsoft.com/office/drawing/2014/main" id="{11E435E6-79DA-4E2D-9F88-0976BBFC29D6}"/>
                </a:ext>
              </a:extLst>
            </p:cNvPr>
            <p:cNvSpPr txBox="1"/>
            <p:nvPr/>
          </p:nvSpPr>
          <p:spPr>
            <a:xfrm>
              <a:off x="1119017" y="4434337"/>
              <a:ext cx="2016487" cy="102374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srgbClr val="404040"/>
                  </a:solidFill>
                  <a:latin typeface="微软雅黑" pitchFamily="34" charset="-122"/>
                  <a:ea typeface="微软雅黑" pitchFamily="34" charset="-122"/>
                </a:rPr>
                <a:t>请在此添加您的文字内容，请在此添加您的文字内容</a:t>
              </a:r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FEC2D44C-B19B-4D02-B4D6-86373B03706A}"/>
              </a:ext>
            </a:extLst>
          </p:cNvPr>
          <p:cNvSpPr/>
          <p:nvPr/>
        </p:nvSpPr>
        <p:spPr>
          <a:xfrm>
            <a:off x="0" y="6705067"/>
            <a:ext cx="12192000" cy="1725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1467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2E2B95F4-851D-4047-A717-24E6E3378202}"/>
              </a:ext>
            </a:extLst>
          </p:cNvPr>
          <p:cNvGrpSpPr/>
          <p:nvPr/>
        </p:nvGrpSpPr>
        <p:grpSpPr>
          <a:xfrm>
            <a:off x="0" y="1036704"/>
            <a:ext cx="12281131" cy="4098609"/>
            <a:chOff x="0" y="1036704"/>
            <a:chExt cx="12281131" cy="4098609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FB0D4C76-3E50-4C5C-893C-82BBF09531AB}"/>
                </a:ext>
              </a:extLst>
            </p:cNvPr>
            <p:cNvGrpSpPr/>
            <p:nvPr/>
          </p:nvGrpSpPr>
          <p:grpSpPr>
            <a:xfrm>
              <a:off x="0" y="2281487"/>
              <a:ext cx="12192000" cy="2853826"/>
              <a:chOff x="0" y="2281487"/>
              <a:chExt cx="12192000" cy="2853826"/>
            </a:xfrm>
            <a:solidFill>
              <a:schemeClr val="accent1"/>
            </a:solidFill>
          </p:grpSpPr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97ABFA23-FBEF-457B-BA7E-FC19375F286C}"/>
                  </a:ext>
                </a:extLst>
              </p:cNvPr>
              <p:cNvSpPr/>
              <p:nvPr/>
            </p:nvSpPr>
            <p:spPr>
              <a:xfrm>
                <a:off x="0" y="2281488"/>
                <a:ext cx="9264650" cy="2853825"/>
              </a:xfrm>
              <a:custGeom>
                <a:avLst/>
                <a:gdLst>
                  <a:gd name="connsiteX0" fmla="*/ 0 w 9251666"/>
                  <a:gd name="connsiteY0" fmla="*/ 0 h 2853825"/>
                  <a:gd name="connsiteX1" fmla="*/ 9251666 w 9251666"/>
                  <a:gd name="connsiteY1" fmla="*/ 0 h 2853825"/>
                  <a:gd name="connsiteX2" fmla="*/ 8538210 w 9251666"/>
                  <a:gd name="connsiteY2" fmla="*/ 2853825 h 2853825"/>
                  <a:gd name="connsiteX3" fmla="*/ 0 w 9251666"/>
                  <a:gd name="connsiteY3" fmla="*/ 2853825 h 2853825"/>
                  <a:gd name="connsiteX4" fmla="*/ 0 w 9251666"/>
                  <a:gd name="connsiteY4" fmla="*/ 0 h 285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51666" h="2853825">
                    <a:moveTo>
                      <a:pt x="0" y="0"/>
                    </a:moveTo>
                    <a:lnTo>
                      <a:pt x="9251666" y="0"/>
                    </a:lnTo>
                    <a:lnTo>
                      <a:pt x="8538210" y="2853825"/>
                    </a:lnTo>
                    <a:lnTo>
                      <a:pt x="0" y="285382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27D197CD-FC60-4F4C-9650-40D90E8312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41281" y="2861352"/>
                <a:ext cx="584623" cy="227396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F27DB5B7-D9CD-4037-AF6D-A9FBB0EB5D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41281" y="2281487"/>
                <a:ext cx="584623" cy="227396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1305A923-CE50-4633-A73A-C60F5CDCA1C6}"/>
                  </a:ext>
                </a:extLst>
              </p:cNvPr>
              <p:cNvSpPr/>
              <p:nvPr/>
            </p:nvSpPr>
            <p:spPr>
              <a:xfrm>
                <a:off x="8763450" y="2281488"/>
                <a:ext cx="3428550" cy="2853825"/>
              </a:xfrm>
              <a:custGeom>
                <a:avLst/>
                <a:gdLst>
                  <a:gd name="connsiteX0" fmla="*/ 714457 w 3428550"/>
                  <a:gd name="connsiteY0" fmla="*/ 0 h 2853825"/>
                  <a:gd name="connsiteX1" fmla="*/ 3428550 w 3428550"/>
                  <a:gd name="connsiteY1" fmla="*/ 0 h 2853825"/>
                  <a:gd name="connsiteX2" fmla="*/ 3428550 w 3428550"/>
                  <a:gd name="connsiteY2" fmla="*/ 2853825 h 2853825"/>
                  <a:gd name="connsiteX3" fmla="*/ 0 w 3428550"/>
                  <a:gd name="connsiteY3" fmla="*/ 2853825 h 2853825"/>
                  <a:gd name="connsiteX4" fmla="*/ 714457 w 3428550"/>
                  <a:gd name="connsiteY4" fmla="*/ 0 h 285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8550" h="2853825">
                    <a:moveTo>
                      <a:pt x="714457" y="0"/>
                    </a:moveTo>
                    <a:lnTo>
                      <a:pt x="3428550" y="0"/>
                    </a:lnTo>
                    <a:lnTo>
                      <a:pt x="3428550" y="2853825"/>
                    </a:lnTo>
                    <a:lnTo>
                      <a:pt x="0" y="2853825"/>
                    </a:lnTo>
                    <a:lnTo>
                      <a:pt x="71445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19" name="图片 18" descr="图片包含 鲜花, 户外艺术系列, 就坐, 室内&#10;&#10;描述已自动生成">
              <a:extLst>
                <a:ext uri="{FF2B5EF4-FFF2-40B4-BE49-F238E27FC236}">
                  <a16:creationId xmlns:a16="http://schemas.microsoft.com/office/drawing/2014/main" id="{4C3B1D14-B1D9-477B-B20B-DF4BFFB23D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934259">
              <a:off x="8614030" y="1219994"/>
              <a:ext cx="3850392" cy="3483811"/>
            </a:xfrm>
            <a:prstGeom prst="rect">
              <a:avLst/>
            </a:prstGeom>
          </p:spPr>
        </p:pic>
      </p:grpSp>
      <p:grpSp>
        <p:nvGrpSpPr>
          <p:cNvPr id="20" name="Group 2">
            <a:extLst>
              <a:ext uri="{FF2B5EF4-FFF2-40B4-BE49-F238E27FC236}">
                <a16:creationId xmlns:a16="http://schemas.microsoft.com/office/drawing/2014/main" id="{33B98419-4CBA-4A51-B87F-424551C41D22}"/>
              </a:ext>
            </a:extLst>
          </p:cNvPr>
          <p:cNvGrpSpPr/>
          <p:nvPr/>
        </p:nvGrpSpPr>
        <p:grpSpPr>
          <a:xfrm>
            <a:off x="683742" y="2492009"/>
            <a:ext cx="2369280" cy="2369280"/>
            <a:chOff x="2341287" y="2337078"/>
            <a:chExt cx="2057400" cy="2057400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666FB46F-B264-4227-B91D-477094FF35F4}"/>
                </a:ext>
              </a:extLst>
            </p:cNvPr>
            <p:cNvSpPr/>
            <p:nvPr/>
          </p:nvSpPr>
          <p:spPr>
            <a:xfrm>
              <a:off x="2341287" y="2337078"/>
              <a:ext cx="2057400" cy="20574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E2429B0-D74D-416C-BAFC-7A9C860DCA27}"/>
                </a:ext>
              </a:extLst>
            </p:cNvPr>
            <p:cNvGrpSpPr/>
            <p:nvPr/>
          </p:nvGrpSpPr>
          <p:grpSpPr>
            <a:xfrm>
              <a:off x="2758223" y="2914317"/>
              <a:ext cx="1223525" cy="950270"/>
              <a:chOff x="2771775" y="976666"/>
              <a:chExt cx="6654800" cy="5168548"/>
            </a:xfrm>
            <a:solidFill>
              <a:schemeClr val="bg1"/>
            </a:solidFill>
          </p:grpSpPr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1373D991-595A-4318-ABF1-A879315B29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2813" y="1893888"/>
                <a:ext cx="211138" cy="3406775"/>
              </a:xfrm>
              <a:custGeom>
                <a:avLst/>
                <a:gdLst>
                  <a:gd name="T0" fmla="*/ 78 w 78"/>
                  <a:gd name="T1" fmla="*/ 1219 h 1258"/>
                  <a:gd name="T2" fmla="*/ 78 w 78"/>
                  <a:gd name="T3" fmla="*/ 40 h 1258"/>
                  <a:gd name="T4" fmla="*/ 39 w 78"/>
                  <a:gd name="T5" fmla="*/ 0 h 1258"/>
                  <a:gd name="T6" fmla="*/ 0 w 78"/>
                  <a:gd name="T7" fmla="*/ 40 h 1258"/>
                  <a:gd name="T8" fmla="*/ 0 w 78"/>
                  <a:gd name="T9" fmla="*/ 1219 h 1258"/>
                  <a:gd name="T10" fmla="*/ 39 w 78"/>
                  <a:gd name="T11" fmla="*/ 1258 h 1258"/>
                  <a:gd name="T12" fmla="*/ 78 w 78"/>
                  <a:gd name="T13" fmla="*/ 1219 h 1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1258">
                    <a:moveTo>
                      <a:pt x="78" y="1219"/>
                    </a:moveTo>
                    <a:cubicBezTo>
                      <a:pt x="78" y="40"/>
                      <a:pt x="78" y="40"/>
                      <a:pt x="78" y="40"/>
                    </a:cubicBezTo>
                    <a:cubicBezTo>
                      <a:pt x="78" y="18"/>
                      <a:pt x="61" y="0"/>
                      <a:pt x="39" y="0"/>
                    </a:cubicBezTo>
                    <a:cubicBezTo>
                      <a:pt x="17" y="0"/>
                      <a:pt x="0" y="18"/>
                      <a:pt x="0" y="40"/>
                    </a:cubicBezTo>
                    <a:cubicBezTo>
                      <a:pt x="0" y="1219"/>
                      <a:pt x="0" y="1219"/>
                      <a:pt x="0" y="1219"/>
                    </a:cubicBezTo>
                    <a:cubicBezTo>
                      <a:pt x="0" y="1240"/>
                      <a:pt x="17" y="1258"/>
                      <a:pt x="39" y="1258"/>
                    </a:cubicBezTo>
                    <a:cubicBezTo>
                      <a:pt x="61" y="1258"/>
                      <a:pt x="78" y="1240"/>
                      <a:pt x="78" y="121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FB6EB7C5-994D-4FE3-A448-3B49A96B6B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1775" y="976666"/>
                <a:ext cx="6654800" cy="4482392"/>
              </a:xfrm>
              <a:custGeom>
                <a:avLst/>
                <a:gdLst>
                  <a:gd name="connsiteX0" fmla="*/ 350931 w 607639"/>
                  <a:gd name="connsiteY0" fmla="*/ 206263 h 409280"/>
                  <a:gd name="connsiteX1" fmla="*/ 362777 w 607639"/>
                  <a:gd name="connsiteY1" fmla="*/ 218089 h 409280"/>
                  <a:gd name="connsiteX2" fmla="*/ 362777 w 607639"/>
                  <a:gd name="connsiteY2" fmla="*/ 291182 h 409280"/>
                  <a:gd name="connsiteX3" fmla="*/ 350931 w 607639"/>
                  <a:gd name="connsiteY3" fmla="*/ 303008 h 409280"/>
                  <a:gd name="connsiteX4" fmla="*/ 338996 w 607639"/>
                  <a:gd name="connsiteY4" fmla="*/ 291182 h 409280"/>
                  <a:gd name="connsiteX5" fmla="*/ 338996 w 607639"/>
                  <a:gd name="connsiteY5" fmla="*/ 218089 h 409280"/>
                  <a:gd name="connsiteX6" fmla="*/ 350931 w 607639"/>
                  <a:gd name="connsiteY6" fmla="*/ 206263 h 409280"/>
                  <a:gd name="connsiteX7" fmla="*/ 318523 w 607639"/>
                  <a:gd name="connsiteY7" fmla="*/ 138936 h 409280"/>
                  <a:gd name="connsiteX8" fmla="*/ 318879 w 607639"/>
                  <a:gd name="connsiteY8" fmla="*/ 369377 h 409280"/>
                  <a:gd name="connsiteX9" fmla="*/ 381732 w 607639"/>
                  <a:gd name="connsiteY9" fmla="*/ 308145 h 409280"/>
                  <a:gd name="connsiteX10" fmla="*/ 390012 w 607639"/>
                  <a:gd name="connsiteY10" fmla="*/ 304768 h 409280"/>
                  <a:gd name="connsiteX11" fmla="*/ 484649 w 607639"/>
                  <a:gd name="connsiteY11" fmla="*/ 304768 h 409280"/>
                  <a:gd name="connsiteX12" fmla="*/ 231691 w 607639"/>
                  <a:gd name="connsiteY12" fmla="*/ 134772 h 409280"/>
                  <a:gd name="connsiteX13" fmla="*/ 266115 w 607639"/>
                  <a:gd name="connsiteY13" fmla="*/ 140282 h 409280"/>
                  <a:gd name="connsiteX14" fmla="*/ 276611 w 607639"/>
                  <a:gd name="connsiteY14" fmla="*/ 153347 h 409280"/>
                  <a:gd name="connsiteX15" fmla="*/ 264870 w 607639"/>
                  <a:gd name="connsiteY15" fmla="*/ 163923 h 409280"/>
                  <a:gd name="connsiteX16" fmla="*/ 263535 w 607639"/>
                  <a:gd name="connsiteY16" fmla="*/ 163834 h 409280"/>
                  <a:gd name="connsiteX17" fmla="*/ 226709 w 607639"/>
                  <a:gd name="connsiteY17" fmla="*/ 157969 h 409280"/>
                  <a:gd name="connsiteX18" fmla="*/ 217547 w 607639"/>
                  <a:gd name="connsiteY18" fmla="*/ 143926 h 409280"/>
                  <a:gd name="connsiteX19" fmla="*/ 231691 w 607639"/>
                  <a:gd name="connsiteY19" fmla="*/ 134772 h 409280"/>
                  <a:gd name="connsiteX20" fmla="*/ 302052 w 607639"/>
                  <a:gd name="connsiteY20" fmla="*/ 99300 h 409280"/>
                  <a:gd name="connsiteX21" fmla="*/ 314961 w 607639"/>
                  <a:gd name="connsiteY21" fmla="*/ 101877 h 409280"/>
                  <a:gd name="connsiteX22" fmla="*/ 521774 w 607639"/>
                  <a:gd name="connsiteY22" fmla="*/ 308234 h 409280"/>
                  <a:gd name="connsiteX23" fmla="*/ 524355 w 607639"/>
                  <a:gd name="connsiteY23" fmla="*/ 321209 h 409280"/>
                  <a:gd name="connsiteX24" fmla="*/ 513316 w 607639"/>
                  <a:gd name="connsiteY24" fmla="*/ 328497 h 409280"/>
                  <a:gd name="connsiteX25" fmla="*/ 394909 w 607639"/>
                  <a:gd name="connsiteY25" fmla="*/ 328497 h 409280"/>
                  <a:gd name="connsiteX26" fmla="*/ 315317 w 607639"/>
                  <a:gd name="connsiteY26" fmla="*/ 405903 h 409280"/>
                  <a:gd name="connsiteX27" fmla="*/ 307038 w 607639"/>
                  <a:gd name="connsiteY27" fmla="*/ 409280 h 409280"/>
                  <a:gd name="connsiteX28" fmla="*/ 302497 w 607639"/>
                  <a:gd name="connsiteY28" fmla="*/ 408391 h 409280"/>
                  <a:gd name="connsiteX29" fmla="*/ 295197 w 607639"/>
                  <a:gd name="connsiteY29" fmla="*/ 397460 h 409280"/>
                  <a:gd name="connsiteX30" fmla="*/ 294752 w 607639"/>
                  <a:gd name="connsiteY30" fmla="*/ 110319 h 409280"/>
                  <a:gd name="connsiteX31" fmla="*/ 302052 w 607639"/>
                  <a:gd name="connsiteY31" fmla="*/ 99300 h 409280"/>
                  <a:gd name="connsiteX32" fmla="*/ 535095 w 607639"/>
                  <a:gd name="connsiteY32" fmla="*/ 23643 h 409280"/>
                  <a:gd name="connsiteX33" fmla="*/ 535095 w 607639"/>
                  <a:gd name="connsiteY33" fmla="*/ 72349 h 409280"/>
                  <a:gd name="connsiteX34" fmla="*/ 583873 w 607639"/>
                  <a:gd name="connsiteY34" fmla="*/ 72349 h 409280"/>
                  <a:gd name="connsiteX35" fmla="*/ 583873 w 607639"/>
                  <a:gd name="connsiteY35" fmla="*/ 23643 h 409280"/>
                  <a:gd name="connsiteX36" fmla="*/ 23763 w 607639"/>
                  <a:gd name="connsiteY36" fmla="*/ 23637 h 409280"/>
                  <a:gd name="connsiteX37" fmla="*/ 23763 w 607639"/>
                  <a:gd name="connsiteY37" fmla="*/ 72334 h 409280"/>
                  <a:gd name="connsiteX38" fmla="*/ 72535 w 607639"/>
                  <a:gd name="connsiteY38" fmla="*/ 72334 h 409280"/>
                  <a:gd name="connsiteX39" fmla="*/ 72535 w 607639"/>
                  <a:gd name="connsiteY39" fmla="*/ 23637 h 409280"/>
                  <a:gd name="connsiteX40" fmla="*/ 523257 w 607639"/>
                  <a:gd name="connsiteY40" fmla="*/ 0 h 409280"/>
                  <a:gd name="connsiteX41" fmla="*/ 595712 w 607639"/>
                  <a:gd name="connsiteY41" fmla="*/ 0 h 409280"/>
                  <a:gd name="connsiteX42" fmla="*/ 607639 w 607639"/>
                  <a:gd name="connsiteY42" fmla="*/ 11821 h 409280"/>
                  <a:gd name="connsiteX43" fmla="*/ 607639 w 607639"/>
                  <a:gd name="connsiteY43" fmla="*/ 84260 h 409280"/>
                  <a:gd name="connsiteX44" fmla="*/ 595712 w 607639"/>
                  <a:gd name="connsiteY44" fmla="*/ 96081 h 409280"/>
                  <a:gd name="connsiteX45" fmla="*/ 522901 w 607639"/>
                  <a:gd name="connsiteY45" fmla="*/ 96081 h 409280"/>
                  <a:gd name="connsiteX46" fmla="*/ 403270 w 607639"/>
                  <a:gd name="connsiteY46" fmla="*/ 152965 h 409280"/>
                  <a:gd name="connsiteX47" fmla="*/ 400155 w 607639"/>
                  <a:gd name="connsiteY47" fmla="*/ 153409 h 409280"/>
                  <a:gd name="connsiteX48" fmla="*/ 388672 w 607639"/>
                  <a:gd name="connsiteY48" fmla="*/ 144610 h 409280"/>
                  <a:gd name="connsiteX49" fmla="*/ 397039 w 607639"/>
                  <a:gd name="connsiteY49" fmla="*/ 130122 h 409280"/>
                  <a:gd name="connsiteX50" fmla="*/ 511329 w 607639"/>
                  <a:gd name="connsiteY50" fmla="*/ 75105 h 409280"/>
                  <a:gd name="connsiteX51" fmla="*/ 511329 w 607639"/>
                  <a:gd name="connsiteY51" fmla="*/ 11821 h 409280"/>
                  <a:gd name="connsiteX52" fmla="*/ 523257 w 607639"/>
                  <a:gd name="connsiteY52" fmla="*/ 0 h 409280"/>
                  <a:gd name="connsiteX53" fmla="*/ 11837 w 607639"/>
                  <a:gd name="connsiteY53" fmla="*/ 0 h 409280"/>
                  <a:gd name="connsiteX54" fmla="*/ 84372 w 607639"/>
                  <a:gd name="connsiteY54" fmla="*/ 0 h 409280"/>
                  <a:gd name="connsiteX55" fmla="*/ 96209 w 607639"/>
                  <a:gd name="connsiteY55" fmla="*/ 11819 h 409280"/>
                  <a:gd name="connsiteX56" fmla="*/ 96209 w 607639"/>
                  <a:gd name="connsiteY56" fmla="*/ 73844 h 409280"/>
                  <a:gd name="connsiteX57" fmla="*/ 182894 w 607639"/>
                  <a:gd name="connsiteY57" fmla="*/ 120586 h 409280"/>
                  <a:gd name="connsiteX58" fmla="*/ 189836 w 607639"/>
                  <a:gd name="connsiteY58" fmla="*/ 135870 h 409280"/>
                  <a:gd name="connsiteX59" fmla="*/ 178711 w 607639"/>
                  <a:gd name="connsiteY59" fmla="*/ 143601 h 409280"/>
                  <a:gd name="connsiteX60" fmla="*/ 174617 w 607639"/>
                  <a:gd name="connsiteY60" fmla="*/ 142890 h 409280"/>
                  <a:gd name="connsiteX61" fmla="*/ 86597 w 607639"/>
                  <a:gd name="connsiteY61" fmla="*/ 96149 h 409280"/>
                  <a:gd name="connsiteX62" fmla="*/ 11837 w 607639"/>
                  <a:gd name="connsiteY62" fmla="*/ 96149 h 409280"/>
                  <a:gd name="connsiteX63" fmla="*/ 0 w 607639"/>
                  <a:gd name="connsiteY63" fmla="*/ 84241 h 409280"/>
                  <a:gd name="connsiteX64" fmla="*/ 0 w 607639"/>
                  <a:gd name="connsiteY64" fmla="*/ 11819 h 409280"/>
                  <a:gd name="connsiteX65" fmla="*/ 11837 w 607639"/>
                  <a:gd name="connsiteY65" fmla="*/ 0 h 409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607639" h="409280">
                    <a:moveTo>
                      <a:pt x="350931" y="206263"/>
                    </a:moveTo>
                    <a:cubicBezTo>
                      <a:pt x="357433" y="206263"/>
                      <a:pt x="362777" y="211509"/>
                      <a:pt x="362777" y="218089"/>
                    </a:cubicBezTo>
                    <a:lnTo>
                      <a:pt x="362777" y="291182"/>
                    </a:lnTo>
                    <a:cubicBezTo>
                      <a:pt x="362777" y="297762"/>
                      <a:pt x="357433" y="303008"/>
                      <a:pt x="350931" y="303008"/>
                    </a:cubicBezTo>
                    <a:cubicBezTo>
                      <a:pt x="344340" y="303008"/>
                      <a:pt x="338996" y="297762"/>
                      <a:pt x="338996" y="291182"/>
                    </a:cubicBezTo>
                    <a:lnTo>
                      <a:pt x="338996" y="218089"/>
                    </a:lnTo>
                    <a:cubicBezTo>
                      <a:pt x="338996" y="211509"/>
                      <a:pt x="344340" y="206263"/>
                      <a:pt x="350931" y="206263"/>
                    </a:cubicBezTo>
                    <a:close/>
                    <a:moveTo>
                      <a:pt x="318523" y="138936"/>
                    </a:moveTo>
                    <a:lnTo>
                      <a:pt x="318879" y="369377"/>
                    </a:lnTo>
                    <a:lnTo>
                      <a:pt x="381732" y="308145"/>
                    </a:lnTo>
                    <a:cubicBezTo>
                      <a:pt x="383958" y="306013"/>
                      <a:pt x="386985" y="304768"/>
                      <a:pt x="390012" y="304768"/>
                    </a:cubicBezTo>
                    <a:lnTo>
                      <a:pt x="484649" y="304768"/>
                    </a:lnTo>
                    <a:close/>
                    <a:moveTo>
                      <a:pt x="231691" y="134772"/>
                    </a:moveTo>
                    <a:cubicBezTo>
                      <a:pt x="242988" y="137172"/>
                      <a:pt x="254640" y="139038"/>
                      <a:pt x="266115" y="140282"/>
                    </a:cubicBezTo>
                    <a:cubicBezTo>
                      <a:pt x="272609" y="140993"/>
                      <a:pt x="277323" y="146859"/>
                      <a:pt x="276611" y="153347"/>
                    </a:cubicBezTo>
                    <a:cubicBezTo>
                      <a:pt x="275989" y="159479"/>
                      <a:pt x="270830" y="163923"/>
                      <a:pt x="264870" y="163923"/>
                    </a:cubicBezTo>
                    <a:cubicBezTo>
                      <a:pt x="264425" y="163923"/>
                      <a:pt x="263980" y="163923"/>
                      <a:pt x="263535" y="163834"/>
                    </a:cubicBezTo>
                    <a:cubicBezTo>
                      <a:pt x="251260" y="162501"/>
                      <a:pt x="238807" y="160546"/>
                      <a:pt x="226709" y="157969"/>
                    </a:cubicBezTo>
                    <a:cubicBezTo>
                      <a:pt x="220305" y="156635"/>
                      <a:pt x="216213" y="150325"/>
                      <a:pt x="217547" y="143926"/>
                    </a:cubicBezTo>
                    <a:cubicBezTo>
                      <a:pt x="218971" y="137527"/>
                      <a:pt x="225286" y="133439"/>
                      <a:pt x="231691" y="134772"/>
                    </a:cubicBezTo>
                    <a:close/>
                    <a:moveTo>
                      <a:pt x="302052" y="99300"/>
                    </a:moveTo>
                    <a:cubicBezTo>
                      <a:pt x="306504" y="97522"/>
                      <a:pt x="311578" y="98500"/>
                      <a:pt x="314961" y="101877"/>
                    </a:cubicBezTo>
                    <a:lnTo>
                      <a:pt x="521774" y="308234"/>
                    </a:lnTo>
                    <a:cubicBezTo>
                      <a:pt x="525157" y="311700"/>
                      <a:pt x="526136" y="316766"/>
                      <a:pt x="524355" y="321209"/>
                    </a:cubicBezTo>
                    <a:cubicBezTo>
                      <a:pt x="522486" y="325653"/>
                      <a:pt x="518123" y="328497"/>
                      <a:pt x="513316" y="328497"/>
                    </a:cubicBezTo>
                    <a:lnTo>
                      <a:pt x="394909" y="328497"/>
                    </a:lnTo>
                    <a:lnTo>
                      <a:pt x="315317" y="405903"/>
                    </a:lnTo>
                    <a:cubicBezTo>
                      <a:pt x="313092" y="408125"/>
                      <a:pt x="310065" y="409280"/>
                      <a:pt x="307038" y="409280"/>
                    </a:cubicBezTo>
                    <a:cubicBezTo>
                      <a:pt x="305524" y="409280"/>
                      <a:pt x="303922" y="409014"/>
                      <a:pt x="302497" y="408391"/>
                    </a:cubicBezTo>
                    <a:cubicBezTo>
                      <a:pt x="298046" y="406525"/>
                      <a:pt x="295197" y="402259"/>
                      <a:pt x="295197" y="397460"/>
                    </a:cubicBezTo>
                    <a:lnTo>
                      <a:pt x="294752" y="110319"/>
                    </a:lnTo>
                    <a:cubicBezTo>
                      <a:pt x="294752" y="105520"/>
                      <a:pt x="297601" y="101166"/>
                      <a:pt x="302052" y="99300"/>
                    </a:cubicBezTo>
                    <a:close/>
                    <a:moveTo>
                      <a:pt x="535095" y="23643"/>
                    </a:moveTo>
                    <a:lnTo>
                      <a:pt x="535095" y="72349"/>
                    </a:lnTo>
                    <a:lnTo>
                      <a:pt x="583873" y="72349"/>
                    </a:lnTo>
                    <a:lnTo>
                      <a:pt x="583873" y="23643"/>
                    </a:lnTo>
                    <a:close/>
                    <a:moveTo>
                      <a:pt x="23763" y="23637"/>
                    </a:moveTo>
                    <a:lnTo>
                      <a:pt x="23763" y="72334"/>
                    </a:lnTo>
                    <a:lnTo>
                      <a:pt x="72535" y="72334"/>
                    </a:lnTo>
                    <a:lnTo>
                      <a:pt x="72535" y="23637"/>
                    </a:lnTo>
                    <a:close/>
                    <a:moveTo>
                      <a:pt x="523257" y="0"/>
                    </a:moveTo>
                    <a:lnTo>
                      <a:pt x="595712" y="0"/>
                    </a:lnTo>
                    <a:cubicBezTo>
                      <a:pt x="602298" y="0"/>
                      <a:pt x="607639" y="5244"/>
                      <a:pt x="607639" y="11821"/>
                    </a:cubicBezTo>
                    <a:lnTo>
                      <a:pt x="607639" y="84260"/>
                    </a:lnTo>
                    <a:cubicBezTo>
                      <a:pt x="607639" y="90748"/>
                      <a:pt x="602298" y="96081"/>
                      <a:pt x="595712" y="96081"/>
                    </a:cubicBezTo>
                    <a:lnTo>
                      <a:pt x="522901" y="96081"/>
                    </a:lnTo>
                    <a:cubicBezTo>
                      <a:pt x="486762" y="121945"/>
                      <a:pt x="446173" y="141321"/>
                      <a:pt x="403270" y="152965"/>
                    </a:cubicBezTo>
                    <a:cubicBezTo>
                      <a:pt x="402202" y="153231"/>
                      <a:pt x="401134" y="153409"/>
                      <a:pt x="400155" y="153409"/>
                    </a:cubicBezTo>
                    <a:cubicBezTo>
                      <a:pt x="394903" y="153409"/>
                      <a:pt x="390096" y="149943"/>
                      <a:pt x="388672" y="144610"/>
                    </a:cubicBezTo>
                    <a:cubicBezTo>
                      <a:pt x="386981" y="138299"/>
                      <a:pt x="390719" y="131811"/>
                      <a:pt x="397039" y="130122"/>
                    </a:cubicBezTo>
                    <a:cubicBezTo>
                      <a:pt x="438162" y="118923"/>
                      <a:pt x="476971" y="100169"/>
                      <a:pt x="511329" y="75105"/>
                    </a:cubicBezTo>
                    <a:lnTo>
                      <a:pt x="511329" y="11821"/>
                    </a:lnTo>
                    <a:cubicBezTo>
                      <a:pt x="511329" y="5244"/>
                      <a:pt x="516670" y="0"/>
                      <a:pt x="523257" y="0"/>
                    </a:cubicBezTo>
                    <a:close/>
                    <a:moveTo>
                      <a:pt x="11837" y="0"/>
                    </a:moveTo>
                    <a:lnTo>
                      <a:pt x="84372" y="0"/>
                    </a:lnTo>
                    <a:cubicBezTo>
                      <a:pt x="90958" y="0"/>
                      <a:pt x="96209" y="5243"/>
                      <a:pt x="96209" y="11819"/>
                    </a:cubicBezTo>
                    <a:lnTo>
                      <a:pt x="96209" y="73844"/>
                    </a:lnTo>
                    <a:cubicBezTo>
                      <a:pt x="122730" y="93394"/>
                      <a:pt x="151655" y="109123"/>
                      <a:pt x="182894" y="120586"/>
                    </a:cubicBezTo>
                    <a:cubicBezTo>
                      <a:pt x="189035" y="122896"/>
                      <a:pt x="192150" y="129739"/>
                      <a:pt x="189836" y="135870"/>
                    </a:cubicBezTo>
                    <a:cubicBezTo>
                      <a:pt x="188056" y="140669"/>
                      <a:pt x="183517" y="143601"/>
                      <a:pt x="178711" y="143601"/>
                    </a:cubicBezTo>
                    <a:cubicBezTo>
                      <a:pt x="177376" y="143601"/>
                      <a:pt x="175952" y="143335"/>
                      <a:pt x="174617" y="142890"/>
                    </a:cubicBezTo>
                    <a:cubicBezTo>
                      <a:pt x="143111" y="131249"/>
                      <a:pt x="113652" y="115521"/>
                      <a:pt x="86597" y="96149"/>
                    </a:cubicBezTo>
                    <a:lnTo>
                      <a:pt x="11837" y="96149"/>
                    </a:lnTo>
                    <a:cubicBezTo>
                      <a:pt x="5340" y="96149"/>
                      <a:pt x="0" y="90728"/>
                      <a:pt x="0" y="84241"/>
                    </a:cubicBezTo>
                    <a:lnTo>
                      <a:pt x="0" y="11819"/>
                    </a:lnTo>
                    <a:cubicBezTo>
                      <a:pt x="0" y="5243"/>
                      <a:pt x="5340" y="0"/>
                      <a:pt x="11837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5" name="Freeform 41">
                <a:extLst>
                  <a:ext uri="{FF2B5EF4-FFF2-40B4-BE49-F238E27FC236}">
                    <a16:creationId xmlns:a16="http://schemas.microsoft.com/office/drawing/2014/main" id="{3B6E8A58-DF95-499C-AB11-E2C86A46B4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1775" y="5451476"/>
                <a:ext cx="6654800" cy="693738"/>
              </a:xfrm>
              <a:custGeom>
                <a:avLst/>
                <a:gdLst>
                  <a:gd name="T0" fmla="*/ 2409 w 2448"/>
                  <a:gd name="T1" fmla="*/ 177 h 256"/>
                  <a:gd name="T2" fmla="*/ 2111 w 2448"/>
                  <a:gd name="T3" fmla="*/ 103 h 256"/>
                  <a:gd name="T4" fmla="*/ 1649 w 2448"/>
                  <a:gd name="T5" fmla="*/ 0 h 256"/>
                  <a:gd name="T6" fmla="*/ 1292 w 2448"/>
                  <a:gd name="T7" fmla="*/ 140 h 256"/>
                  <a:gd name="T8" fmla="*/ 1156 w 2448"/>
                  <a:gd name="T9" fmla="*/ 140 h 256"/>
                  <a:gd name="T10" fmla="*/ 799 w 2448"/>
                  <a:gd name="T11" fmla="*/ 0 h 256"/>
                  <a:gd name="T12" fmla="*/ 337 w 2448"/>
                  <a:gd name="T13" fmla="*/ 103 h 256"/>
                  <a:gd name="T14" fmla="*/ 39 w 2448"/>
                  <a:gd name="T15" fmla="*/ 177 h 256"/>
                  <a:gd name="T16" fmla="*/ 0 w 2448"/>
                  <a:gd name="T17" fmla="*/ 217 h 256"/>
                  <a:gd name="T18" fmla="*/ 39 w 2448"/>
                  <a:gd name="T19" fmla="*/ 256 h 256"/>
                  <a:gd name="T20" fmla="*/ 363 w 2448"/>
                  <a:gd name="T21" fmla="*/ 178 h 256"/>
                  <a:gd name="T22" fmla="*/ 799 w 2448"/>
                  <a:gd name="T23" fmla="*/ 79 h 256"/>
                  <a:gd name="T24" fmla="*/ 1109 w 2448"/>
                  <a:gd name="T25" fmla="*/ 206 h 256"/>
                  <a:gd name="T26" fmla="*/ 1139 w 2448"/>
                  <a:gd name="T27" fmla="*/ 219 h 256"/>
                  <a:gd name="T28" fmla="*/ 1309 w 2448"/>
                  <a:gd name="T29" fmla="*/ 219 h 256"/>
                  <a:gd name="T30" fmla="*/ 1339 w 2448"/>
                  <a:gd name="T31" fmla="*/ 206 h 256"/>
                  <a:gd name="T32" fmla="*/ 1649 w 2448"/>
                  <a:gd name="T33" fmla="*/ 79 h 256"/>
                  <a:gd name="T34" fmla="*/ 2085 w 2448"/>
                  <a:gd name="T35" fmla="*/ 178 h 256"/>
                  <a:gd name="T36" fmla="*/ 2409 w 2448"/>
                  <a:gd name="T37" fmla="*/ 256 h 256"/>
                  <a:gd name="T38" fmla="*/ 2448 w 2448"/>
                  <a:gd name="T39" fmla="*/ 217 h 256"/>
                  <a:gd name="T40" fmla="*/ 2409 w 2448"/>
                  <a:gd name="T41" fmla="*/ 177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48" h="256">
                    <a:moveTo>
                      <a:pt x="2409" y="177"/>
                    </a:moveTo>
                    <a:cubicBezTo>
                      <a:pt x="2325" y="177"/>
                      <a:pt x="2221" y="141"/>
                      <a:pt x="2111" y="103"/>
                    </a:cubicBezTo>
                    <a:cubicBezTo>
                      <a:pt x="1971" y="55"/>
                      <a:pt x="1813" y="0"/>
                      <a:pt x="1649" y="0"/>
                    </a:cubicBezTo>
                    <a:cubicBezTo>
                      <a:pt x="1471" y="0"/>
                      <a:pt x="1358" y="73"/>
                      <a:pt x="1292" y="140"/>
                    </a:cubicBezTo>
                    <a:cubicBezTo>
                      <a:pt x="1156" y="140"/>
                      <a:pt x="1156" y="140"/>
                      <a:pt x="1156" y="140"/>
                    </a:cubicBezTo>
                    <a:cubicBezTo>
                      <a:pt x="1090" y="73"/>
                      <a:pt x="977" y="0"/>
                      <a:pt x="799" y="0"/>
                    </a:cubicBezTo>
                    <a:cubicBezTo>
                      <a:pt x="635" y="0"/>
                      <a:pt x="477" y="55"/>
                      <a:pt x="337" y="103"/>
                    </a:cubicBezTo>
                    <a:cubicBezTo>
                      <a:pt x="227" y="141"/>
                      <a:pt x="123" y="177"/>
                      <a:pt x="39" y="177"/>
                    </a:cubicBezTo>
                    <a:cubicBezTo>
                      <a:pt x="18" y="177"/>
                      <a:pt x="0" y="195"/>
                      <a:pt x="0" y="217"/>
                    </a:cubicBezTo>
                    <a:cubicBezTo>
                      <a:pt x="0" y="239"/>
                      <a:pt x="18" y="256"/>
                      <a:pt x="39" y="256"/>
                    </a:cubicBezTo>
                    <a:cubicBezTo>
                      <a:pt x="136" y="256"/>
                      <a:pt x="246" y="218"/>
                      <a:pt x="363" y="178"/>
                    </a:cubicBezTo>
                    <a:cubicBezTo>
                      <a:pt x="497" y="131"/>
                      <a:pt x="648" y="79"/>
                      <a:pt x="799" y="79"/>
                    </a:cubicBezTo>
                    <a:cubicBezTo>
                      <a:pt x="928" y="79"/>
                      <a:pt x="1032" y="122"/>
                      <a:pt x="1109" y="206"/>
                    </a:cubicBezTo>
                    <a:cubicBezTo>
                      <a:pt x="1117" y="214"/>
                      <a:pt x="1127" y="219"/>
                      <a:pt x="1139" y="219"/>
                    </a:cubicBezTo>
                    <a:cubicBezTo>
                      <a:pt x="1309" y="219"/>
                      <a:pt x="1309" y="219"/>
                      <a:pt x="1309" y="219"/>
                    </a:cubicBezTo>
                    <a:cubicBezTo>
                      <a:pt x="1321" y="219"/>
                      <a:pt x="1331" y="214"/>
                      <a:pt x="1339" y="206"/>
                    </a:cubicBezTo>
                    <a:cubicBezTo>
                      <a:pt x="1416" y="122"/>
                      <a:pt x="1520" y="79"/>
                      <a:pt x="1649" y="79"/>
                    </a:cubicBezTo>
                    <a:cubicBezTo>
                      <a:pt x="1800" y="79"/>
                      <a:pt x="1951" y="131"/>
                      <a:pt x="2085" y="178"/>
                    </a:cubicBezTo>
                    <a:cubicBezTo>
                      <a:pt x="2202" y="218"/>
                      <a:pt x="2312" y="256"/>
                      <a:pt x="2409" y="256"/>
                    </a:cubicBezTo>
                    <a:cubicBezTo>
                      <a:pt x="2430" y="256"/>
                      <a:pt x="2448" y="239"/>
                      <a:pt x="2448" y="217"/>
                    </a:cubicBezTo>
                    <a:cubicBezTo>
                      <a:pt x="2448" y="195"/>
                      <a:pt x="2430" y="177"/>
                      <a:pt x="2409" y="17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8E40D5A-CF5F-4204-9C6F-AE92E86BFAE9}"/>
              </a:ext>
            </a:extLst>
          </p:cNvPr>
          <p:cNvGrpSpPr/>
          <p:nvPr/>
        </p:nvGrpSpPr>
        <p:grpSpPr>
          <a:xfrm>
            <a:off x="3533161" y="2799486"/>
            <a:ext cx="4124379" cy="1756639"/>
            <a:chOff x="3935808" y="2551836"/>
            <a:chExt cx="4124379" cy="1756639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FF63B874-3B5D-48C1-9C26-00CACAAFA665}"/>
                </a:ext>
              </a:extLst>
            </p:cNvPr>
            <p:cNvSpPr txBox="1"/>
            <p:nvPr/>
          </p:nvSpPr>
          <p:spPr>
            <a:xfrm>
              <a:off x="3935808" y="3075056"/>
              <a:ext cx="41243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>
                  <a:solidFill>
                    <a:schemeClr val="accent2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创新</a:t>
              </a:r>
              <a:r>
                <a:rPr lang="zh-CN" altLang="en-US" sz="4000">
                  <a:solidFill>
                    <a:schemeClr val="bg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与不足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20059F5-5107-4296-B197-927E02D4B619}"/>
                </a:ext>
              </a:extLst>
            </p:cNvPr>
            <p:cNvSpPr txBox="1"/>
            <p:nvPr/>
          </p:nvSpPr>
          <p:spPr>
            <a:xfrm>
              <a:off x="3935808" y="2551836"/>
              <a:ext cx="20384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800" dirty="0">
                  <a:solidFill>
                    <a:schemeClr val="bg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PART 06</a:t>
              </a:r>
              <a:endParaRPr lang="zh-CN" altLang="en-US" sz="280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4D44625-5C98-4A7E-99B3-D327ECC1FEEC}"/>
                </a:ext>
              </a:extLst>
            </p:cNvPr>
            <p:cNvSpPr txBox="1"/>
            <p:nvPr/>
          </p:nvSpPr>
          <p:spPr>
            <a:xfrm>
              <a:off x="3935808" y="3772762"/>
              <a:ext cx="41243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dirty="0">
                  <a:solidFill>
                    <a:schemeClr val="bg1">
                      <a:alpha val="8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INNOVATION AND DEFICIENCY</a:t>
              </a:r>
              <a:endParaRPr lang="zh-CN" altLang="en-US" sz="1600">
                <a:solidFill>
                  <a:schemeClr val="bg1"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12EA426F-6A64-4CBA-A754-C3E73745DFFA}"/>
                </a:ext>
              </a:extLst>
            </p:cNvPr>
            <p:cNvCxnSpPr>
              <a:cxnSpLocks/>
            </p:cNvCxnSpPr>
            <p:nvPr/>
          </p:nvCxnSpPr>
          <p:spPr>
            <a:xfrm>
              <a:off x="4029075" y="4308475"/>
              <a:ext cx="530225" cy="0"/>
            </a:xfrm>
            <a:prstGeom prst="line">
              <a:avLst/>
            </a:prstGeom>
            <a:ln w="95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3321D38-42A0-425B-A720-460D93C8FA1D}"/>
              </a:ext>
            </a:extLst>
          </p:cNvPr>
          <p:cNvGrpSpPr/>
          <p:nvPr/>
        </p:nvGrpSpPr>
        <p:grpSpPr>
          <a:xfrm>
            <a:off x="562350" y="359737"/>
            <a:ext cx="3325986" cy="808169"/>
            <a:chOff x="562350" y="410781"/>
            <a:chExt cx="3325986" cy="808169"/>
          </a:xfrm>
        </p:grpSpPr>
        <p:pic>
          <p:nvPicPr>
            <p:cNvPr id="15" name="图形 14">
              <a:extLst>
                <a:ext uri="{FF2B5EF4-FFF2-40B4-BE49-F238E27FC236}">
                  <a16:creationId xmlns:a16="http://schemas.microsoft.com/office/drawing/2014/main" id="{FB599563-0967-42A4-BD63-0088C8211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2350" y="410781"/>
              <a:ext cx="806669" cy="808169"/>
            </a:xfrm>
            <a:prstGeom prst="rect">
              <a:avLst/>
            </a:prstGeom>
          </p:spPr>
        </p:pic>
        <p:pic>
          <p:nvPicPr>
            <p:cNvPr id="16" name="图形 15">
              <a:extLst>
                <a:ext uri="{FF2B5EF4-FFF2-40B4-BE49-F238E27FC236}">
                  <a16:creationId xmlns:a16="http://schemas.microsoft.com/office/drawing/2014/main" id="{019FD546-260C-4770-AD96-7CD0D328B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07474" y="499156"/>
              <a:ext cx="2380862" cy="632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4037898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天空, 户外, 建筑物, 道路&#10;&#10;描述已自动生成">
            <a:extLst>
              <a:ext uri="{FF2B5EF4-FFF2-40B4-BE49-F238E27FC236}">
                <a16:creationId xmlns:a16="http://schemas.microsoft.com/office/drawing/2014/main" id="{AA25AD22-49C8-4FF1-BF54-50E3A4EE9A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411896"/>
            <a:ext cx="12211159" cy="230540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335385B-ACA5-4865-979A-A1719D6F943E}"/>
              </a:ext>
            </a:extLst>
          </p:cNvPr>
          <p:cNvSpPr/>
          <p:nvPr/>
        </p:nvSpPr>
        <p:spPr>
          <a:xfrm>
            <a:off x="-10851" y="1419260"/>
            <a:ext cx="12211159" cy="2329136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EE61468-DE41-4C89-814B-3B5D5F2F4794}"/>
              </a:ext>
            </a:extLst>
          </p:cNvPr>
          <p:cNvSpPr txBox="1"/>
          <p:nvPr/>
        </p:nvSpPr>
        <p:spPr>
          <a:xfrm>
            <a:off x="4934662" y="1477170"/>
            <a:ext cx="2284576" cy="890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sz="2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the title here</a:t>
            </a:r>
            <a:endParaRPr lang="zh-CN" altLang="en-US" sz="12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3338610-84B2-4A22-A258-4EC1C1AD0540}"/>
              </a:ext>
            </a:extLst>
          </p:cNvPr>
          <p:cNvCxnSpPr>
            <a:cxnSpLocks/>
          </p:cNvCxnSpPr>
          <p:nvPr/>
        </p:nvCxnSpPr>
        <p:spPr>
          <a:xfrm>
            <a:off x="5805450" y="2473544"/>
            <a:ext cx="54300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22DE9C44-486A-4CFF-83BB-64B912FB9EC9}"/>
              </a:ext>
            </a:extLst>
          </p:cNvPr>
          <p:cNvSpPr txBox="1"/>
          <p:nvPr/>
        </p:nvSpPr>
        <p:spPr>
          <a:xfrm>
            <a:off x="1321327" y="2559767"/>
            <a:ext cx="9511248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请在此添加您的文字内容，请在此添加您的文字内容。请在此添加您的文字内容，请在此添加您的文字内容。请在此添加您的文字内容，请在此添加您的文字内容。请在此添加您的文字内容，请在此添加您的文字内容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0B695C0-8A3E-49E4-9D6E-A477BC7FB3D4}"/>
              </a:ext>
            </a:extLst>
          </p:cNvPr>
          <p:cNvSpPr/>
          <p:nvPr/>
        </p:nvSpPr>
        <p:spPr>
          <a:xfrm>
            <a:off x="900866" y="5958427"/>
            <a:ext cx="1984080" cy="52178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787054C-80AE-4A9C-92AE-0D11948D8610}"/>
              </a:ext>
            </a:extLst>
          </p:cNvPr>
          <p:cNvSpPr txBox="1"/>
          <p:nvPr/>
        </p:nvSpPr>
        <p:spPr>
          <a:xfrm flipH="1">
            <a:off x="948490" y="6053677"/>
            <a:ext cx="1888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文字内容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5FD722E-C9E1-4766-9805-9A07CB0CDFE5}"/>
              </a:ext>
            </a:extLst>
          </p:cNvPr>
          <p:cNvCxnSpPr/>
          <p:nvPr/>
        </p:nvCxnSpPr>
        <p:spPr>
          <a:xfrm rot="10800000" flipV="1">
            <a:off x="1766154" y="6053677"/>
            <a:ext cx="253504" cy="0"/>
          </a:xfrm>
          <a:prstGeom prst="line">
            <a:avLst/>
          </a:prstGeom>
          <a:solidFill>
            <a:srgbClr val="006B59"/>
          </a:solidFill>
          <a:ln w="19050">
            <a:solidFill>
              <a:srgbClr val="1C78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7B1D229-4272-43FB-974E-32CACC5AEED2}"/>
              </a:ext>
            </a:extLst>
          </p:cNvPr>
          <p:cNvGrpSpPr/>
          <p:nvPr/>
        </p:nvGrpSpPr>
        <p:grpSpPr>
          <a:xfrm>
            <a:off x="773339" y="3863425"/>
            <a:ext cx="2239133" cy="1948875"/>
            <a:chOff x="773339" y="3648442"/>
            <a:chExt cx="2239133" cy="1948875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DBDB4B8C-3156-473F-8BF6-6C323C44687B}"/>
                </a:ext>
              </a:extLst>
            </p:cNvPr>
            <p:cNvSpPr/>
            <p:nvPr/>
          </p:nvSpPr>
          <p:spPr>
            <a:xfrm>
              <a:off x="1115878" y="3851356"/>
              <a:ext cx="1554057" cy="1554057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17" name="图表 16">
              <a:extLst>
                <a:ext uri="{FF2B5EF4-FFF2-40B4-BE49-F238E27FC236}">
                  <a16:creationId xmlns:a16="http://schemas.microsoft.com/office/drawing/2014/main" id="{F4159F39-6CF3-46E3-8E85-DD0A32E2C63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78071120"/>
                </p:ext>
              </p:extLst>
            </p:nvPr>
          </p:nvGraphicFramePr>
          <p:xfrm>
            <a:off x="773339" y="3648442"/>
            <a:ext cx="2239133" cy="19488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3C2C8DB0-FF45-4BE7-A13C-106F56F0D231}"/>
              </a:ext>
            </a:extLst>
          </p:cNvPr>
          <p:cNvSpPr/>
          <p:nvPr/>
        </p:nvSpPr>
        <p:spPr>
          <a:xfrm>
            <a:off x="9084278" y="5958427"/>
            <a:ext cx="1984080" cy="52178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42044569-6248-4616-8549-CF3035E5FB5E}"/>
              </a:ext>
            </a:extLst>
          </p:cNvPr>
          <p:cNvCxnSpPr/>
          <p:nvPr/>
        </p:nvCxnSpPr>
        <p:spPr>
          <a:xfrm rot="10800000" flipV="1">
            <a:off x="9949566" y="6053677"/>
            <a:ext cx="253504" cy="0"/>
          </a:xfrm>
          <a:prstGeom prst="line">
            <a:avLst/>
          </a:prstGeom>
          <a:solidFill>
            <a:srgbClr val="006B59"/>
          </a:solidFill>
          <a:ln w="19050">
            <a:solidFill>
              <a:srgbClr val="1C78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23A1ED11-1F41-4A30-BD28-70B59A7A9DE5}"/>
              </a:ext>
            </a:extLst>
          </p:cNvPr>
          <p:cNvSpPr/>
          <p:nvPr/>
        </p:nvSpPr>
        <p:spPr>
          <a:xfrm>
            <a:off x="6356474" y="5958427"/>
            <a:ext cx="1984080" cy="52178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DA6583BF-3D17-427D-B4D9-1957C3127990}"/>
              </a:ext>
            </a:extLst>
          </p:cNvPr>
          <p:cNvCxnSpPr/>
          <p:nvPr/>
        </p:nvCxnSpPr>
        <p:spPr>
          <a:xfrm rot="10800000" flipV="1">
            <a:off x="7221762" y="6053677"/>
            <a:ext cx="253504" cy="0"/>
          </a:xfrm>
          <a:prstGeom prst="line">
            <a:avLst/>
          </a:prstGeom>
          <a:solidFill>
            <a:srgbClr val="006B59"/>
          </a:solidFill>
          <a:ln w="19050">
            <a:solidFill>
              <a:srgbClr val="1C78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C813BAD3-0926-433B-912A-1CBBF712759B}"/>
              </a:ext>
            </a:extLst>
          </p:cNvPr>
          <p:cNvSpPr/>
          <p:nvPr/>
        </p:nvSpPr>
        <p:spPr>
          <a:xfrm>
            <a:off x="3628670" y="5958427"/>
            <a:ext cx="1984080" cy="52178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59AB8B06-8973-4804-A281-BDB0C561CFA0}"/>
              </a:ext>
            </a:extLst>
          </p:cNvPr>
          <p:cNvCxnSpPr/>
          <p:nvPr/>
        </p:nvCxnSpPr>
        <p:spPr>
          <a:xfrm rot="10800000" flipV="1">
            <a:off x="4493958" y="6053677"/>
            <a:ext cx="253504" cy="0"/>
          </a:xfrm>
          <a:prstGeom prst="line">
            <a:avLst/>
          </a:prstGeom>
          <a:solidFill>
            <a:srgbClr val="006B59"/>
          </a:solidFill>
          <a:ln w="19050">
            <a:solidFill>
              <a:srgbClr val="1C78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1F01653E-6A78-4A77-BFA0-5D72ACA4CF95}"/>
              </a:ext>
            </a:extLst>
          </p:cNvPr>
          <p:cNvGrpSpPr/>
          <p:nvPr/>
        </p:nvGrpSpPr>
        <p:grpSpPr>
          <a:xfrm>
            <a:off x="3501142" y="3863425"/>
            <a:ext cx="2239133" cy="1948875"/>
            <a:chOff x="773339" y="3648442"/>
            <a:chExt cx="2239133" cy="1948875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28FDC212-A0A8-42BC-8006-4CAFF10150B6}"/>
                </a:ext>
              </a:extLst>
            </p:cNvPr>
            <p:cNvSpPr/>
            <p:nvPr/>
          </p:nvSpPr>
          <p:spPr>
            <a:xfrm>
              <a:off x="1115878" y="3851356"/>
              <a:ext cx="1554057" cy="1554057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42" name="图表 41">
              <a:extLst>
                <a:ext uri="{FF2B5EF4-FFF2-40B4-BE49-F238E27FC236}">
                  <a16:creationId xmlns:a16="http://schemas.microsoft.com/office/drawing/2014/main" id="{D81B8BFF-3787-429A-9248-57E1132884B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07250450"/>
                </p:ext>
              </p:extLst>
            </p:nvPr>
          </p:nvGraphicFramePr>
          <p:xfrm>
            <a:off x="773339" y="3648442"/>
            <a:ext cx="2239133" cy="19488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5556BC0-931D-49BF-AD94-A86F4449AC08}"/>
              </a:ext>
            </a:extLst>
          </p:cNvPr>
          <p:cNvGrpSpPr/>
          <p:nvPr/>
        </p:nvGrpSpPr>
        <p:grpSpPr>
          <a:xfrm>
            <a:off x="6228946" y="3849853"/>
            <a:ext cx="2239133" cy="1948875"/>
            <a:chOff x="773339" y="3648442"/>
            <a:chExt cx="2239133" cy="1948875"/>
          </a:xfrm>
        </p:grpSpPr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D38D9930-A474-41FB-B669-AA5C81F864B7}"/>
                </a:ext>
              </a:extLst>
            </p:cNvPr>
            <p:cNvSpPr/>
            <p:nvPr/>
          </p:nvSpPr>
          <p:spPr>
            <a:xfrm>
              <a:off x="1115878" y="3851356"/>
              <a:ext cx="1554057" cy="1554057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45" name="图表 44">
              <a:extLst>
                <a:ext uri="{FF2B5EF4-FFF2-40B4-BE49-F238E27FC236}">
                  <a16:creationId xmlns:a16="http://schemas.microsoft.com/office/drawing/2014/main" id="{071282FC-98DB-4058-AA42-2FCC0812829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645708736"/>
                </p:ext>
              </p:extLst>
            </p:nvPr>
          </p:nvGraphicFramePr>
          <p:xfrm>
            <a:off x="773339" y="3648442"/>
            <a:ext cx="2239133" cy="19488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79B15612-1F9A-4593-9DB6-DB4A854CF14D}"/>
              </a:ext>
            </a:extLst>
          </p:cNvPr>
          <p:cNvGrpSpPr/>
          <p:nvPr/>
        </p:nvGrpSpPr>
        <p:grpSpPr>
          <a:xfrm>
            <a:off x="8956749" y="3863425"/>
            <a:ext cx="2239133" cy="1948875"/>
            <a:chOff x="773339" y="3648442"/>
            <a:chExt cx="2239133" cy="1948875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B230459D-8B8D-4BBC-BCF4-5E3BB7D4828A}"/>
                </a:ext>
              </a:extLst>
            </p:cNvPr>
            <p:cNvSpPr/>
            <p:nvPr/>
          </p:nvSpPr>
          <p:spPr>
            <a:xfrm>
              <a:off x="1115878" y="3851356"/>
              <a:ext cx="1554057" cy="1554057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48" name="图表 47">
              <a:extLst>
                <a:ext uri="{FF2B5EF4-FFF2-40B4-BE49-F238E27FC236}">
                  <a16:creationId xmlns:a16="http://schemas.microsoft.com/office/drawing/2014/main" id="{58EB9C48-1452-4E1B-8E05-69137137E69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592719895"/>
                </p:ext>
              </p:extLst>
            </p:nvPr>
          </p:nvGraphicFramePr>
          <p:xfrm>
            <a:off x="773339" y="3648442"/>
            <a:ext cx="2239133" cy="19488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</p:grpSp>
      <p:grpSp>
        <p:nvGrpSpPr>
          <p:cNvPr id="55" name="Group 27">
            <a:extLst>
              <a:ext uri="{FF2B5EF4-FFF2-40B4-BE49-F238E27FC236}">
                <a16:creationId xmlns:a16="http://schemas.microsoft.com/office/drawing/2014/main" id="{130FF799-C92F-41DC-A4B0-9EF1DF2E052D}"/>
              </a:ext>
            </a:extLst>
          </p:cNvPr>
          <p:cNvGrpSpPr/>
          <p:nvPr/>
        </p:nvGrpSpPr>
        <p:grpSpPr>
          <a:xfrm>
            <a:off x="573399" y="315124"/>
            <a:ext cx="11045202" cy="730403"/>
            <a:chOff x="573399" y="315085"/>
            <a:chExt cx="11045202" cy="730403"/>
          </a:xfrm>
        </p:grpSpPr>
        <p:sp>
          <p:nvSpPr>
            <p:cNvPr id="56" name="TextBox 76">
              <a:extLst>
                <a:ext uri="{FF2B5EF4-FFF2-40B4-BE49-F238E27FC236}">
                  <a16:creationId xmlns:a16="http://schemas.microsoft.com/office/drawing/2014/main" id="{35ACD821-C45D-4135-8A47-9F5FB727D3CC}"/>
                </a:ext>
              </a:extLst>
            </p:cNvPr>
            <p:cNvSpPr txBox="1"/>
            <p:nvPr/>
          </p:nvSpPr>
          <p:spPr>
            <a:xfrm>
              <a:off x="1405632" y="320478"/>
              <a:ext cx="46431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zh-CN" altLang="en-US" sz="3600">
                  <a:solidFill>
                    <a:schemeClr val="accent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创新与不足</a:t>
              </a:r>
              <a:endParaRPr lang="zh-CN" altLang="en-US" sz="3600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7F37B38C-B438-4AD2-83BF-403F38521B39}"/>
                </a:ext>
              </a:extLst>
            </p:cNvPr>
            <p:cNvCxnSpPr>
              <a:cxnSpLocks/>
            </p:cNvCxnSpPr>
            <p:nvPr/>
          </p:nvCxnSpPr>
          <p:spPr>
            <a:xfrm>
              <a:off x="573399" y="1045488"/>
              <a:ext cx="2560326" cy="0"/>
            </a:xfrm>
            <a:prstGeom prst="line">
              <a:avLst/>
            </a:prstGeom>
            <a:ln w="5715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A18A2D5D-4E01-4498-BCC4-508E1FC352B1}"/>
                </a:ext>
              </a:extLst>
            </p:cNvPr>
            <p:cNvCxnSpPr>
              <a:cxnSpLocks/>
            </p:cNvCxnSpPr>
            <p:nvPr/>
          </p:nvCxnSpPr>
          <p:spPr>
            <a:xfrm>
              <a:off x="3133725" y="1045488"/>
              <a:ext cx="8484876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background_320161">
              <a:extLst>
                <a:ext uri="{FF2B5EF4-FFF2-40B4-BE49-F238E27FC236}">
                  <a16:creationId xmlns:a16="http://schemas.microsoft.com/office/drawing/2014/main" id="{EBA27A9E-256A-490E-B79A-330E88C43F5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09438" y="315085"/>
              <a:ext cx="532050" cy="531354"/>
            </a:xfrm>
            <a:custGeom>
              <a:avLst/>
              <a:gdLst>
                <a:gd name="connsiteX0" fmla="*/ 156857 w 604761"/>
                <a:gd name="connsiteY0" fmla="*/ 186646 h 603970"/>
                <a:gd name="connsiteX1" fmla="*/ 272251 w 604761"/>
                <a:gd name="connsiteY1" fmla="*/ 186646 h 603970"/>
                <a:gd name="connsiteX2" fmla="*/ 289953 w 604761"/>
                <a:gd name="connsiteY2" fmla="*/ 204335 h 603970"/>
                <a:gd name="connsiteX3" fmla="*/ 289953 w 604761"/>
                <a:gd name="connsiteY3" fmla="*/ 218565 h 603970"/>
                <a:gd name="connsiteX4" fmla="*/ 272251 w 604761"/>
                <a:gd name="connsiteY4" fmla="*/ 236254 h 603970"/>
                <a:gd name="connsiteX5" fmla="*/ 156857 w 604761"/>
                <a:gd name="connsiteY5" fmla="*/ 236254 h 603970"/>
                <a:gd name="connsiteX6" fmla="*/ 139155 w 604761"/>
                <a:gd name="connsiteY6" fmla="*/ 218565 h 603970"/>
                <a:gd name="connsiteX7" fmla="*/ 139155 w 604761"/>
                <a:gd name="connsiteY7" fmla="*/ 204335 h 603970"/>
                <a:gd name="connsiteX8" fmla="*/ 156857 w 604761"/>
                <a:gd name="connsiteY8" fmla="*/ 186646 h 603970"/>
                <a:gd name="connsiteX9" fmla="*/ 213938 w 604761"/>
                <a:gd name="connsiteY9" fmla="*/ 53143 h 603970"/>
                <a:gd name="connsiteX10" fmla="*/ 100317 w 604761"/>
                <a:gd name="connsiteY10" fmla="*/ 100175 h 603970"/>
                <a:gd name="connsiteX11" fmla="*/ 53219 w 604761"/>
                <a:gd name="connsiteY11" fmla="*/ 213635 h 603970"/>
                <a:gd name="connsiteX12" fmla="*/ 100317 w 604761"/>
                <a:gd name="connsiteY12" fmla="*/ 327095 h 603970"/>
                <a:gd name="connsiteX13" fmla="*/ 213938 w 604761"/>
                <a:gd name="connsiteY13" fmla="*/ 374127 h 603970"/>
                <a:gd name="connsiteX14" fmla="*/ 327560 w 604761"/>
                <a:gd name="connsiteY14" fmla="*/ 327095 h 603970"/>
                <a:gd name="connsiteX15" fmla="*/ 327560 w 604761"/>
                <a:gd name="connsiteY15" fmla="*/ 100175 h 603970"/>
                <a:gd name="connsiteX16" fmla="*/ 213938 w 604761"/>
                <a:gd name="connsiteY16" fmla="*/ 53143 h 603970"/>
                <a:gd name="connsiteX17" fmla="*/ 213938 w 604761"/>
                <a:gd name="connsiteY17" fmla="*/ 0 h 603970"/>
                <a:gd name="connsiteX18" fmla="*/ 365212 w 604761"/>
                <a:gd name="connsiteY18" fmla="*/ 62576 h 603970"/>
                <a:gd name="connsiteX19" fmla="*/ 382508 w 604761"/>
                <a:gd name="connsiteY19" fmla="*/ 345297 h 603970"/>
                <a:gd name="connsiteX20" fmla="*/ 418164 w 604761"/>
                <a:gd name="connsiteY20" fmla="*/ 380902 h 603970"/>
                <a:gd name="connsiteX21" fmla="*/ 435194 w 604761"/>
                <a:gd name="connsiteY21" fmla="*/ 363897 h 603970"/>
                <a:gd name="connsiteX22" fmla="*/ 453954 w 604761"/>
                <a:gd name="connsiteY22" fmla="*/ 356191 h 603970"/>
                <a:gd name="connsiteX23" fmla="*/ 472713 w 604761"/>
                <a:gd name="connsiteY23" fmla="*/ 363897 h 603970"/>
                <a:gd name="connsiteX24" fmla="*/ 596979 w 604761"/>
                <a:gd name="connsiteY24" fmla="*/ 487986 h 603970"/>
                <a:gd name="connsiteX25" fmla="*/ 596979 w 604761"/>
                <a:gd name="connsiteY25" fmla="*/ 525584 h 603970"/>
                <a:gd name="connsiteX26" fmla="*/ 526331 w 604761"/>
                <a:gd name="connsiteY26" fmla="*/ 596132 h 603970"/>
                <a:gd name="connsiteX27" fmla="*/ 507571 w 604761"/>
                <a:gd name="connsiteY27" fmla="*/ 603970 h 603970"/>
                <a:gd name="connsiteX28" fmla="*/ 488679 w 604761"/>
                <a:gd name="connsiteY28" fmla="*/ 596132 h 603970"/>
                <a:gd name="connsiteX29" fmla="*/ 364414 w 604761"/>
                <a:gd name="connsiteY29" fmla="*/ 472043 h 603970"/>
                <a:gd name="connsiteX30" fmla="*/ 364414 w 604761"/>
                <a:gd name="connsiteY30" fmla="*/ 434577 h 603970"/>
                <a:gd name="connsiteX31" fmla="*/ 380512 w 604761"/>
                <a:gd name="connsiteY31" fmla="*/ 418501 h 603970"/>
                <a:gd name="connsiteX32" fmla="*/ 344723 w 604761"/>
                <a:gd name="connsiteY32" fmla="*/ 382762 h 603970"/>
                <a:gd name="connsiteX33" fmla="*/ 213938 w 604761"/>
                <a:gd name="connsiteY33" fmla="*/ 427270 h 603970"/>
                <a:gd name="connsiteX34" fmla="*/ 62665 w 604761"/>
                <a:gd name="connsiteY34" fmla="*/ 364694 h 603970"/>
                <a:gd name="connsiteX35" fmla="*/ 0 w 604761"/>
                <a:gd name="connsiteY35" fmla="*/ 213635 h 603970"/>
                <a:gd name="connsiteX36" fmla="*/ 62665 w 604761"/>
                <a:gd name="connsiteY36" fmla="*/ 62576 h 603970"/>
                <a:gd name="connsiteX37" fmla="*/ 213938 w 604761"/>
                <a:gd name="connsiteY37" fmla="*/ 0 h 60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04761" h="603970">
                  <a:moveTo>
                    <a:pt x="156857" y="186646"/>
                  </a:moveTo>
                  <a:lnTo>
                    <a:pt x="272251" y="186646"/>
                  </a:lnTo>
                  <a:cubicBezTo>
                    <a:pt x="282100" y="186646"/>
                    <a:pt x="289953" y="194626"/>
                    <a:pt x="289953" y="204335"/>
                  </a:cubicBezTo>
                  <a:lnTo>
                    <a:pt x="289953" y="218565"/>
                  </a:lnTo>
                  <a:cubicBezTo>
                    <a:pt x="289953" y="228407"/>
                    <a:pt x="282100" y="236254"/>
                    <a:pt x="272251" y="236254"/>
                  </a:cubicBezTo>
                  <a:lnTo>
                    <a:pt x="156857" y="236254"/>
                  </a:lnTo>
                  <a:cubicBezTo>
                    <a:pt x="147141" y="236254"/>
                    <a:pt x="139155" y="228407"/>
                    <a:pt x="139155" y="218565"/>
                  </a:cubicBezTo>
                  <a:lnTo>
                    <a:pt x="139155" y="204335"/>
                  </a:lnTo>
                  <a:cubicBezTo>
                    <a:pt x="139155" y="194626"/>
                    <a:pt x="147141" y="186646"/>
                    <a:pt x="156857" y="186646"/>
                  </a:cubicBezTo>
                  <a:close/>
                  <a:moveTo>
                    <a:pt x="213938" y="53143"/>
                  </a:moveTo>
                  <a:cubicBezTo>
                    <a:pt x="170965" y="53143"/>
                    <a:pt x="130652" y="69883"/>
                    <a:pt x="100317" y="100175"/>
                  </a:cubicBezTo>
                  <a:cubicBezTo>
                    <a:pt x="69982" y="130466"/>
                    <a:pt x="53219" y="170722"/>
                    <a:pt x="53219" y="213635"/>
                  </a:cubicBezTo>
                  <a:cubicBezTo>
                    <a:pt x="53219" y="256548"/>
                    <a:pt x="69982" y="296804"/>
                    <a:pt x="100317" y="327095"/>
                  </a:cubicBezTo>
                  <a:cubicBezTo>
                    <a:pt x="130652" y="357387"/>
                    <a:pt x="170965" y="374127"/>
                    <a:pt x="213938" y="374127"/>
                  </a:cubicBezTo>
                  <a:cubicBezTo>
                    <a:pt x="256912" y="374127"/>
                    <a:pt x="297225" y="357387"/>
                    <a:pt x="327560" y="327095"/>
                  </a:cubicBezTo>
                  <a:cubicBezTo>
                    <a:pt x="390225" y="264519"/>
                    <a:pt x="390225" y="162751"/>
                    <a:pt x="327560" y="100175"/>
                  </a:cubicBezTo>
                  <a:cubicBezTo>
                    <a:pt x="297225" y="69883"/>
                    <a:pt x="256912" y="53143"/>
                    <a:pt x="213938" y="53143"/>
                  </a:cubicBezTo>
                  <a:close/>
                  <a:moveTo>
                    <a:pt x="213938" y="0"/>
                  </a:moveTo>
                  <a:cubicBezTo>
                    <a:pt x="271148" y="0"/>
                    <a:pt x="324766" y="22187"/>
                    <a:pt x="365212" y="62576"/>
                  </a:cubicBezTo>
                  <a:cubicBezTo>
                    <a:pt x="442379" y="139633"/>
                    <a:pt x="448100" y="261464"/>
                    <a:pt x="382508" y="345297"/>
                  </a:cubicBezTo>
                  <a:lnTo>
                    <a:pt x="418164" y="380902"/>
                  </a:lnTo>
                  <a:lnTo>
                    <a:pt x="435194" y="363897"/>
                  </a:lnTo>
                  <a:cubicBezTo>
                    <a:pt x="440117" y="358981"/>
                    <a:pt x="446769" y="356191"/>
                    <a:pt x="453954" y="356191"/>
                  </a:cubicBezTo>
                  <a:cubicBezTo>
                    <a:pt x="461138" y="356191"/>
                    <a:pt x="467791" y="358981"/>
                    <a:pt x="472713" y="363897"/>
                  </a:cubicBezTo>
                  <a:lnTo>
                    <a:pt x="596979" y="487986"/>
                  </a:lnTo>
                  <a:cubicBezTo>
                    <a:pt x="607356" y="498348"/>
                    <a:pt x="607356" y="515221"/>
                    <a:pt x="596979" y="525584"/>
                  </a:cubicBezTo>
                  <a:lnTo>
                    <a:pt x="526331" y="596132"/>
                  </a:lnTo>
                  <a:cubicBezTo>
                    <a:pt x="521275" y="601180"/>
                    <a:pt x="514623" y="603970"/>
                    <a:pt x="507571" y="603970"/>
                  </a:cubicBezTo>
                  <a:cubicBezTo>
                    <a:pt x="500387" y="603970"/>
                    <a:pt x="493735" y="601180"/>
                    <a:pt x="488679" y="596132"/>
                  </a:cubicBezTo>
                  <a:lnTo>
                    <a:pt x="364414" y="472043"/>
                  </a:lnTo>
                  <a:cubicBezTo>
                    <a:pt x="354036" y="461680"/>
                    <a:pt x="354036" y="444940"/>
                    <a:pt x="364414" y="434577"/>
                  </a:cubicBezTo>
                  <a:lnTo>
                    <a:pt x="380512" y="418501"/>
                  </a:lnTo>
                  <a:lnTo>
                    <a:pt x="344723" y="382762"/>
                  </a:lnTo>
                  <a:cubicBezTo>
                    <a:pt x="307470" y="411593"/>
                    <a:pt x="261835" y="427270"/>
                    <a:pt x="213938" y="427270"/>
                  </a:cubicBezTo>
                  <a:cubicBezTo>
                    <a:pt x="156729" y="427270"/>
                    <a:pt x="103111" y="405083"/>
                    <a:pt x="62665" y="364694"/>
                  </a:cubicBezTo>
                  <a:cubicBezTo>
                    <a:pt x="22219" y="324305"/>
                    <a:pt x="0" y="270764"/>
                    <a:pt x="0" y="213635"/>
                  </a:cubicBezTo>
                  <a:cubicBezTo>
                    <a:pt x="0" y="156639"/>
                    <a:pt x="22219" y="102965"/>
                    <a:pt x="62665" y="62576"/>
                  </a:cubicBezTo>
                  <a:cubicBezTo>
                    <a:pt x="103111" y="22187"/>
                    <a:pt x="156729" y="0"/>
                    <a:pt x="2139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D9ADFB7C-BB5F-4A7B-9F15-AFE5C794EA49}"/>
              </a:ext>
            </a:extLst>
          </p:cNvPr>
          <p:cNvSpPr txBox="1"/>
          <p:nvPr/>
        </p:nvSpPr>
        <p:spPr>
          <a:xfrm flipH="1">
            <a:off x="3676293" y="6053677"/>
            <a:ext cx="1888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文字内容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17E7178-B2D2-4A95-9043-7D6DB25E8F36}"/>
              </a:ext>
            </a:extLst>
          </p:cNvPr>
          <p:cNvSpPr txBox="1"/>
          <p:nvPr/>
        </p:nvSpPr>
        <p:spPr>
          <a:xfrm flipH="1">
            <a:off x="6404097" y="6053677"/>
            <a:ext cx="1888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文字内容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F1ED61D-FCBD-4795-8641-578D9545D2A2}"/>
              </a:ext>
            </a:extLst>
          </p:cNvPr>
          <p:cNvSpPr txBox="1"/>
          <p:nvPr/>
        </p:nvSpPr>
        <p:spPr>
          <a:xfrm flipH="1">
            <a:off x="9131900" y="6053677"/>
            <a:ext cx="1888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文字内容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9940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天空, 户外, 建筑物, 道路&#10;&#10;描述已自动生成">
            <a:extLst>
              <a:ext uri="{FF2B5EF4-FFF2-40B4-BE49-F238E27FC236}">
                <a16:creationId xmlns:a16="http://schemas.microsoft.com/office/drawing/2014/main" id="{F9FAC314-C0DD-40DF-BDA8-D3C3B40039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6095999" cy="68580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B360F83B-EFA4-43F3-A26E-1A6B7D59FAC1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A755044-9F30-42EB-9907-AF0B1C1EF640}"/>
              </a:ext>
            </a:extLst>
          </p:cNvPr>
          <p:cNvGrpSpPr/>
          <p:nvPr/>
        </p:nvGrpSpPr>
        <p:grpSpPr>
          <a:xfrm>
            <a:off x="1729128" y="3014583"/>
            <a:ext cx="2637744" cy="1647349"/>
            <a:chOff x="1188698" y="1941569"/>
            <a:chExt cx="2637744" cy="1647349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8441624-6BDB-4D1E-9265-2BC6F84B71B8}"/>
                </a:ext>
              </a:extLst>
            </p:cNvPr>
            <p:cNvSpPr txBox="1"/>
            <p:nvPr/>
          </p:nvSpPr>
          <p:spPr>
            <a:xfrm>
              <a:off x="1302943" y="3065698"/>
              <a:ext cx="24854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CONTENTS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036931B-C5F6-4F77-BE2B-E156726A6C2A}"/>
                </a:ext>
              </a:extLst>
            </p:cNvPr>
            <p:cNvSpPr txBox="1"/>
            <p:nvPr/>
          </p:nvSpPr>
          <p:spPr>
            <a:xfrm>
              <a:off x="1188698" y="1941569"/>
              <a:ext cx="26377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7200" dirty="0">
                  <a:solidFill>
                    <a:schemeClr val="accent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目录</a:t>
              </a:r>
            </a:p>
          </p:txBody>
        </p:sp>
      </p:grp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0A8BDFA-3FE5-43C8-8121-7B72AC8999A6}"/>
              </a:ext>
            </a:extLst>
          </p:cNvPr>
          <p:cNvCxnSpPr>
            <a:cxnSpLocks/>
          </p:cNvCxnSpPr>
          <p:nvPr/>
        </p:nvCxnSpPr>
        <p:spPr>
          <a:xfrm>
            <a:off x="1055688" y="2778587"/>
            <a:ext cx="38115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矩形 160">
            <a:extLst>
              <a:ext uri="{FF2B5EF4-FFF2-40B4-BE49-F238E27FC236}">
                <a16:creationId xmlns:a16="http://schemas.microsoft.com/office/drawing/2014/main" id="{7915CA3B-880F-40E1-87AA-D9B4B1A77F5D}"/>
              </a:ext>
            </a:extLst>
          </p:cNvPr>
          <p:cNvSpPr/>
          <p:nvPr/>
        </p:nvSpPr>
        <p:spPr>
          <a:xfrm>
            <a:off x="6919130" y="668244"/>
            <a:ext cx="3543742" cy="5521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8001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tabLst/>
              <a:defRPr/>
            </a:pPr>
            <a:r>
              <a:rPr lang="zh-CN" altLang="en-US" sz="2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Bold" panose="020B0800000000000000" pitchFamily="34" charset="-122"/>
              </a:rPr>
              <a:t>一、选题</a:t>
            </a:r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Bold" panose="020B0800000000000000" pitchFamily="34" charset="-122"/>
              </a:rPr>
              <a:t>的背景</a:t>
            </a:r>
            <a:endParaRPr kumimoji="0" lang="en-US" altLang="zh-CN" sz="28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思源黑体 CN Bold" panose="020B0800000000000000" pitchFamily="34" charset="-122"/>
            </a:endParaRPr>
          </a:p>
          <a:p>
            <a:pPr marR="0" lvl="0" algn="l" defTabSz="8001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tabLst/>
              <a:defRPr/>
            </a:pPr>
            <a:r>
              <a:rPr kumimoji="0" lang="zh-CN" altLang="en-US" sz="280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思源黑体 CN Bold" panose="020B0800000000000000" pitchFamily="34" charset="-122"/>
              </a:rPr>
              <a:t>二、国内外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思源黑体 CN Bold" panose="020B0800000000000000" pitchFamily="34" charset="-122"/>
              </a:rPr>
              <a:t>研究现状</a:t>
            </a:r>
            <a:endParaRPr kumimoji="0" lang="en-US" altLang="zh-CN" sz="28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思源黑体 CN Bold" panose="020B0800000000000000" pitchFamily="34" charset="-122"/>
            </a:endParaRPr>
          </a:p>
          <a:p>
            <a:pPr marR="0" lvl="0" algn="l" defTabSz="8001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tabLst/>
              <a:defRPr/>
            </a:pPr>
            <a:r>
              <a:rPr lang="zh-CN" altLang="en-US" sz="2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三、目的</a:t>
            </a:r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与意义</a:t>
            </a:r>
            <a:endParaRPr kumimoji="0" lang="zh-CN" altLang="zh-CN" sz="28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0" lvl="0" algn="l" defTabSz="8890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tabLst/>
              <a:defRPr/>
            </a:pPr>
            <a:r>
              <a:rPr kumimoji="0" lang="zh-CN" altLang="en-US" sz="280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四、研究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方法与思路</a:t>
            </a:r>
            <a:endParaRPr kumimoji="0" lang="en-US" altLang="zh-CN" sz="28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0" lvl="0" algn="l" defTabSz="8890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tabLst/>
              <a:defRPr/>
            </a:pPr>
            <a:r>
              <a:rPr kumimoji="0" lang="zh-CN" altLang="en-US" sz="280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五、结果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与讨论</a:t>
            </a:r>
            <a:endParaRPr kumimoji="0" lang="en-US" altLang="zh-CN" sz="28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0" lvl="0" algn="l" defTabSz="8890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tabLst/>
              <a:defRPr/>
            </a:pPr>
            <a:r>
              <a:rPr kumimoji="0" lang="zh-CN" altLang="en-US" sz="280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六、创新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与不足</a:t>
            </a:r>
            <a:endParaRPr kumimoji="0" lang="en-US" altLang="zh-CN" sz="28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0" lvl="0" algn="l" defTabSz="8890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tabLst/>
              <a:defRPr/>
            </a:pPr>
            <a:r>
              <a:rPr lang="zh-CN" altLang="en-US" sz="2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七、总结</a:t>
            </a:r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与展望</a:t>
            </a:r>
            <a:endParaRPr kumimoji="0" lang="zh-CN" altLang="zh-CN" sz="28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3" name="直接连接符 162">
            <a:extLst>
              <a:ext uri="{FF2B5EF4-FFF2-40B4-BE49-F238E27FC236}">
                <a16:creationId xmlns:a16="http://schemas.microsoft.com/office/drawing/2014/main" id="{FA29AB2F-E2CA-4B27-85CF-FC0E42ED8B55}"/>
              </a:ext>
            </a:extLst>
          </p:cNvPr>
          <p:cNvCxnSpPr>
            <a:cxnSpLocks/>
          </p:cNvCxnSpPr>
          <p:nvPr/>
        </p:nvCxnSpPr>
        <p:spPr>
          <a:xfrm>
            <a:off x="1055688" y="4937587"/>
            <a:ext cx="38115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直角三角形 38">
            <a:extLst>
              <a:ext uri="{FF2B5EF4-FFF2-40B4-BE49-F238E27FC236}">
                <a16:creationId xmlns:a16="http://schemas.microsoft.com/office/drawing/2014/main" id="{5A292A17-CBF3-47B4-AAC2-E64936A6B3CD}"/>
              </a:ext>
            </a:extLst>
          </p:cNvPr>
          <p:cNvSpPr/>
          <p:nvPr/>
        </p:nvSpPr>
        <p:spPr>
          <a:xfrm rot="16200000">
            <a:off x="11134724" y="5800724"/>
            <a:ext cx="1057275" cy="105727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AB55410-1600-4569-BAF5-7C08988FF1E6}"/>
              </a:ext>
            </a:extLst>
          </p:cNvPr>
          <p:cNvGrpSpPr/>
          <p:nvPr/>
        </p:nvGrpSpPr>
        <p:grpSpPr>
          <a:xfrm>
            <a:off x="1004871" y="1447800"/>
            <a:ext cx="3913220" cy="1055132"/>
            <a:chOff x="483316" y="1432395"/>
            <a:chExt cx="3527112" cy="951025"/>
          </a:xfrm>
        </p:grpSpPr>
        <p:pic>
          <p:nvPicPr>
            <p:cNvPr id="15" name="图形 14">
              <a:extLst>
                <a:ext uri="{FF2B5EF4-FFF2-40B4-BE49-F238E27FC236}">
                  <a16:creationId xmlns:a16="http://schemas.microsoft.com/office/drawing/2014/main" id="{8C19E2E6-B159-4CA6-A421-8EA85AF79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3316" y="1432395"/>
              <a:ext cx="949261" cy="951025"/>
            </a:xfrm>
            <a:prstGeom prst="rect">
              <a:avLst/>
            </a:prstGeom>
          </p:spPr>
        </p:pic>
        <p:pic>
          <p:nvPicPr>
            <p:cNvPr id="16" name="图形 15">
              <a:extLst>
                <a:ext uri="{FF2B5EF4-FFF2-40B4-BE49-F238E27FC236}">
                  <a16:creationId xmlns:a16="http://schemas.microsoft.com/office/drawing/2014/main" id="{EFB1D7D0-915A-457A-B428-797F7C9B5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29566" y="1596225"/>
              <a:ext cx="2380862" cy="632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4525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4F66343C-4A50-40BE-9CDF-2FB18C704DD1}"/>
              </a:ext>
            </a:extLst>
          </p:cNvPr>
          <p:cNvSpPr/>
          <p:nvPr/>
        </p:nvSpPr>
        <p:spPr>
          <a:xfrm>
            <a:off x="9266526" y="4120067"/>
            <a:ext cx="2230149" cy="2230149"/>
          </a:xfrm>
          <a:prstGeom prst="rect">
            <a:avLst/>
          </a:prstGeom>
          <a:solidFill>
            <a:schemeClr val="accent1"/>
          </a:solidFill>
          <a:ln w="19050">
            <a:noFil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99C64FF-4C59-407C-84D7-988BE8799418}"/>
              </a:ext>
            </a:extLst>
          </p:cNvPr>
          <p:cNvSpPr/>
          <p:nvPr/>
        </p:nvSpPr>
        <p:spPr>
          <a:xfrm>
            <a:off x="3552392" y="4120067"/>
            <a:ext cx="2230149" cy="2230149"/>
          </a:xfrm>
          <a:prstGeom prst="rect">
            <a:avLst/>
          </a:prstGeom>
          <a:solidFill>
            <a:schemeClr val="accent1"/>
          </a:solidFill>
          <a:ln w="19050">
            <a:noFil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DF5058E-3249-483C-BA1E-E30E19A2F6EE}"/>
              </a:ext>
            </a:extLst>
          </p:cNvPr>
          <p:cNvSpPr/>
          <p:nvPr/>
        </p:nvSpPr>
        <p:spPr>
          <a:xfrm>
            <a:off x="6409459" y="1555098"/>
            <a:ext cx="2230149" cy="2230149"/>
          </a:xfrm>
          <a:prstGeom prst="rect">
            <a:avLst/>
          </a:prstGeom>
          <a:solidFill>
            <a:schemeClr val="accent1"/>
          </a:solidFill>
          <a:ln w="19050">
            <a:noFil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1B95940-44D5-4659-9518-898062B2E32C}"/>
              </a:ext>
            </a:extLst>
          </p:cNvPr>
          <p:cNvSpPr/>
          <p:nvPr/>
        </p:nvSpPr>
        <p:spPr>
          <a:xfrm>
            <a:off x="695325" y="1555098"/>
            <a:ext cx="2230149" cy="2230149"/>
          </a:xfrm>
          <a:prstGeom prst="rect">
            <a:avLst/>
          </a:prstGeom>
          <a:solidFill>
            <a:schemeClr val="accent1"/>
          </a:solidFill>
          <a:ln w="19050">
            <a:noFil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9" name="Group 66">
            <a:extLst>
              <a:ext uri="{FF2B5EF4-FFF2-40B4-BE49-F238E27FC236}">
                <a16:creationId xmlns:a16="http://schemas.microsoft.com/office/drawing/2014/main" id="{DAA13862-1B7B-4943-87E6-41D74BF6E85D}"/>
              </a:ext>
            </a:extLst>
          </p:cNvPr>
          <p:cNvGrpSpPr/>
          <p:nvPr/>
        </p:nvGrpSpPr>
        <p:grpSpPr>
          <a:xfrm>
            <a:off x="10015887" y="4747355"/>
            <a:ext cx="731427" cy="975573"/>
            <a:chOff x="12018709" y="6580092"/>
            <a:chExt cx="415346" cy="553988"/>
          </a:xfrm>
          <a:solidFill>
            <a:schemeClr val="bg1"/>
          </a:solidFill>
        </p:grpSpPr>
        <p:sp>
          <p:nvSpPr>
            <p:cNvPr id="90" name="Freeform 92">
              <a:extLst>
                <a:ext uri="{FF2B5EF4-FFF2-40B4-BE49-F238E27FC236}">
                  <a16:creationId xmlns:a16="http://schemas.microsoft.com/office/drawing/2014/main" id="{90B92FCA-1073-44F3-A0FB-E824F8AEA5FC}"/>
                </a:ext>
              </a:extLst>
            </p:cNvPr>
            <p:cNvSpPr/>
            <p:nvPr/>
          </p:nvSpPr>
          <p:spPr>
            <a:xfrm>
              <a:off x="12164697" y="6883596"/>
              <a:ext cx="123371" cy="164552"/>
            </a:xfrm>
            <a:custGeom>
              <a:avLst/>
              <a:gdLst>
                <a:gd name="T0" fmla="*/ 3649 w 4444"/>
                <a:gd name="T1" fmla="*/ 2471 h 5936"/>
                <a:gd name="T2" fmla="*/ 3559 w 4444"/>
                <a:gd name="T3" fmla="*/ 2471 h 5936"/>
                <a:gd name="T4" fmla="*/ 1102 w 4444"/>
                <a:gd name="T5" fmla="*/ 2471 h 5936"/>
                <a:gd name="T6" fmla="*/ 1102 w 4444"/>
                <a:gd name="T7" fmla="*/ 2457 h 5936"/>
                <a:gd name="T8" fmla="*/ 1102 w 4444"/>
                <a:gd name="T9" fmla="*/ 1521 h 5936"/>
                <a:gd name="T10" fmla="*/ 1102 w 4444"/>
                <a:gd name="T11" fmla="*/ 1337 h 5936"/>
                <a:gd name="T12" fmla="*/ 2222 w 4444"/>
                <a:gd name="T13" fmla="*/ 217 h 5936"/>
                <a:gd name="T14" fmla="*/ 3342 w 4444"/>
                <a:gd name="T15" fmla="*/ 1337 h 5936"/>
                <a:gd name="T16" fmla="*/ 3342 w 4444"/>
                <a:gd name="T17" fmla="*/ 1521 h 5936"/>
                <a:gd name="T18" fmla="*/ 3559 w 4444"/>
                <a:gd name="T19" fmla="*/ 1521 h 5936"/>
                <a:gd name="T20" fmla="*/ 3559 w 4444"/>
                <a:gd name="T21" fmla="*/ 1337 h 5936"/>
                <a:gd name="T22" fmla="*/ 2222 w 4444"/>
                <a:gd name="T23" fmla="*/ 0 h 5936"/>
                <a:gd name="T24" fmla="*/ 885 w 4444"/>
                <a:gd name="T25" fmla="*/ 1337 h 5936"/>
                <a:gd name="T26" fmla="*/ 885 w 4444"/>
                <a:gd name="T27" fmla="*/ 2471 h 5936"/>
                <a:gd name="T28" fmla="*/ 0 w 4444"/>
                <a:gd name="T29" fmla="*/ 2471 h 5936"/>
                <a:gd name="T30" fmla="*/ 0 w 4444"/>
                <a:gd name="T31" fmla="*/ 5936 h 5936"/>
                <a:gd name="T32" fmla="*/ 4444 w 4444"/>
                <a:gd name="T33" fmla="*/ 5936 h 5936"/>
                <a:gd name="T34" fmla="*/ 4444 w 4444"/>
                <a:gd name="T35" fmla="*/ 2471 h 5936"/>
                <a:gd name="T36" fmla="*/ 3649 w 4444"/>
                <a:gd name="T37" fmla="*/ 2471 h 5936"/>
                <a:gd name="T38" fmla="*/ 4227 w 4444"/>
                <a:gd name="T39" fmla="*/ 5719 h 5936"/>
                <a:gd name="T40" fmla="*/ 217 w 4444"/>
                <a:gd name="T41" fmla="*/ 5719 h 5936"/>
                <a:gd name="T42" fmla="*/ 217 w 4444"/>
                <a:gd name="T43" fmla="*/ 2688 h 5936"/>
                <a:gd name="T44" fmla="*/ 4227 w 4444"/>
                <a:gd name="T45" fmla="*/ 2688 h 5936"/>
                <a:gd name="T46" fmla="*/ 4227 w 4444"/>
                <a:gd name="T47" fmla="*/ 5719 h 5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44" h="5936">
                  <a:moveTo>
                    <a:pt x="3649" y="2471"/>
                  </a:moveTo>
                  <a:lnTo>
                    <a:pt x="3559" y="2471"/>
                  </a:lnTo>
                  <a:lnTo>
                    <a:pt x="1102" y="2471"/>
                  </a:lnTo>
                  <a:lnTo>
                    <a:pt x="1102" y="2457"/>
                  </a:lnTo>
                  <a:lnTo>
                    <a:pt x="1102" y="1521"/>
                  </a:lnTo>
                  <a:lnTo>
                    <a:pt x="1102" y="1337"/>
                  </a:lnTo>
                  <a:cubicBezTo>
                    <a:pt x="1102" y="719"/>
                    <a:pt x="1604" y="217"/>
                    <a:pt x="2222" y="217"/>
                  </a:cubicBezTo>
                  <a:cubicBezTo>
                    <a:pt x="2839" y="217"/>
                    <a:pt x="3342" y="719"/>
                    <a:pt x="3342" y="1337"/>
                  </a:cubicBezTo>
                  <a:lnTo>
                    <a:pt x="3342" y="1521"/>
                  </a:lnTo>
                  <a:lnTo>
                    <a:pt x="3559" y="1521"/>
                  </a:lnTo>
                  <a:lnTo>
                    <a:pt x="3559" y="1337"/>
                  </a:lnTo>
                  <a:cubicBezTo>
                    <a:pt x="3559" y="600"/>
                    <a:pt x="2959" y="0"/>
                    <a:pt x="2222" y="0"/>
                  </a:cubicBezTo>
                  <a:cubicBezTo>
                    <a:pt x="1485" y="0"/>
                    <a:pt x="885" y="600"/>
                    <a:pt x="885" y="1337"/>
                  </a:cubicBezTo>
                  <a:lnTo>
                    <a:pt x="885" y="2471"/>
                  </a:lnTo>
                  <a:lnTo>
                    <a:pt x="0" y="2471"/>
                  </a:lnTo>
                  <a:lnTo>
                    <a:pt x="0" y="5936"/>
                  </a:lnTo>
                  <a:lnTo>
                    <a:pt x="4444" y="5936"/>
                  </a:lnTo>
                  <a:lnTo>
                    <a:pt x="4444" y="2471"/>
                  </a:lnTo>
                  <a:lnTo>
                    <a:pt x="3649" y="2471"/>
                  </a:lnTo>
                  <a:close/>
                  <a:moveTo>
                    <a:pt x="4227" y="5719"/>
                  </a:moveTo>
                  <a:lnTo>
                    <a:pt x="217" y="5719"/>
                  </a:lnTo>
                  <a:lnTo>
                    <a:pt x="217" y="2688"/>
                  </a:lnTo>
                  <a:lnTo>
                    <a:pt x="4227" y="2688"/>
                  </a:lnTo>
                  <a:lnTo>
                    <a:pt x="4227" y="5719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>
                <a:latin typeface="微软雅黑" panose="020B0503020204020204" pitchFamily="34" charset="-122"/>
              </a:endParaRPr>
            </a:p>
          </p:txBody>
        </p:sp>
        <p:sp>
          <p:nvSpPr>
            <p:cNvPr id="91" name="Freeform 93">
              <a:extLst>
                <a:ext uri="{FF2B5EF4-FFF2-40B4-BE49-F238E27FC236}">
                  <a16:creationId xmlns:a16="http://schemas.microsoft.com/office/drawing/2014/main" id="{7E77E4E3-3EBF-4D6D-A908-6635D27BB456}"/>
                </a:ext>
              </a:extLst>
            </p:cNvPr>
            <p:cNvSpPr/>
            <p:nvPr/>
          </p:nvSpPr>
          <p:spPr>
            <a:xfrm>
              <a:off x="12018709" y="6580092"/>
              <a:ext cx="415346" cy="553988"/>
            </a:xfrm>
            <a:custGeom>
              <a:avLst/>
              <a:gdLst>
                <a:gd name="T0" fmla="*/ 3649 w 4444"/>
                <a:gd name="T1" fmla="*/ 2471 h 5936"/>
                <a:gd name="T2" fmla="*/ 3559 w 4444"/>
                <a:gd name="T3" fmla="*/ 2471 h 5936"/>
                <a:gd name="T4" fmla="*/ 1102 w 4444"/>
                <a:gd name="T5" fmla="*/ 2471 h 5936"/>
                <a:gd name="T6" fmla="*/ 1102 w 4444"/>
                <a:gd name="T7" fmla="*/ 2457 h 5936"/>
                <a:gd name="T8" fmla="*/ 1102 w 4444"/>
                <a:gd name="T9" fmla="*/ 1521 h 5936"/>
                <a:gd name="T10" fmla="*/ 1102 w 4444"/>
                <a:gd name="T11" fmla="*/ 1337 h 5936"/>
                <a:gd name="T12" fmla="*/ 2222 w 4444"/>
                <a:gd name="T13" fmla="*/ 217 h 5936"/>
                <a:gd name="T14" fmla="*/ 3342 w 4444"/>
                <a:gd name="T15" fmla="*/ 1337 h 5936"/>
                <a:gd name="T16" fmla="*/ 3342 w 4444"/>
                <a:gd name="T17" fmla="*/ 1521 h 5936"/>
                <a:gd name="T18" fmla="*/ 3559 w 4444"/>
                <a:gd name="T19" fmla="*/ 1521 h 5936"/>
                <a:gd name="T20" fmla="*/ 3559 w 4444"/>
                <a:gd name="T21" fmla="*/ 1337 h 5936"/>
                <a:gd name="T22" fmla="*/ 2222 w 4444"/>
                <a:gd name="T23" fmla="*/ 0 h 5936"/>
                <a:gd name="T24" fmla="*/ 885 w 4444"/>
                <a:gd name="T25" fmla="*/ 1337 h 5936"/>
                <a:gd name="T26" fmla="*/ 885 w 4444"/>
                <a:gd name="T27" fmla="*/ 2471 h 5936"/>
                <a:gd name="T28" fmla="*/ 0 w 4444"/>
                <a:gd name="T29" fmla="*/ 2471 h 5936"/>
                <a:gd name="T30" fmla="*/ 0 w 4444"/>
                <a:gd name="T31" fmla="*/ 5936 h 5936"/>
                <a:gd name="T32" fmla="*/ 4444 w 4444"/>
                <a:gd name="T33" fmla="*/ 5936 h 5936"/>
                <a:gd name="T34" fmla="*/ 4444 w 4444"/>
                <a:gd name="T35" fmla="*/ 2471 h 5936"/>
                <a:gd name="T36" fmla="*/ 3649 w 4444"/>
                <a:gd name="T37" fmla="*/ 2471 h 5936"/>
                <a:gd name="T38" fmla="*/ 4227 w 4444"/>
                <a:gd name="T39" fmla="*/ 5719 h 5936"/>
                <a:gd name="T40" fmla="*/ 217 w 4444"/>
                <a:gd name="T41" fmla="*/ 5719 h 5936"/>
                <a:gd name="T42" fmla="*/ 217 w 4444"/>
                <a:gd name="T43" fmla="*/ 2688 h 5936"/>
                <a:gd name="T44" fmla="*/ 4227 w 4444"/>
                <a:gd name="T45" fmla="*/ 2688 h 5936"/>
                <a:gd name="T46" fmla="*/ 4227 w 4444"/>
                <a:gd name="T47" fmla="*/ 5719 h 5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44" h="5936">
                  <a:moveTo>
                    <a:pt x="3649" y="2471"/>
                  </a:moveTo>
                  <a:lnTo>
                    <a:pt x="3559" y="2471"/>
                  </a:lnTo>
                  <a:lnTo>
                    <a:pt x="1102" y="2471"/>
                  </a:lnTo>
                  <a:lnTo>
                    <a:pt x="1102" y="2457"/>
                  </a:lnTo>
                  <a:lnTo>
                    <a:pt x="1102" y="1521"/>
                  </a:lnTo>
                  <a:lnTo>
                    <a:pt x="1102" y="1337"/>
                  </a:lnTo>
                  <a:cubicBezTo>
                    <a:pt x="1102" y="719"/>
                    <a:pt x="1604" y="217"/>
                    <a:pt x="2222" y="217"/>
                  </a:cubicBezTo>
                  <a:cubicBezTo>
                    <a:pt x="2839" y="217"/>
                    <a:pt x="3342" y="719"/>
                    <a:pt x="3342" y="1337"/>
                  </a:cubicBezTo>
                  <a:lnTo>
                    <a:pt x="3342" y="1521"/>
                  </a:lnTo>
                  <a:lnTo>
                    <a:pt x="3559" y="1521"/>
                  </a:lnTo>
                  <a:lnTo>
                    <a:pt x="3559" y="1337"/>
                  </a:lnTo>
                  <a:cubicBezTo>
                    <a:pt x="3559" y="600"/>
                    <a:pt x="2959" y="0"/>
                    <a:pt x="2222" y="0"/>
                  </a:cubicBezTo>
                  <a:cubicBezTo>
                    <a:pt x="1485" y="0"/>
                    <a:pt x="885" y="600"/>
                    <a:pt x="885" y="1337"/>
                  </a:cubicBezTo>
                  <a:lnTo>
                    <a:pt x="885" y="2471"/>
                  </a:lnTo>
                  <a:lnTo>
                    <a:pt x="0" y="2471"/>
                  </a:lnTo>
                  <a:lnTo>
                    <a:pt x="0" y="5936"/>
                  </a:lnTo>
                  <a:lnTo>
                    <a:pt x="4444" y="5936"/>
                  </a:lnTo>
                  <a:lnTo>
                    <a:pt x="4444" y="2471"/>
                  </a:lnTo>
                  <a:lnTo>
                    <a:pt x="3649" y="2471"/>
                  </a:lnTo>
                  <a:close/>
                  <a:moveTo>
                    <a:pt x="4227" y="5719"/>
                  </a:moveTo>
                  <a:lnTo>
                    <a:pt x="217" y="5719"/>
                  </a:lnTo>
                  <a:lnTo>
                    <a:pt x="217" y="2688"/>
                  </a:lnTo>
                  <a:lnTo>
                    <a:pt x="4227" y="2688"/>
                  </a:lnTo>
                  <a:lnTo>
                    <a:pt x="4227" y="5719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92" name="Freeform 125">
            <a:extLst>
              <a:ext uri="{FF2B5EF4-FFF2-40B4-BE49-F238E27FC236}">
                <a16:creationId xmlns:a16="http://schemas.microsoft.com/office/drawing/2014/main" id="{9BCA3989-70E4-4DEC-A97B-910C6829ECEA}"/>
              </a:ext>
            </a:extLst>
          </p:cNvPr>
          <p:cNvSpPr/>
          <p:nvPr/>
        </p:nvSpPr>
        <p:spPr>
          <a:xfrm>
            <a:off x="4204073" y="4747355"/>
            <a:ext cx="926787" cy="975573"/>
          </a:xfrm>
          <a:custGeom>
            <a:avLst/>
            <a:gdLst>
              <a:gd name="T0" fmla="*/ 0 w 3654"/>
              <a:gd name="T1" fmla="*/ 0 h 3852"/>
              <a:gd name="T2" fmla="*/ 0 w 3654"/>
              <a:gd name="T3" fmla="*/ 3526 h 3852"/>
              <a:gd name="T4" fmla="*/ 1501 w 3654"/>
              <a:gd name="T5" fmla="*/ 3526 h 3852"/>
              <a:gd name="T6" fmla="*/ 1827 w 3654"/>
              <a:gd name="T7" fmla="*/ 3852 h 3852"/>
              <a:gd name="T8" fmla="*/ 2153 w 3654"/>
              <a:gd name="T9" fmla="*/ 3526 h 3852"/>
              <a:gd name="T10" fmla="*/ 3654 w 3654"/>
              <a:gd name="T11" fmla="*/ 3526 h 3852"/>
              <a:gd name="T12" fmla="*/ 3654 w 3654"/>
              <a:gd name="T13" fmla="*/ 0 h 3852"/>
              <a:gd name="T14" fmla="*/ 0 w 3654"/>
              <a:gd name="T15" fmla="*/ 0 h 3852"/>
              <a:gd name="T16" fmla="*/ 156 w 3654"/>
              <a:gd name="T17" fmla="*/ 3370 h 3852"/>
              <a:gd name="T18" fmla="*/ 156 w 3654"/>
              <a:gd name="T19" fmla="*/ 156 h 3852"/>
              <a:gd name="T20" fmla="*/ 1749 w 3654"/>
              <a:gd name="T21" fmla="*/ 156 h 3852"/>
              <a:gd name="T22" fmla="*/ 1749 w 3654"/>
              <a:gd name="T23" fmla="*/ 3553 h 3852"/>
              <a:gd name="T24" fmla="*/ 1566 w 3654"/>
              <a:gd name="T25" fmla="*/ 3370 h 3852"/>
              <a:gd name="T26" fmla="*/ 156 w 3654"/>
              <a:gd name="T27" fmla="*/ 3370 h 3852"/>
              <a:gd name="T28" fmla="*/ 3498 w 3654"/>
              <a:gd name="T29" fmla="*/ 3370 h 3852"/>
              <a:gd name="T30" fmla="*/ 2088 w 3654"/>
              <a:gd name="T31" fmla="*/ 3370 h 3852"/>
              <a:gd name="T32" fmla="*/ 1905 w 3654"/>
              <a:gd name="T33" fmla="*/ 3553 h 3852"/>
              <a:gd name="T34" fmla="*/ 1905 w 3654"/>
              <a:gd name="T35" fmla="*/ 156 h 3852"/>
              <a:gd name="T36" fmla="*/ 3498 w 3654"/>
              <a:gd name="T37" fmla="*/ 156 h 3852"/>
              <a:gd name="T38" fmla="*/ 3498 w 3654"/>
              <a:gd name="T39" fmla="*/ 3370 h 3852"/>
              <a:gd name="T40" fmla="*/ 3498 w 3654"/>
              <a:gd name="T41" fmla="*/ 3370 h 3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654" h="3852">
                <a:moveTo>
                  <a:pt x="0" y="0"/>
                </a:moveTo>
                <a:lnTo>
                  <a:pt x="0" y="3526"/>
                </a:lnTo>
                <a:lnTo>
                  <a:pt x="1501" y="3526"/>
                </a:lnTo>
                <a:lnTo>
                  <a:pt x="1827" y="3852"/>
                </a:lnTo>
                <a:lnTo>
                  <a:pt x="2153" y="3526"/>
                </a:lnTo>
                <a:lnTo>
                  <a:pt x="3654" y="3526"/>
                </a:lnTo>
                <a:lnTo>
                  <a:pt x="3654" y="0"/>
                </a:lnTo>
                <a:lnTo>
                  <a:pt x="0" y="0"/>
                </a:lnTo>
                <a:close/>
                <a:moveTo>
                  <a:pt x="156" y="3370"/>
                </a:moveTo>
                <a:lnTo>
                  <a:pt x="156" y="156"/>
                </a:lnTo>
                <a:lnTo>
                  <a:pt x="1749" y="156"/>
                </a:lnTo>
                <a:lnTo>
                  <a:pt x="1749" y="3553"/>
                </a:lnTo>
                <a:lnTo>
                  <a:pt x="1566" y="3370"/>
                </a:lnTo>
                <a:lnTo>
                  <a:pt x="156" y="3370"/>
                </a:lnTo>
                <a:close/>
                <a:moveTo>
                  <a:pt x="3498" y="3370"/>
                </a:moveTo>
                <a:lnTo>
                  <a:pt x="2088" y="3370"/>
                </a:lnTo>
                <a:lnTo>
                  <a:pt x="1905" y="3553"/>
                </a:lnTo>
                <a:lnTo>
                  <a:pt x="1905" y="156"/>
                </a:lnTo>
                <a:lnTo>
                  <a:pt x="3498" y="156"/>
                </a:lnTo>
                <a:lnTo>
                  <a:pt x="3498" y="3370"/>
                </a:lnTo>
                <a:lnTo>
                  <a:pt x="3498" y="3370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latin typeface="微软雅黑" panose="020B0503020204020204" pitchFamily="34" charset="-122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7712DBA-2E7D-4C44-A141-5CA11D03A76D}"/>
              </a:ext>
            </a:extLst>
          </p:cNvPr>
          <p:cNvGrpSpPr/>
          <p:nvPr/>
        </p:nvGrpSpPr>
        <p:grpSpPr>
          <a:xfrm>
            <a:off x="9263614" y="1555098"/>
            <a:ext cx="2235971" cy="2230149"/>
            <a:chOff x="6075253" y="1646865"/>
            <a:chExt cx="2235971" cy="2230149"/>
          </a:xfrm>
          <a:solidFill>
            <a:schemeClr val="accent2"/>
          </a:solidFill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00DE3CC3-FBA5-44CA-8075-7B65E73D72E7}"/>
                </a:ext>
              </a:extLst>
            </p:cNvPr>
            <p:cNvSpPr/>
            <p:nvPr/>
          </p:nvSpPr>
          <p:spPr>
            <a:xfrm>
              <a:off x="6075253" y="1646865"/>
              <a:ext cx="2235971" cy="22301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9B47A317-4FCA-4946-8C47-E3931E95F5A8}"/>
                </a:ext>
              </a:extLst>
            </p:cNvPr>
            <p:cNvGrpSpPr/>
            <p:nvPr/>
          </p:nvGrpSpPr>
          <p:grpSpPr>
            <a:xfrm rot="10800000" flipV="1">
              <a:off x="7962471" y="1742116"/>
              <a:ext cx="253504" cy="252000"/>
              <a:chOff x="855133" y="4191000"/>
              <a:chExt cx="253504" cy="252000"/>
            </a:xfrm>
            <a:grpFill/>
          </p:grpSpPr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88C830A4-5005-465A-85FC-E1F1C8F9C3BF}"/>
                  </a:ext>
                </a:extLst>
              </p:cNvPr>
              <p:cNvCxnSpPr/>
              <p:nvPr/>
            </p:nvCxnSpPr>
            <p:spPr>
              <a:xfrm>
                <a:off x="855133" y="4191000"/>
                <a:ext cx="253504" cy="0"/>
              </a:xfrm>
              <a:prstGeom prst="lin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0768F791-E7CA-41C5-BCB9-834323FA1F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5133" y="4191000"/>
                <a:ext cx="0" cy="252000"/>
              </a:xfrm>
              <a:prstGeom prst="lin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36191B83-1F91-47A0-99CD-4AFC65649C0D}"/>
              </a:ext>
            </a:extLst>
          </p:cNvPr>
          <p:cNvGrpSpPr/>
          <p:nvPr/>
        </p:nvGrpSpPr>
        <p:grpSpPr>
          <a:xfrm>
            <a:off x="692415" y="4120067"/>
            <a:ext cx="2235971" cy="2230149"/>
            <a:chOff x="6075253" y="1646865"/>
            <a:chExt cx="2235971" cy="2230149"/>
          </a:xfrm>
          <a:solidFill>
            <a:schemeClr val="accent2"/>
          </a:solidFill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F9B87A01-2034-4136-82B3-F7AD5026599A}"/>
                </a:ext>
              </a:extLst>
            </p:cNvPr>
            <p:cNvSpPr/>
            <p:nvPr/>
          </p:nvSpPr>
          <p:spPr>
            <a:xfrm>
              <a:off x="6075253" y="1646865"/>
              <a:ext cx="2235971" cy="22301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E5281548-7B1C-4703-B7C9-E535D2CA920F}"/>
                </a:ext>
              </a:extLst>
            </p:cNvPr>
            <p:cNvGrpSpPr/>
            <p:nvPr/>
          </p:nvGrpSpPr>
          <p:grpSpPr>
            <a:xfrm rot="10800000" flipV="1">
              <a:off x="7962471" y="1742116"/>
              <a:ext cx="253504" cy="252000"/>
              <a:chOff x="855133" y="4191000"/>
              <a:chExt cx="253504" cy="252000"/>
            </a:xfrm>
            <a:grpFill/>
          </p:grpSpPr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1561858F-918E-4A9F-A084-3B8986ABD999}"/>
                  </a:ext>
                </a:extLst>
              </p:cNvPr>
              <p:cNvCxnSpPr/>
              <p:nvPr/>
            </p:nvCxnSpPr>
            <p:spPr>
              <a:xfrm>
                <a:off x="855133" y="4191000"/>
                <a:ext cx="253504" cy="0"/>
              </a:xfrm>
              <a:prstGeom prst="lin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730EFBE2-B736-41F5-A0F6-8D545F8B18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5133" y="4191000"/>
                <a:ext cx="0" cy="252000"/>
              </a:xfrm>
              <a:prstGeom prst="lin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663E0DAD-74FB-4F39-A2F0-CD7A505A1E98}"/>
              </a:ext>
            </a:extLst>
          </p:cNvPr>
          <p:cNvGrpSpPr/>
          <p:nvPr/>
        </p:nvGrpSpPr>
        <p:grpSpPr>
          <a:xfrm>
            <a:off x="6409459" y="4120067"/>
            <a:ext cx="2235971" cy="2230149"/>
            <a:chOff x="6075253" y="1646865"/>
            <a:chExt cx="2235971" cy="2230149"/>
          </a:xfrm>
          <a:solidFill>
            <a:schemeClr val="accent2"/>
          </a:solidFill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66AB3614-C830-4CD3-A26B-F6A2E380175B}"/>
                </a:ext>
              </a:extLst>
            </p:cNvPr>
            <p:cNvSpPr/>
            <p:nvPr/>
          </p:nvSpPr>
          <p:spPr>
            <a:xfrm>
              <a:off x="6075253" y="1646865"/>
              <a:ext cx="2235971" cy="22301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9982EB7B-5F1E-418E-8745-D0EAA6E867CF}"/>
                </a:ext>
              </a:extLst>
            </p:cNvPr>
            <p:cNvGrpSpPr/>
            <p:nvPr/>
          </p:nvGrpSpPr>
          <p:grpSpPr>
            <a:xfrm rot="10800000" flipV="1">
              <a:off x="7962471" y="1742116"/>
              <a:ext cx="253504" cy="252000"/>
              <a:chOff x="855133" y="4191000"/>
              <a:chExt cx="253504" cy="252000"/>
            </a:xfrm>
            <a:grpFill/>
          </p:grpSpPr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709DFD1C-18FA-4D32-90DE-5991CC7175C5}"/>
                  </a:ext>
                </a:extLst>
              </p:cNvPr>
              <p:cNvCxnSpPr/>
              <p:nvPr/>
            </p:nvCxnSpPr>
            <p:spPr>
              <a:xfrm>
                <a:off x="855133" y="4191000"/>
                <a:ext cx="253504" cy="0"/>
              </a:xfrm>
              <a:prstGeom prst="lin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C1AF7470-2CEF-4F15-B760-F175D42656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5133" y="4191000"/>
                <a:ext cx="0" cy="252000"/>
              </a:xfrm>
              <a:prstGeom prst="lin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1" name="矩形 40">
            <a:extLst>
              <a:ext uri="{FF2B5EF4-FFF2-40B4-BE49-F238E27FC236}">
                <a16:creationId xmlns:a16="http://schemas.microsoft.com/office/drawing/2014/main" id="{0F07E8C5-A31D-463E-898D-EDEA6736D434}"/>
              </a:ext>
            </a:extLst>
          </p:cNvPr>
          <p:cNvSpPr/>
          <p:nvPr/>
        </p:nvSpPr>
        <p:spPr>
          <a:xfrm>
            <a:off x="3546570" y="1555098"/>
            <a:ext cx="2235971" cy="22301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30E24E0-51E4-41BA-8121-387D66261D10}"/>
              </a:ext>
            </a:extLst>
          </p:cNvPr>
          <p:cNvSpPr txBox="1"/>
          <p:nvPr/>
        </p:nvSpPr>
        <p:spPr>
          <a:xfrm flipH="1">
            <a:off x="3767765" y="1787043"/>
            <a:ext cx="1793580" cy="1941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请在此添加您的文字内容，请在此添加您的文字内容。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5A7267E-E6D5-4EE4-A9F5-5DA697B6D002}"/>
              </a:ext>
            </a:extLst>
          </p:cNvPr>
          <p:cNvGrpSpPr/>
          <p:nvPr/>
        </p:nvGrpSpPr>
        <p:grpSpPr>
          <a:xfrm rot="10800000" flipV="1">
            <a:off x="5433788" y="1650349"/>
            <a:ext cx="253504" cy="252000"/>
            <a:chOff x="855133" y="4191000"/>
            <a:chExt cx="253504" cy="252000"/>
          </a:xfrm>
          <a:solidFill>
            <a:schemeClr val="tx1"/>
          </a:solidFill>
        </p:grpSpPr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C2F568C7-7AA5-4B9E-9491-6F6440502283}"/>
                </a:ext>
              </a:extLst>
            </p:cNvPr>
            <p:cNvCxnSpPr/>
            <p:nvPr/>
          </p:nvCxnSpPr>
          <p:spPr>
            <a:xfrm>
              <a:off x="855133" y="4191000"/>
              <a:ext cx="253504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64E731C-7451-44C0-98E3-1CF2C3D6E000}"/>
                </a:ext>
              </a:extLst>
            </p:cNvPr>
            <p:cNvCxnSpPr>
              <a:cxnSpLocks/>
            </p:cNvCxnSpPr>
            <p:nvPr/>
          </p:nvCxnSpPr>
          <p:spPr>
            <a:xfrm>
              <a:off x="855133" y="4191000"/>
              <a:ext cx="0" cy="25200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4AE97D42-5983-4818-A327-DAB9B93052FA}"/>
              </a:ext>
            </a:extLst>
          </p:cNvPr>
          <p:cNvGrpSpPr/>
          <p:nvPr/>
        </p:nvGrpSpPr>
        <p:grpSpPr>
          <a:xfrm>
            <a:off x="7036748" y="2182386"/>
            <a:ext cx="975571" cy="975573"/>
            <a:chOff x="21911098" y="9904013"/>
            <a:chExt cx="553987" cy="553988"/>
          </a:xfrm>
          <a:solidFill>
            <a:schemeClr val="accent2"/>
          </a:solidFill>
        </p:grpSpPr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CAC67601-B32D-4714-ACDD-D361284748C9}"/>
                </a:ext>
              </a:extLst>
            </p:cNvPr>
            <p:cNvSpPr/>
            <p:nvPr/>
          </p:nvSpPr>
          <p:spPr>
            <a:xfrm>
              <a:off x="21911098" y="9904013"/>
              <a:ext cx="553987" cy="553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56" y="14175"/>
                  </a:moveTo>
                  <a:cubicBezTo>
                    <a:pt x="14513" y="13838"/>
                    <a:pt x="16031" y="12656"/>
                    <a:pt x="17044" y="10969"/>
                  </a:cubicBezTo>
                  <a:cubicBezTo>
                    <a:pt x="17044" y="10969"/>
                    <a:pt x="17044" y="10969"/>
                    <a:pt x="17044" y="10969"/>
                  </a:cubicBezTo>
                  <a:cubicBezTo>
                    <a:pt x="19744" y="9112"/>
                    <a:pt x="21431" y="6075"/>
                    <a:pt x="21600" y="2869"/>
                  </a:cubicBezTo>
                  <a:cubicBezTo>
                    <a:pt x="21600" y="2531"/>
                    <a:pt x="21431" y="2362"/>
                    <a:pt x="21263" y="2362"/>
                  </a:cubicBezTo>
                  <a:cubicBezTo>
                    <a:pt x="18056" y="2362"/>
                    <a:pt x="18056" y="2362"/>
                    <a:pt x="18056" y="2362"/>
                  </a:cubicBezTo>
                  <a:cubicBezTo>
                    <a:pt x="18056" y="337"/>
                    <a:pt x="18056" y="337"/>
                    <a:pt x="18056" y="337"/>
                  </a:cubicBezTo>
                  <a:cubicBezTo>
                    <a:pt x="18056" y="169"/>
                    <a:pt x="17888" y="0"/>
                    <a:pt x="17719" y="0"/>
                  </a:cubicBezTo>
                  <a:cubicBezTo>
                    <a:pt x="3881" y="0"/>
                    <a:pt x="3881" y="0"/>
                    <a:pt x="3881" y="0"/>
                  </a:cubicBezTo>
                  <a:cubicBezTo>
                    <a:pt x="3712" y="0"/>
                    <a:pt x="3544" y="169"/>
                    <a:pt x="3544" y="337"/>
                  </a:cubicBezTo>
                  <a:cubicBezTo>
                    <a:pt x="3544" y="2362"/>
                    <a:pt x="3544" y="2362"/>
                    <a:pt x="3544" y="2362"/>
                  </a:cubicBezTo>
                  <a:cubicBezTo>
                    <a:pt x="337" y="2362"/>
                    <a:pt x="337" y="2362"/>
                    <a:pt x="337" y="2362"/>
                  </a:cubicBezTo>
                  <a:cubicBezTo>
                    <a:pt x="169" y="2362"/>
                    <a:pt x="0" y="2531"/>
                    <a:pt x="0" y="2869"/>
                  </a:cubicBezTo>
                  <a:cubicBezTo>
                    <a:pt x="169" y="6075"/>
                    <a:pt x="1856" y="9112"/>
                    <a:pt x="4556" y="10969"/>
                  </a:cubicBezTo>
                  <a:cubicBezTo>
                    <a:pt x="4556" y="10969"/>
                    <a:pt x="4556" y="10969"/>
                    <a:pt x="4556" y="10969"/>
                  </a:cubicBezTo>
                  <a:cubicBezTo>
                    <a:pt x="5569" y="12656"/>
                    <a:pt x="7087" y="13838"/>
                    <a:pt x="8944" y="14175"/>
                  </a:cubicBezTo>
                  <a:cubicBezTo>
                    <a:pt x="9112" y="14344"/>
                    <a:pt x="9112" y="14344"/>
                    <a:pt x="9112" y="14344"/>
                  </a:cubicBezTo>
                  <a:cubicBezTo>
                    <a:pt x="9112" y="18225"/>
                    <a:pt x="9112" y="18225"/>
                    <a:pt x="9112" y="18225"/>
                  </a:cubicBezTo>
                  <a:cubicBezTo>
                    <a:pt x="6412" y="18225"/>
                    <a:pt x="6412" y="18225"/>
                    <a:pt x="6412" y="18225"/>
                  </a:cubicBezTo>
                  <a:cubicBezTo>
                    <a:pt x="5906" y="18225"/>
                    <a:pt x="5400" y="18731"/>
                    <a:pt x="5400" y="19238"/>
                  </a:cubicBezTo>
                  <a:cubicBezTo>
                    <a:pt x="5400" y="20756"/>
                    <a:pt x="5400" y="20756"/>
                    <a:pt x="5400" y="20756"/>
                  </a:cubicBezTo>
                  <a:cubicBezTo>
                    <a:pt x="4556" y="20756"/>
                    <a:pt x="4556" y="20756"/>
                    <a:pt x="4556" y="20756"/>
                  </a:cubicBezTo>
                  <a:cubicBezTo>
                    <a:pt x="4387" y="20756"/>
                    <a:pt x="4219" y="20925"/>
                    <a:pt x="4219" y="21094"/>
                  </a:cubicBezTo>
                  <a:cubicBezTo>
                    <a:pt x="4219" y="21431"/>
                    <a:pt x="4387" y="21600"/>
                    <a:pt x="4556" y="21600"/>
                  </a:cubicBezTo>
                  <a:cubicBezTo>
                    <a:pt x="17044" y="21600"/>
                    <a:pt x="17044" y="21600"/>
                    <a:pt x="17044" y="21600"/>
                  </a:cubicBezTo>
                  <a:cubicBezTo>
                    <a:pt x="17213" y="21600"/>
                    <a:pt x="17381" y="21431"/>
                    <a:pt x="17381" y="21094"/>
                  </a:cubicBezTo>
                  <a:cubicBezTo>
                    <a:pt x="17381" y="20925"/>
                    <a:pt x="17213" y="20756"/>
                    <a:pt x="17044" y="20756"/>
                  </a:cubicBezTo>
                  <a:cubicBezTo>
                    <a:pt x="16200" y="20756"/>
                    <a:pt x="16200" y="20756"/>
                    <a:pt x="16200" y="20756"/>
                  </a:cubicBezTo>
                  <a:cubicBezTo>
                    <a:pt x="16200" y="19238"/>
                    <a:pt x="16200" y="19238"/>
                    <a:pt x="16200" y="19238"/>
                  </a:cubicBezTo>
                  <a:cubicBezTo>
                    <a:pt x="16200" y="18731"/>
                    <a:pt x="15694" y="18225"/>
                    <a:pt x="15188" y="18225"/>
                  </a:cubicBezTo>
                  <a:cubicBezTo>
                    <a:pt x="12488" y="18225"/>
                    <a:pt x="12488" y="18225"/>
                    <a:pt x="12488" y="18225"/>
                  </a:cubicBezTo>
                  <a:cubicBezTo>
                    <a:pt x="12488" y="14344"/>
                    <a:pt x="12488" y="14344"/>
                    <a:pt x="12488" y="14344"/>
                  </a:cubicBezTo>
                  <a:lnTo>
                    <a:pt x="12656" y="14175"/>
                  </a:lnTo>
                  <a:close/>
                  <a:moveTo>
                    <a:pt x="17888" y="8606"/>
                  </a:moveTo>
                  <a:cubicBezTo>
                    <a:pt x="18056" y="8100"/>
                    <a:pt x="18056" y="7594"/>
                    <a:pt x="18056" y="7256"/>
                  </a:cubicBezTo>
                  <a:cubicBezTo>
                    <a:pt x="18056" y="3206"/>
                    <a:pt x="18056" y="3206"/>
                    <a:pt x="18056" y="3206"/>
                  </a:cubicBezTo>
                  <a:cubicBezTo>
                    <a:pt x="20756" y="3206"/>
                    <a:pt x="20756" y="3206"/>
                    <a:pt x="20756" y="3206"/>
                  </a:cubicBezTo>
                  <a:cubicBezTo>
                    <a:pt x="20756" y="3544"/>
                    <a:pt x="20756" y="3544"/>
                    <a:pt x="20756" y="3544"/>
                  </a:cubicBezTo>
                  <a:cubicBezTo>
                    <a:pt x="20588" y="4387"/>
                    <a:pt x="20419" y="5231"/>
                    <a:pt x="20081" y="6075"/>
                  </a:cubicBezTo>
                  <a:cubicBezTo>
                    <a:pt x="19575" y="7087"/>
                    <a:pt x="19069" y="7931"/>
                    <a:pt x="18394" y="8775"/>
                  </a:cubicBezTo>
                  <a:cubicBezTo>
                    <a:pt x="17719" y="9450"/>
                    <a:pt x="17719" y="9450"/>
                    <a:pt x="17719" y="9450"/>
                  </a:cubicBezTo>
                  <a:lnTo>
                    <a:pt x="17888" y="8606"/>
                  </a:lnTo>
                  <a:close/>
                  <a:moveTo>
                    <a:pt x="3206" y="8775"/>
                  </a:moveTo>
                  <a:cubicBezTo>
                    <a:pt x="2531" y="7931"/>
                    <a:pt x="2025" y="7087"/>
                    <a:pt x="1519" y="6075"/>
                  </a:cubicBezTo>
                  <a:cubicBezTo>
                    <a:pt x="1181" y="5231"/>
                    <a:pt x="1012" y="4387"/>
                    <a:pt x="844" y="3544"/>
                  </a:cubicBezTo>
                  <a:cubicBezTo>
                    <a:pt x="844" y="3206"/>
                    <a:pt x="844" y="3206"/>
                    <a:pt x="844" y="3206"/>
                  </a:cubicBezTo>
                  <a:cubicBezTo>
                    <a:pt x="3544" y="3206"/>
                    <a:pt x="3544" y="3206"/>
                    <a:pt x="3544" y="3206"/>
                  </a:cubicBezTo>
                  <a:cubicBezTo>
                    <a:pt x="3544" y="7256"/>
                    <a:pt x="3544" y="7256"/>
                    <a:pt x="3544" y="7256"/>
                  </a:cubicBezTo>
                  <a:cubicBezTo>
                    <a:pt x="3544" y="7594"/>
                    <a:pt x="3544" y="8100"/>
                    <a:pt x="3712" y="8606"/>
                  </a:cubicBezTo>
                  <a:cubicBezTo>
                    <a:pt x="3881" y="9450"/>
                    <a:pt x="3881" y="9450"/>
                    <a:pt x="3881" y="9450"/>
                  </a:cubicBezTo>
                  <a:lnTo>
                    <a:pt x="3206" y="8775"/>
                  </a:lnTo>
                  <a:close/>
                  <a:moveTo>
                    <a:pt x="15356" y="19069"/>
                  </a:moveTo>
                  <a:cubicBezTo>
                    <a:pt x="15356" y="20756"/>
                    <a:pt x="15356" y="20756"/>
                    <a:pt x="15356" y="20756"/>
                  </a:cubicBezTo>
                  <a:cubicBezTo>
                    <a:pt x="6244" y="20756"/>
                    <a:pt x="6244" y="20756"/>
                    <a:pt x="6244" y="20756"/>
                  </a:cubicBezTo>
                  <a:cubicBezTo>
                    <a:pt x="6244" y="19069"/>
                    <a:pt x="6244" y="19069"/>
                    <a:pt x="6244" y="19069"/>
                  </a:cubicBezTo>
                  <a:lnTo>
                    <a:pt x="15356" y="19069"/>
                  </a:lnTo>
                  <a:close/>
                  <a:moveTo>
                    <a:pt x="9956" y="18225"/>
                  </a:moveTo>
                  <a:cubicBezTo>
                    <a:pt x="9956" y="14344"/>
                    <a:pt x="9956" y="14344"/>
                    <a:pt x="9956" y="14344"/>
                  </a:cubicBezTo>
                  <a:cubicBezTo>
                    <a:pt x="10125" y="14513"/>
                    <a:pt x="10125" y="14513"/>
                    <a:pt x="10125" y="14513"/>
                  </a:cubicBezTo>
                  <a:cubicBezTo>
                    <a:pt x="10631" y="14513"/>
                    <a:pt x="10969" y="14513"/>
                    <a:pt x="11475" y="14513"/>
                  </a:cubicBezTo>
                  <a:cubicBezTo>
                    <a:pt x="11644" y="14344"/>
                    <a:pt x="11644" y="14344"/>
                    <a:pt x="11644" y="14344"/>
                  </a:cubicBezTo>
                  <a:cubicBezTo>
                    <a:pt x="11644" y="18225"/>
                    <a:pt x="11644" y="18225"/>
                    <a:pt x="11644" y="18225"/>
                  </a:cubicBezTo>
                  <a:lnTo>
                    <a:pt x="9956" y="18225"/>
                  </a:lnTo>
                  <a:close/>
                  <a:moveTo>
                    <a:pt x="10800" y="13669"/>
                  </a:moveTo>
                  <a:cubicBezTo>
                    <a:pt x="9956" y="13669"/>
                    <a:pt x="9112" y="13500"/>
                    <a:pt x="8269" y="13163"/>
                  </a:cubicBezTo>
                  <a:cubicBezTo>
                    <a:pt x="7425" y="12825"/>
                    <a:pt x="6750" y="12319"/>
                    <a:pt x="6244" y="11813"/>
                  </a:cubicBezTo>
                  <a:cubicBezTo>
                    <a:pt x="5569" y="11138"/>
                    <a:pt x="5062" y="10462"/>
                    <a:pt x="4725" y="9787"/>
                  </a:cubicBezTo>
                  <a:cubicBezTo>
                    <a:pt x="4387" y="8944"/>
                    <a:pt x="4219" y="8100"/>
                    <a:pt x="4219" y="7256"/>
                  </a:cubicBezTo>
                  <a:cubicBezTo>
                    <a:pt x="4219" y="675"/>
                    <a:pt x="4219" y="675"/>
                    <a:pt x="4219" y="675"/>
                  </a:cubicBezTo>
                  <a:cubicBezTo>
                    <a:pt x="17381" y="675"/>
                    <a:pt x="17381" y="675"/>
                    <a:pt x="17381" y="675"/>
                  </a:cubicBezTo>
                  <a:cubicBezTo>
                    <a:pt x="17381" y="7256"/>
                    <a:pt x="17381" y="7256"/>
                    <a:pt x="17381" y="7256"/>
                  </a:cubicBezTo>
                  <a:cubicBezTo>
                    <a:pt x="17381" y="8100"/>
                    <a:pt x="17213" y="8944"/>
                    <a:pt x="16875" y="9787"/>
                  </a:cubicBezTo>
                  <a:cubicBezTo>
                    <a:pt x="16538" y="10462"/>
                    <a:pt x="16031" y="11138"/>
                    <a:pt x="15356" y="11813"/>
                  </a:cubicBezTo>
                  <a:cubicBezTo>
                    <a:pt x="14850" y="12319"/>
                    <a:pt x="14175" y="12825"/>
                    <a:pt x="13331" y="13163"/>
                  </a:cubicBezTo>
                  <a:cubicBezTo>
                    <a:pt x="12488" y="13500"/>
                    <a:pt x="11644" y="13669"/>
                    <a:pt x="10800" y="1366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dirty="0">
                <a:latin typeface="微软雅黑" panose="020B0503020204020204" pitchFamily="34" charset="-122"/>
              </a:endParaRPr>
            </a:p>
          </p:txBody>
        </p:sp>
        <p:sp>
          <p:nvSpPr>
            <p:cNvPr id="66" name="Freeform 6">
              <a:extLst>
                <a:ext uri="{FF2B5EF4-FFF2-40B4-BE49-F238E27FC236}">
                  <a16:creationId xmlns:a16="http://schemas.microsoft.com/office/drawing/2014/main" id="{84EA6FB1-60CF-4084-98DF-58E459F571DD}"/>
                </a:ext>
              </a:extLst>
            </p:cNvPr>
            <p:cNvSpPr/>
            <p:nvPr/>
          </p:nvSpPr>
          <p:spPr>
            <a:xfrm>
              <a:off x="22101245" y="9997587"/>
              <a:ext cx="173693" cy="163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87" extrusionOk="0">
                  <a:moveTo>
                    <a:pt x="21060" y="9138"/>
                  </a:moveTo>
                  <a:cubicBezTo>
                    <a:pt x="21600" y="9138"/>
                    <a:pt x="21600" y="8585"/>
                    <a:pt x="21600" y="8031"/>
                  </a:cubicBezTo>
                  <a:cubicBezTo>
                    <a:pt x="21600" y="7477"/>
                    <a:pt x="21060" y="6923"/>
                    <a:pt x="20520" y="6923"/>
                  </a:cubicBezTo>
                  <a:cubicBezTo>
                    <a:pt x="14580" y="6369"/>
                    <a:pt x="14580" y="6369"/>
                    <a:pt x="14580" y="6369"/>
                  </a:cubicBezTo>
                  <a:cubicBezTo>
                    <a:pt x="11880" y="831"/>
                    <a:pt x="11880" y="831"/>
                    <a:pt x="11880" y="831"/>
                  </a:cubicBezTo>
                  <a:cubicBezTo>
                    <a:pt x="11340" y="-277"/>
                    <a:pt x="10260" y="-277"/>
                    <a:pt x="9720" y="831"/>
                  </a:cubicBezTo>
                  <a:cubicBezTo>
                    <a:pt x="7020" y="6369"/>
                    <a:pt x="7020" y="6369"/>
                    <a:pt x="7020" y="6369"/>
                  </a:cubicBezTo>
                  <a:cubicBezTo>
                    <a:pt x="1080" y="6923"/>
                    <a:pt x="1080" y="6923"/>
                    <a:pt x="1080" y="6923"/>
                  </a:cubicBezTo>
                  <a:cubicBezTo>
                    <a:pt x="540" y="6923"/>
                    <a:pt x="0" y="7477"/>
                    <a:pt x="0" y="8031"/>
                  </a:cubicBezTo>
                  <a:cubicBezTo>
                    <a:pt x="0" y="8585"/>
                    <a:pt x="0" y="9138"/>
                    <a:pt x="540" y="9138"/>
                  </a:cubicBezTo>
                  <a:cubicBezTo>
                    <a:pt x="4860" y="13569"/>
                    <a:pt x="4860" y="13569"/>
                    <a:pt x="4860" y="13569"/>
                  </a:cubicBezTo>
                  <a:cubicBezTo>
                    <a:pt x="3780" y="19661"/>
                    <a:pt x="3780" y="19661"/>
                    <a:pt x="3780" y="19661"/>
                  </a:cubicBezTo>
                  <a:cubicBezTo>
                    <a:pt x="3780" y="20769"/>
                    <a:pt x="4860" y="21323"/>
                    <a:pt x="5400" y="20769"/>
                  </a:cubicBezTo>
                  <a:cubicBezTo>
                    <a:pt x="10800" y="18000"/>
                    <a:pt x="10800" y="18000"/>
                    <a:pt x="10800" y="18000"/>
                  </a:cubicBezTo>
                  <a:cubicBezTo>
                    <a:pt x="16200" y="20769"/>
                    <a:pt x="16200" y="20769"/>
                    <a:pt x="16200" y="20769"/>
                  </a:cubicBezTo>
                  <a:cubicBezTo>
                    <a:pt x="16740" y="21323"/>
                    <a:pt x="17820" y="20769"/>
                    <a:pt x="17820" y="19661"/>
                  </a:cubicBezTo>
                  <a:cubicBezTo>
                    <a:pt x="16740" y="13569"/>
                    <a:pt x="16740" y="13569"/>
                    <a:pt x="16740" y="13569"/>
                  </a:cubicBezTo>
                  <a:lnTo>
                    <a:pt x="21060" y="9138"/>
                  </a:lnTo>
                  <a:close/>
                  <a:moveTo>
                    <a:pt x="14040" y="12461"/>
                  </a:moveTo>
                  <a:cubicBezTo>
                    <a:pt x="15120" y="17446"/>
                    <a:pt x="15120" y="17446"/>
                    <a:pt x="15120" y="17446"/>
                  </a:cubicBezTo>
                  <a:cubicBezTo>
                    <a:pt x="10800" y="15231"/>
                    <a:pt x="10800" y="15231"/>
                    <a:pt x="10800" y="15231"/>
                  </a:cubicBezTo>
                  <a:cubicBezTo>
                    <a:pt x="6480" y="17446"/>
                    <a:pt x="6480" y="17446"/>
                    <a:pt x="6480" y="17446"/>
                  </a:cubicBezTo>
                  <a:cubicBezTo>
                    <a:pt x="7560" y="12461"/>
                    <a:pt x="7560" y="12461"/>
                    <a:pt x="7560" y="12461"/>
                  </a:cubicBezTo>
                  <a:cubicBezTo>
                    <a:pt x="3780" y="9138"/>
                    <a:pt x="3780" y="9138"/>
                    <a:pt x="3780" y="9138"/>
                  </a:cubicBezTo>
                  <a:cubicBezTo>
                    <a:pt x="8640" y="8585"/>
                    <a:pt x="8640" y="8585"/>
                    <a:pt x="8640" y="8585"/>
                  </a:cubicBezTo>
                  <a:cubicBezTo>
                    <a:pt x="10800" y="4154"/>
                    <a:pt x="10800" y="4154"/>
                    <a:pt x="10800" y="4154"/>
                  </a:cubicBezTo>
                  <a:cubicBezTo>
                    <a:pt x="12960" y="8585"/>
                    <a:pt x="12960" y="8585"/>
                    <a:pt x="12960" y="8585"/>
                  </a:cubicBezTo>
                  <a:cubicBezTo>
                    <a:pt x="17820" y="9138"/>
                    <a:pt x="17820" y="9138"/>
                    <a:pt x="17820" y="9138"/>
                  </a:cubicBezTo>
                  <a:lnTo>
                    <a:pt x="14040" y="12461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48" name="Group 69">
            <a:extLst>
              <a:ext uri="{FF2B5EF4-FFF2-40B4-BE49-F238E27FC236}">
                <a16:creationId xmlns:a16="http://schemas.microsoft.com/office/drawing/2014/main" id="{BA7C4E7E-1458-46BE-847F-DBE6F370CFE1}"/>
              </a:ext>
            </a:extLst>
          </p:cNvPr>
          <p:cNvGrpSpPr/>
          <p:nvPr/>
        </p:nvGrpSpPr>
        <p:grpSpPr>
          <a:xfrm>
            <a:off x="1323743" y="2182384"/>
            <a:ext cx="973313" cy="975576"/>
            <a:chOff x="16417300" y="10119382"/>
            <a:chExt cx="552705" cy="553989"/>
          </a:xfrm>
          <a:solidFill>
            <a:schemeClr val="bg1"/>
          </a:solidFill>
        </p:grpSpPr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E1AB68C4-3739-4B05-B93D-C83CD5ACD8E1}"/>
                </a:ext>
              </a:extLst>
            </p:cNvPr>
            <p:cNvSpPr/>
            <p:nvPr/>
          </p:nvSpPr>
          <p:spPr>
            <a:xfrm>
              <a:off x="16559580" y="10261992"/>
              <a:ext cx="268145" cy="268768"/>
            </a:xfrm>
            <a:custGeom>
              <a:avLst/>
              <a:gdLst>
                <a:gd name="T0" fmla="*/ 911 w 1036"/>
                <a:gd name="T1" fmla="*/ 913 h 1040"/>
                <a:gd name="T2" fmla="*/ 124 w 1036"/>
                <a:gd name="T3" fmla="*/ 127 h 1040"/>
                <a:gd name="T4" fmla="*/ 151 w 1036"/>
                <a:gd name="T5" fmla="*/ 153 h 1040"/>
                <a:gd name="T6" fmla="*/ 884 w 1036"/>
                <a:gd name="T7" fmla="*/ 887 h 1040"/>
                <a:gd name="T8" fmla="*/ 151 w 1036"/>
                <a:gd name="T9" fmla="*/ 153 h 1040"/>
                <a:gd name="T10" fmla="*/ 1036 w 1036"/>
                <a:gd name="T11" fmla="*/ 147 h 1040"/>
                <a:gd name="T12" fmla="*/ 930 w 1036"/>
                <a:gd name="T13" fmla="*/ 133 h 1040"/>
                <a:gd name="T14" fmla="*/ 908 w 1036"/>
                <a:gd name="T15" fmla="*/ 107 h 1040"/>
                <a:gd name="T16" fmla="*/ 895 w 1036"/>
                <a:gd name="T17" fmla="*/ 0 h 1040"/>
                <a:gd name="T18" fmla="*/ 908 w 1036"/>
                <a:gd name="T19" fmla="*/ 107 h 1040"/>
                <a:gd name="T20" fmla="*/ 107 w 1036"/>
                <a:gd name="T21" fmla="*/ 133 h 1040"/>
                <a:gd name="T22" fmla="*/ 0 w 1036"/>
                <a:gd name="T23" fmla="*/ 147 h 1040"/>
                <a:gd name="T24" fmla="*/ 142 w 1036"/>
                <a:gd name="T25" fmla="*/ 107 h 1040"/>
                <a:gd name="T26" fmla="*/ 128 w 1036"/>
                <a:gd name="T27" fmla="*/ 0 h 1040"/>
                <a:gd name="T28" fmla="*/ 142 w 1036"/>
                <a:gd name="T29" fmla="*/ 107 h 1040"/>
                <a:gd name="T30" fmla="*/ 1036 w 1036"/>
                <a:gd name="T31" fmla="*/ 893 h 1040"/>
                <a:gd name="T32" fmla="*/ 929 w 1036"/>
                <a:gd name="T33" fmla="*/ 907 h 1040"/>
                <a:gd name="T34" fmla="*/ 894 w 1036"/>
                <a:gd name="T35" fmla="*/ 933 h 1040"/>
                <a:gd name="T36" fmla="*/ 908 w 1036"/>
                <a:gd name="T37" fmla="*/ 1040 h 1040"/>
                <a:gd name="T38" fmla="*/ 894 w 1036"/>
                <a:gd name="T39" fmla="*/ 933 h 1040"/>
                <a:gd name="T40" fmla="*/ 106 w 1036"/>
                <a:gd name="T41" fmla="*/ 893 h 1040"/>
                <a:gd name="T42" fmla="*/ 0 w 1036"/>
                <a:gd name="T43" fmla="*/ 907 h 1040"/>
                <a:gd name="T44" fmla="*/ 128 w 1036"/>
                <a:gd name="T45" fmla="*/ 933 h 1040"/>
                <a:gd name="T46" fmla="*/ 141 w 1036"/>
                <a:gd name="T47" fmla="*/ 1040 h 1040"/>
                <a:gd name="T48" fmla="*/ 128 w 1036"/>
                <a:gd name="T49" fmla="*/ 933 h 1040"/>
                <a:gd name="T50" fmla="*/ 248 w 1036"/>
                <a:gd name="T51" fmla="*/ 452 h 1040"/>
                <a:gd name="T52" fmla="*/ 180 w 1036"/>
                <a:gd name="T53" fmla="*/ 520 h 1040"/>
                <a:gd name="T54" fmla="*/ 845 w 1036"/>
                <a:gd name="T55" fmla="*/ 520 h 1040"/>
                <a:gd name="T56" fmla="*/ 776 w 1036"/>
                <a:gd name="T57" fmla="*/ 452 h 1040"/>
                <a:gd name="T58" fmla="*/ 586 w 1036"/>
                <a:gd name="T59" fmla="*/ 256 h 1040"/>
                <a:gd name="T60" fmla="*/ 518 w 1036"/>
                <a:gd name="T61" fmla="*/ 187 h 1040"/>
                <a:gd name="T62" fmla="*/ 586 w 1036"/>
                <a:gd name="T63" fmla="*/ 784 h 1040"/>
                <a:gd name="T64" fmla="*/ 450 w 1036"/>
                <a:gd name="T65" fmla="*/ 784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36" h="1040">
                  <a:moveTo>
                    <a:pt x="124" y="913"/>
                  </a:moveTo>
                  <a:lnTo>
                    <a:pt x="911" y="913"/>
                  </a:lnTo>
                  <a:lnTo>
                    <a:pt x="911" y="127"/>
                  </a:lnTo>
                  <a:lnTo>
                    <a:pt x="124" y="127"/>
                  </a:lnTo>
                  <a:lnTo>
                    <a:pt x="124" y="913"/>
                  </a:lnTo>
                  <a:close/>
                  <a:moveTo>
                    <a:pt x="151" y="153"/>
                  </a:moveTo>
                  <a:lnTo>
                    <a:pt x="884" y="153"/>
                  </a:lnTo>
                  <a:lnTo>
                    <a:pt x="884" y="887"/>
                  </a:lnTo>
                  <a:lnTo>
                    <a:pt x="151" y="887"/>
                  </a:lnTo>
                  <a:lnTo>
                    <a:pt x="151" y="153"/>
                  </a:lnTo>
                  <a:close/>
                  <a:moveTo>
                    <a:pt x="1036" y="133"/>
                  </a:moveTo>
                  <a:lnTo>
                    <a:pt x="1036" y="147"/>
                  </a:lnTo>
                  <a:lnTo>
                    <a:pt x="930" y="147"/>
                  </a:lnTo>
                  <a:lnTo>
                    <a:pt x="930" y="133"/>
                  </a:lnTo>
                  <a:lnTo>
                    <a:pt x="1036" y="133"/>
                  </a:lnTo>
                  <a:close/>
                  <a:moveTo>
                    <a:pt x="908" y="107"/>
                  </a:moveTo>
                  <a:lnTo>
                    <a:pt x="895" y="107"/>
                  </a:lnTo>
                  <a:lnTo>
                    <a:pt x="895" y="0"/>
                  </a:lnTo>
                  <a:lnTo>
                    <a:pt x="908" y="0"/>
                  </a:lnTo>
                  <a:lnTo>
                    <a:pt x="908" y="107"/>
                  </a:lnTo>
                  <a:close/>
                  <a:moveTo>
                    <a:pt x="0" y="133"/>
                  </a:moveTo>
                  <a:lnTo>
                    <a:pt x="107" y="133"/>
                  </a:lnTo>
                  <a:lnTo>
                    <a:pt x="107" y="147"/>
                  </a:lnTo>
                  <a:lnTo>
                    <a:pt x="0" y="147"/>
                  </a:lnTo>
                  <a:lnTo>
                    <a:pt x="0" y="133"/>
                  </a:lnTo>
                  <a:close/>
                  <a:moveTo>
                    <a:pt x="142" y="107"/>
                  </a:moveTo>
                  <a:lnTo>
                    <a:pt x="128" y="107"/>
                  </a:lnTo>
                  <a:lnTo>
                    <a:pt x="128" y="0"/>
                  </a:lnTo>
                  <a:lnTo>
                    <a:pt x="142" y="0"/>
                  </a:lnTo>
                  <a:lnTo>
                    <a:pt x="142" y="107"/>
                  </a:lnTo>
                  <a:close/>
                  <a:moveTo>
                    <a:pt x="929" y="893"/>
                  </a:moveTo>
                  <a:lnTo>
                    <a:pt x="1036" y="893"/>
                  </a:lnTo>
                  <a:lnTo>
                    <a:pt x="1036" y="907"/>
                  </a:lnTo>
                  <a:lnTo>
                    <a:pt x="929" y="907"/>
                  </a:lnTo>
                  <a:lnTo>
                    <a:pt x="929" y="893"/>
                  </a:lnTo>
                  <a:close/>
                  <a:moveTo>
                    <a:pt x="894" y="933"/>
                  </a:moveTo>
                  <a:lnTo>
                    <a:pt x="908" y="933"/>
                  </a:lnTo>
                  <a:lnTo>
                    <a:pt x="908" y="1040"/>
                  </a:lnTo>
                  <a:lnTo>
                    <a:pt x="894" y="1040"/>
                  </a:lnTo>
                  <a:lnTo>
                    <a:pt x="894" y="933"/>
                  </a:lnTo>
                  <a:close/>
                  <a:moveTo>
                    <a:pt x="0" y="893"/>
                  </a:moveTo>
                  <a:lnTo>
                    <a:pt x="106" y="893"/>
                  </a:lnTo>
                  <a:lnTo>
                    <a:pt x="106" y="907"/>
                  </a:lnTo>
                  <a:lnTo>
                    <a:pt x="0" y="907"/>
                  </a:lnTo>
                  <a:lnTo>
                    <a:pt x="0" y="893"/>
                  </a:lnTo>
                  <a:close/>
                  <a:moveTo>
                    <a:pt x="128" y="933"/>
                  </a:moveTo>
                  <a:lnTo>
                    <a:pt x="141" y="933"/>
                  </a:lnTo>
                  <a:lnTo>
                    <a:pt x="141" y="1040"/>
                  </a:lnTo>
                  <a:lnTo>
                    <a:pt x="128" y="1040"/>
                  </a:lnTo>
                  <a:lnTo>
                    <a:pt x="128" y="933"/>
                  </a:lnTo>
                  <a:close/>
                  <a:moveTo>
                    <a:pt x="180" y="520"/>
                  </a:moveTo>
                  <a:lnTo>
                    <a:pt x="248" y="452"/>
                  </a:lnTo>
                  <a:lnTo>
                    <a:pt x="248" y="588"/>
                  </a:lnTo>
                  <a:lnTo>
                    <a:pt x="180" y="520"/>
                  </a:lnTo>
                  <a:close/>
                  <a:moveTo>
                    <a:pt x="776" y="452"/>
                  </a:moveTo>
                  <a:lnTo>
                    <a:pt x="845" y="520"/>
                  </a:lnTo>
                  <a:lnTo>
                    <a:pt x="776" y="588"/>
                  </a:lnTo>
                  <a:lnTo>
                    <a:pt x="776" y="452"/>
                  </a:lnTo>
                  <a:close/>
                  <a:moveTo>
                    <a:pt x="518" y="187"/>
                  </a:moveTo>
                  <a:lnTo>
                    <a:pt x="586" y="256"/>
                  </a:lnTo>
                  <a:lnTo>
                    <a:pt x="450" y="256"/>
                  </a:lnTo>
                  <a:lnTo>
                    <a:pt x="518" y="187"/>
                  </a:lnTo>
                  <a:close/>
                  <a:moveTo>
                    <a:pt x="450" y="784"/>
                  </a:moveTo>
                  <a:lnTo>
                    <a:pt x="586" y="784"/>
                  </a:lnTo>
                  <a:lnTo>
                    <a:pt x="518" y="853"/>
                  </a:lnTo>
                  <a:lnTo>
                    <a:pt x="450" y="784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>
                <a:latin typeface="微软雅黑" panose="020B0503020204020204" pitchFamily="34" charset="-122"/>
              </a:endParaRPr>
            </a:p>
          </p:txBody>
        </p:sp>
        <p:sp>
          <p:nvSpPr>
            <p:cNvPr id="60" name="Freeform 19">
              <a:extLst>
                <a:ext uri="{FF2B5EF4-FFF2-40B4-BE49-F238E27FC236}">
                  <a16:creationId xmlns:a16="http://schemas.microsoft.com/office/drawing/2014/main" id="{D118A87D-D0B6-46F7-BF69-12D49A615171}"/>
                </a:ext>
              </a:extLst>
            </p:cNvPr>
            <p:cNvSpPr/>
            <p:nvPr/>
          </p:nvSpPr>
          <p:spPr>
            <a:xfrm>
              <a:off x="16417300" y="10119382"/>
              <a:ext cx="552705" cy="553989"/>
            </a:xfrm>
            <a:custGeom>
              <a:avLst/>
              <a:gdLst>
                <a:gd name="T0" fmla="*/ 911 w 1036"/>
                <a:gd name="T1" fmla="*/ 913 h 1040"/>
                <a:gd name="T2" fmla="*/ 124 w 1036"/>
                <a:gd name="T3" fmla="*/ 127 h 1040"/>
                <a:gd name="T4" fmla="*/ 151 w 1036"/>
                <a:gd name="T5" fmla="*/ 153 h 1040"/>
                <a:gd name="T6" fmla="*/ 884 w 1036"/>
                <a:gd name="T7" fmla="*/ 887 h 1040"/>
                <a:gd name="T8" fmla="*/ 151 w 1036"/>
                <a:gd name="T9" fmla="*/ 153 h 1040"/>
                <a:gd name="T10" fmla="*/ 1036 w 1036"/>
                <a:gd name="T11" fmla="*/ 147 h 1040"/>
                <a:gd name="T12" fmla="*/ 930 w 1036"/>
                <a:gd name="T13" fmla="*/ 133 h 1040"/>
                <a:gd name="T14" fmla="*/ 908 w 1036"/>
                <a:gd name="T15" fmla="*/ 107 h 1040"/>
                <a:gd name="T16" fmla="*/ 895 w 1036"/>
                <a:gd name="T17" fmla="*/ 0 h 1040"/>
                <a:gd name="T18" fmla="*/ 908 w 1036"/>
                <a:gd name="T19" fmla="*/ 107 h 1040"/>
                <a:gd name="T20" fmla="*/ 107 w 1036"/>
                <a:gd name="T21" fmla="*/ 133 h 1040"/>
                <a:gd name="T22" fmla="*/ 0 w 1036"/>
                <a:gd name="T23" fmla="*/ 147 h 1040"/>
                <a:gd name="T24" fmla="*/ 142 w 1036"/>
                <a:gd name="T25" fmla="*/ 107 h 1040"/>
                <a:gd name="T26" fmla="*/ 128 w 1036"/>
                <a:gd name="T27" fmla="*/ 0 h 1040"/>
                <a:gd name="T28" fmla="*/ 142 w 1036"/>
                <a:gd name="T29" fmla="*/ 107 h 1040"/>
                <a:gd name="T30" fmla="*/ 1036 w 1036"/>
                <a:gd name="T31" fmla="*/ 893 h 1040"/>
                <a:gd name="T32" fmla="*/ 929 w 1036"/>
                <a:gd name="T33" fmla="*/ 907 h 1040"/>
                <a:gd name="T34" fmla="*/ 894 w 1036"/>
                <a:gd name="T35" fmla="*/ 933 h 1040"/>
                <a:gd name="T36" fmla="*/ 908 w 1036"/>
                <a:gd name="T37" fmla="*/ 1040 h 1040"/>
                <a:gd name="T38" fmla="*/ 894 w 1036"/>
                <a:gd name="T39" fmla="*/ 933 h 1040"/>
                <a:gd name="T40" fmla="*/ 106 w 1036"/>
                <a:gd name="T41" fmla="*/ 893 h 1040"/>
                <a:gd name="T42" fmla="*/ 0 w 1036"/>
                <a:gd name="T43" fmla="*/ 907 h 1040"/>
                <a:gd name="T44" fmla="*/ 128 w 1036"/>
                <a:gd name="T45" fmla="*/ 933 h 1040"/>
                <a:gd name="T46" fmla="*/ 141 w 1036"/>
                <a:gd name="T47" fmla="*/ 1040 h 1040"/>
                <a:gd name="T48" fmla="*/ 128 w 1036"/>
                <a:gd name="T49" fmla="*/ 933 h 1040"/>
                <a:gd name="T50" fmla="*/ 248 w 1036"/>
                <a:gd name="T51" fmla="*/ 452 h 1040"/>
                <a:gd name="T52" fmla="*/ 180 w 1036"/>
                <a:gd name="T53" fmla="*/ 520 h 1040"/>
                <a:gd name="T54" fmla="*/ 845 w 1036"/>
                <a:gd name="T55" fmla="*/ 520 h 1040"/>
                <a:gd name="T56" fmla="*/ 776 w 1036"/>
                <a:gd name="T57" fmla="*/ 452 h 1040"/>
                <a:gd name="T58" fmla="*/ 586 w 1036"/>
                <a:gd name="T59" fmla="*/ 256 h 1040"/>
                <a:gd name="T60" fmla="*/ 518 w 1036"/>
                <a:gd name="T61" fmla="*/ 187 h 1040"/>
                <a:gd name="T62" fmla="*/ 586 w 1036"/>
                <a:gd name="T63" fmla="*/ 784 h 1040"/>
                <a:gd name="T64" fmla="*/ 450 w 1036"/>
                <a:gd name="T65" fmla="*/ 784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36" h="1040">
                  <a:moveTo>
                    <a:pt x="124" y="913"/>
                  </a:moveTo>
                  <a:lnTo>
                    <a:pt x="911" y="913"/>
                  </a:lnTo>
                  <a:lnTo>
                    <a:pt x="911" y="127"/>
                  </a:lnTo>
                  <a:lnTo>
                    <a:pt x="124" y="127"/>
                  </a:lnTo>
                  <a:lnTo>
                    <a:pt x="124" y="913"/>
                  </a:lnTo>
                  <a:close/>
                  <a:moveTo>
                    <a:pt x="151" y="153"/>
                  </a:moveTo>
                  <a:lnTo>
                    <a:pt x="884" y="153"/>
                  </a:lnTo>
                  <a:lnTo>
                    <a:pt x="884" y="887"/>
                  </a:lnTo>
                  <a:lnTo>
                    <a:pt x="151" y="887"/>
                  </a:lnTo>
                  <a:lnTo>
                    <a:pt x="151" y="153"/>
                  </a:lnTo>
                  <a:close/>
                  <a:moveTo>
                    <a:pt x="1036" y="133"/>
                  </a:moveTo>
                  <a:lnTo>
                    <a:pt x="1036" y="147"/>
                  </a:lnTo>
                  <a:lnTo>
                    <a:pt x="930" y="147"/>
                  </a:lnTo>
                  <a:lnTo>
                    <a:pt x="930" y="133"/>
                  </a:lnTo>
                  <a:lnTo>
                    <a:pt x="1036" y="133"/>
                  </a:lnTo>
                  <a:close/>
                  <a:moveTo>
                    <a:pt x="908" y="107"/>
                  </a:moveTo>
                  <a:lnTo>
                    <a:pt x="895" y="107"/>
                  </a:lnTo>
                  <a:lnTo>
                    <a:pt x="895" y="0"/>
                  </a:lnTo>
                  <a:lnTo>
                    <a:pt x="908" y="0"/>
                  </a:lnTo>
                  <a:lnTo>
                    <a:pt x="908" y="107"/>
                  </a:lnTo>
                  <a:close/>
                  <a:moveTo>
                    <a:pt x="0" y="133"/>
                  </a:moveTo>
                  <a:lnTo>
                    <a:pt x="107" y="133"/>
                  </a:lnTo>
                  <a:lnTo>
                    <a:pt x="107" y="147"/>
                  </a:lnTo>
                  <a:lnTo>
                    <a:pt x="0" y="147"/>
                  </a:lnTo>
                  <a:lnTo>
                    <a:pt x="0" y="133"/>
                  </a:lnTo>
                  <a:close/>
                  <a:moveTo>
                    <a:pt x="142" y="107"/>
                  </a:moveTo>
                  <a:lnTo>
                    <a:pt x="128" y="107"/>
                  </a:lnTo>
                  <a:lnTo>
                    <a:pt x="128" y="0"/>
                  </a:lnTo>
                  <a:lnTo>
                    <a:pt x="142" y="0"/>
                  </a:lnTo>
                  <a:lnTo>
                    <a:pt x="142" y="107"/>
                  </a:lnTo>
                  <a:close/>
                  <a:moveTo>
                    <a:pt x="929" y="893"/>
                  </a:moveTo>
                  <a:lnTo>
                    <a:pt x="1036" y="893"/>
                  </a:lnTo>
                  <a:lnTo>
                    <a:pt x="1036" y="907"/>
                  </a:lnTo>
                  <a:lnTo>
                    <a:pt x="929" y="907"/>
                  </a:lnTo>
                  <a:lnTo>
                    <a:pt x="929" y="893"/>
                  </a:lnTo>
                  <a:close/>
                  <a:moveTo>
                    <a:pt x="894" y="933"/>
                  </a:moveTo>
                  <a:lnTo>
                    <a:pt x="908" y="933"/>
                  </a:lnTo>
                  <a:lnTo>
                    <a:pt x="908" y="1040"/>
                  </a:lnTo>
                  <a:lnTo>
                    <a:pt x="894" y="1040"/>
                  </a:lnTo>
                  <a:lnTo>
                    <a:pt x="894" y="933"/>
                  </a:lnTo>
                  <a:close/>
                  <a:moveTo>
                    <a:pt x="0" y="893"/>
                  </a:moveTo>
                  <a:lnTo>
                    <a:pt x="106" y="893"/>
                  </a:lnTo>
                  <a:lnTo>
                    <a:pt x="106" y="907"/>
                  </a:lnTo>
                  <a:lnTo>
                    <a:pt x="0" y="907"/>
                  </a:lnTo>
                  <a:lnTo>
                    <a:pt x="0" y="893"/>
                  </a:lnTo>
                  <a:close/>
                  <a:moveTo>
                    <a:pt x="128" y="933"/>
                  </a:moveTo>
                  <a:lnTo>
                    <a:pt x="141" y="933"/>
                  </a:lnTo>
                  <a:lnTo>
                    <a:pt x="141" y="1040"/>
                  </a:lnTo>
                  <a:lnTo>
                    <a:pt x="128" y="1040"/>
                  </a:lnTo>
                  <a:lnTo>
                    <a:pt x="128" y="933"/>
                  </a:lnTo>
                  <a:close/>
                  <a:moveTo>
                    <a:pt x="180" y="520"/>
                  </a:moveTo>
                  <a:lnTo>
                    <a:pt x="248" y="452"/>
                  </a:lnTo>
                  <a:lnTo>
                    <a:pt x="248" y="588"/>
                  </a:lnTo>
                  <a:lnTo>
                    <a:pt x="180" y="520"/>
                  </a:lnTo>
                  <a:close/>
                  <a:moveTo>
                    <a:pt x="776" y="452"/>
                  </a:moveTo>
                  <a:lnTo>
                    <a:pt x="845" y="520"/>
                  </a:lnTo>
                  <a:lnTo>
                    <a:pt x="776" y="588"/>
                  </a:lnTo>
                  <a:lnTo>
                    <a:pt x="776" y="452"/>
                  </a:lnTo>
                  <a:close/>
                  <a:moveTo>
                    <a:pt x="518" y="187"/>
                  </a:moveTo>
                  <a:lnTo>
                    <a:pt x="586" y="256"/>
                  </a:lnTo>
                  <a:lnTo>
                    <a:pt x="450" y="256"/>
                  </a:lnTo>
                  <a:lnTo>
                    <a:pt x="518" y="187"/>
                  </a:lnTo>
                  <a:close/>
                  <a:moveTo>
                    <a:pt x="450" y="784"/>
                  </a:moveTo>
                  <a:lnTo>
                    <a:pt x="586" y="784"/>
                  </a:lnTo>
                  <a:lnTo>
                    <a:pt x="518" y="853"/>
                  </a:lnTo>
                  <a:lnTo>
                    <a:pt x="450" y="784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72" name="Group 27">
            <a:extLst>
              <a:ext uri="{FF2B5EF4-FFF2-40B4-BE49-F238E27FC236}">
                <a16:creationId xmlns:a16="http://schemas.microsoft.com/office/drawing/2014/main" id="{AC8C18B2-0D29-4069-A3AA-066A9AE2C759}"/>
              </a:ext>
            </a:extLst>
          </p:cNvPr>
          <p:cNvGrpSpPr/>
          <p:nvPr/>
        </p:nvGrpSpPr>
        <p:grpSpPr>
          <a:xfrm>
            <a:off x="573399" y="315124"/>
            <a:ext cx="11045202" cy="730403"/>
            <a:chOff x="573399" y="315085"/>
            <a:chExt cx="11045202" cy="730403"/>
          </a:xfrm>
        </p:grpSpPr>
        <p:sp>
          <p:nvSpPr>
            <p:cNvPr id="73" name="TextBox 76">
              <a:extLst>
                <a:ext uri="{FF2B5EF4-FFF2-40B4-BE49-F238E27FC236}">
                  <a16:creationId xmlns:a16="http://schemas.microsoft.com/office/drawing/2014/main" id="{8F416BBD-9307-4903-ADCC-F99CC4F80D2B}"/>
                </a:ext>
              </a:extLst>
            </p:cNvPr>
            <p:cNvSpPr txBox="1"/>
            <p:nvPr/>
          </p:nvSpPr>
          <p:spPr>
            <a:xfrm>
              <a:off x="1405632" y="320478"/>
              <a:ext cx="46431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zh-CN" altLang="en-US" sz="3600">
                  <a:solidFill>
                    <a:schemeClr val="accent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创新与不足</a:t>
              </a:r>
              <a:endParaRPr lang="zh-CN" altLang="en-US" sz="3600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BEF1AEDF-35F8-4B17-8404-9B56B29FDB4A}"/>
                </a:ext>
              </a:extLst>
            </p:cNvPr>
            <p:cNvCxnSpPr>
              <a:cxnSpLocks/>
            </p:cNvCxnSpPr>
            <p:nvPr/>
          </p:nvCxnSpPr>
          <p:spPr>
            <a:xfrm>
              <a:off x="573399" y="1045488"/>
              <a:ext cx="2560326" cy="0"/>
            </a:xfrm>
            <a:prstGeom prst="line">
              <a:avLst/>
            </a:prstGeom>
            <a:ln w="5715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D5D192CD-B11C-41AD-9F85-FAB7C86B6E05}"/>
                </a:ext>
              </a:extLst>
            </p:cNvPr>
            <p:cNvCxnSpPr>
              <a:cxnSpLocks/>
            </p:cNvCxnSpPr>
            <p:nvPr/>
          </p:nvCxnSpPr>
          <p:spPr>
            <a:xfrm>
              <a:off x="3133725" y="1045488"/>
              <a:ext cx="8484876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background_320161">
              <a:extLst>
                <a:ext uri="{FF2B5EF4-FFF2-40B4-BE49-F238E27FC236}">
                  <a16:creationId xmlns:a16="http://schemas.microsoft.com/office/drawing/2014/main" id="{FD6436D6-E898-4119-B8AE-FA4F37ABE3E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09438" y="315085"/>
              <a:ext cx="532050" cy="531354"/>
            </a:xfrm>
            <a:custGeom>
              <a:avLst/>
              <a:gdLst>
                <a:gd name="connsiteX0" fmla="*/ 156857 w 604761"/>
                <a:gd name="connsiteY0" fmla="*/ 186646 h 603970"/>
                <a:gd name="connsiteX1" fmla="*/ 272251 w 604761"/>
                <a:gd name="connsiteY1" fmla="*/ 186646 h 603970"/>
                <a:gd name="connsiteX2" fmla="*/ 289953 w 604761"/>
                <a:gd name="connsiteY2" fmla="*/ 204335 h 603970"/>
                <a:gd name="connsiteX3" fmla="*/ 289953 w 604761"/>
                <a:gd name="connsiteY3" fmla="*/ 218565 h 603970"/>
                <a:gd name="connsiteX4" fmla="*/ 272251 w 604761"/>
                <a:gd name="connsiteY4" fmla="*/ 236254 h 603970"/>
                <a:gd name="connsiteX5" fmla="*/ 156857 w 604761"/>
                <a:gd name="connsiteY5" fmla="*/ 236254 h 603970"/>
                <a:gd name="connsiteX6" fmla="*/ 139155 w 604761"/>
                <a:gd name="connsiteY6" fmla="*/ 218565 h 603970"/>
                <a:gd name="connsiteX7" fmla="*/ 139155 w 604761"/>
                <a:gd name="connsiteY7" fmla="*/ 204335 h 603970"/>
                <a:gd name="connsiteX8" fmla="*/ 156857 w 604761"/>
                <a:gd name="connsiteY8" fmla="*/ 186646 h 603970"/>
                <a:gd name="connsiteX9" fmla="*/ 213938 w 604761"/>
                <a:gd name="connsiteY9" fmla="*/ 53143 h 603970"/>
                <a:gd name="connsiteX10" fmla="*/ 100317 w 604761"/>
                <a:gd name="connsiteY10" fmla="*/ 100175 h 603970"/>
                <a:gd name="connsiteX11" fmla="*/ 53219 w 604761"/>
                <a:gd name="connsiteY11" fmla="*/ 213635 h 603970"/>
                <a:gd name="connsiteX12" fmla="*/ 100317 w 604761"/>
                <a:gd name="connsiteY12" fmla="*/ 327095 h 603970"/>
                <a:gd name="connsiteX13" fmla="*/ 213938 w 604761"/>
                <a:gd name="connsiteY13" fmla="*/ 374127 h 603970"/>
                <a:gd name="connsiteX14" fmla="*/ 327560 w 604761"/>
                <a:gd name="connsiteY14" fmla="*/ 327095 h 603970"/>
                <a:gd name="connsiteX15" fmla="*/ 327560 w 604761"/>
                <a:gd name="connsiteY15" fmla="*/ 100175 h 603970"/>
                <a:gd name="connsiteX16" fmla="*/ 213938 w 604761"/>
                <a:gd name="connsiteY16" fmla="*/ 53143 h 603970"/>
                <a:gd name="connsiteX17" fmla="*/ 213938 w 604761"/>
                <a:gd name="connsiteY17" fmla="*/ 0 h 603970"/>
                <a:gd name="connsiteX18" fmla="*/ 365212 w 604761"/>
                <a:gd name="connsiteY18" fmla="*/ 62576 h 603970"/>
                <a:gd name="connsiteX19" fmla="*/ 382508 w 604761"/>
                <a:gd name="connsiteY19" fmla="*/ 345297 h 603970"/>
                <a:gd name="connsiteX20" fmla="*/ 418164 w 604761"/>
                <a:gd name="connsiteY20" fmla="*/ 380902 h 603970"/>
                <a:gd name="connsiteX21" fmla="*/ 435194 w 604761"/>
                <a:gd name="connsiteY21" fmla="*/ 363897 h 603970"/>
                <a:gd name="connsiteX22" fmla="*/ 453954 w 604761"/>
                <a:gd name="connsiteY22" fmla="*/ 356191 h 603970"/>
                <a:gd name="connsiteX23" fmla="*/ 472713 w 604761"/>
                <a:gd name="connsiteY23" fmla="*/ 363897 h 603970"/>
                <a:gd name="connsiteX24" fmla="*/ 596979 w 604761"/>
                <a:gd name="connsiteY24" fmla="*/ 487986 h 603970"/>
                <a:gd name="connsiteX25" fmla="*/ 596979 w 604761"/>
                <a:gd name="connsiteY25" fmla="*/ 525584 h 603970"/>
                <a:gd name="connsiteX26" fmla="*/ 526331 w 604761"/>
                <a:gd name="connsiteY26" fmla="*/ 596132 h 603970"/>
                <a:gd name="connsiteX27" fmla="*/ 507571 w 604761"/>
                <a:gd name="connsiteY27" fmla="*/ 603970 h 603970"/>
                <a:gd name="connsiteX28" fmla="*/ 488679 w 604761"/>
                <a:gd name="connsiteY28" fmla="*/ 596132 h 603970"/>
                <a:gd name="connsiteX29" fmla="*/ 364414 w 604761"/>
                <a:gd name="connsiteY29" fmla="*/ 472043 h 603970"/>
                <a:gd name="connsiteX30" fmla="*/ 364414 w 604761"/>
                <a:gd name="connsiteY30" fmla="*/ 434577 h 603970"/>
                <a:gd name="connsiteX31" fmla="*/ 380512 w 604761"/>
                <a:gd name="connsiteY31" fmla="*/ 418501 h 603970"/>
                <a:gd name="connsiteX32" fmla="*/ 344723 w 604761"/>
                <a:gd name="connsiteY32" fmla="*/ 382762 h 603970"/>
                <a:gd name="connsiteX33" fmla="*/ 213938 w 604761"/>
                <a:gd name="connsiteY33" fmla="*/ 427270 h 603970"/>
                <a:gd name="connsiteX34" fmla="*/ 62665 w 604761"/>
                <a:gd name="connsiteY34" fmla="*/ 364694 h 603970"/>
                <a:gd name="connsiteX35" fmla="*/ 0 w 604761"/>
                <a:gd name="connsiteY35" fmla="*/ 213635 h 603970"/>
                <a:gd name="connsiteX36" fmla="*/ 62665 w 604761"/>
                <a:gd name="connsiteY36" fmla="*/ 62576 h 603970"/>
                <a:gd name="connsiteX37" fmla="*/ 213938 w 604761"/>
                <a:gd name="connsiteY37" fmla="*/ 0 h 60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04761" h="603970">
                  <a:moveTo>
                    <a:pt x="156857" y="186646"/>
                  </a:moveTo>
                  <a:lnTo>
                    <a:pt x="272251" y="186646"/>
                  </a:lnTo>
                  <a:cubicBezTo>
                    <a:pt x="282100" y="186646"/>
                    <a:pt x="289953" y="194626"/>
                    <a:pt x="289953" y="204335"/>
                  </a:cubicBezTo>
                  <a:lnTo>
                    <a:pt x="289953" y="218565"/>
                  </a:lnTo>
                  <a:cubicBezTo>
                    <a:pt x="289953" y="228407"/>
                    <a:pt x="282100" y="236254"/>
                    <a:pt x="272251" y="236254"/>
                  </a:cubicBezTo>
                  <a:lnTo>
                    <a:pt x="156857" y="236254"/>
                  </a:lnTo>
                  <a:cubicBezTo>
                    <a:pt x="147141" y="236254"/>
                    <a:pt x="139155" y="228407"/>
                    <a:pt x="139155" y="218565"/>
                  </a:cubicBezTo>
                  <a:lnTo>
                    <a:pt x="139155" y="204335"/>
                  </a:lnTo>
                  <a:cubicBezTo>
                    <a:pt x="139155" y="194626"/>
                    <a:pt x="147141" y="186646"/>
                    <a:pt x="156857" y="186646"/>
                  </a:cubicBezTo>
                  <a:close/>
                  <a:moveTo>
                    <a:pt x="213938" y="53143"/>
                  </a:moveTo>
                  <a:cubicBezTo>
                    <a:pt x="170965" y="53143"/>
                    <a:pt x="130652" y="69883"/>
                    <a:pt x="100317" y="100175"/>
                  </a:cubicBezTo>
                  <a:cubicBezTo>
                    <a:pt x="69982" y="130466"/>
                    <a:pt x="53219" y="170722"/>
                    <a:pt x="53219" y="213635"/>
                  </a:cubicBezTo>
                  <a:cubicBezTo>
                    <a:pt x="53219" y="256548"/>
                    <a:pt x="69982" y="296804"/>
                    <a:pt x="100317" y="327095"/>
                  </a:cubicBezTo>
                  <a:cubicBezTo>
                    <a:pt x="130652" y="357387"/>
                    <a:pt x="170965" y="374127"/>
                    <a:pt x="213938" y="374127"/>
                  </a:cubicBezTo>
                  <a:cubicBezTo>
                    <a:pt x="256912" y="374127"/>
                    <a:pt x="297225" y="357387"/>
                    <a:pt x="327560" y="327095"/>
                  </a:cubicBezTo>
                  <a:cubicBezTo>
                    <a:pt x="390225" y="264519"/>
                    <a:pt x="390225" y="162751"/>
                    <a:pt x="327560" y="100175"/>
                  </a:cubicBezTo>
                  <a:cubicBezTo>
                    <a:pt x="297225" y="69883"/>
                    <a:pt x="256912" y="53143"/>
                    <a:pt x="213938" y="53143"/>
                  </a:cubicBezTo>
                  <a:close/>
                  <a:moveTo>
                    <a:pt x="213938" y="0"/>
                  </a:moveTo>
                  <a:cubicBezTo>
                    <a:pt x="271148" y="0"/>
                    <a:pt x="324766" y="22187"/>
                    <a:pt x="365212" y="62576"/>
                  </a:cubicBezTo>
                  <a:cubicBezTo>
                    <a:pt x="442379" y="139633"/>
                    <a:pt x="448100" y="261464"/>
                    <a:pt x="382508" y="345297"/>
                  </a:cubicBezTo>
                  <a:lnTo>
                    <a:pt x="418164" y="380902"/>
                  </a:lnTo>
                  <a:lnTo>
                    <a:pt x="435194" y="363897"/>
                  </a:lnTo>
                  <a:cubicBezTo>
                    <a:pt x="440117" y="358981"/>
                    <a:pt x="446769" y="356191"/>
                    <a:pt x="453954" y="356191"/>
                  </a:cubicBezTo>
                  <a:cubicBezTo>
                    <a:pt x="461138" y="356191"/>
                    <a:pt x="467791" y="358981"/>
                    <a:pt x="472713" y="363897"/>
                  </a:cubicBezTo>
                  <a:lnTo>
                    <a:pt x="596979" y="487986"/>
                  </a:lnTo>
                  <a:cubicBezTo>
                    <a:pt x="607356" y="498348"/>
                    <a:pt x="607356" y="515221"/>
                    <a:pt x="596979" y="525584"/>
                  </a:cubicBezTo>
                  <a:lnTo>
                    <a:pt x="526331" y="596132"/>
                  </a:lnTo>
                  <a:cubicBezTo>
                    <a:pt x="521275" y="601180"/>
                    <a:pt x="514623" y="603970"/>
                    <a:pt x="507571" y="603970"/>
                  </a:cubicBezTo>
                  <a:cubicBezTo>
                    <a:pt x="500387" y="603970"/>
                    <a:pt x="493735" y="601180"/>
                    <a:pt x="488679" y="596132"/>
                  </a:cubicBezTo>
                  <a:lnTo>
                    <a:pt x="364414" y="472043"/>
                  </a:lnTo>
                  <a:cubicBezTo>
                    <a:pt x="354036" y="461680"/>
                    <a:pt x="354036" y="444940"/>
                    <a:pt x="364414" y="434577"/>
                  </a:cubicBezTo>
                  <a:lnTo>
                    <a:pt x="380512" y="418501"/>
                  </a:lnTo>
                  <a:lnTo>
                    <a:pt x="344723" y="382762"/>
                  </a:lnTo>
                  <a:cubicBezTo>
                    <a:pt x="307470" y="411593"/>
                    <a:pt x="261835" y="427270"/>
                    <a:pt x="213938" y="427270"/>
                  </a:cubicBezTo>
                  <a:cubicBezTo>
                    <a:pt x="156729" y="427270"/>
                    <a:pt x="103111" y="405083"/>
                    <a:pt x="62665" y="364694"/>
                  </a:cubicBezTo>
                  <a:cubicBezTo>
                    <a:pt x="22219" y="324305"/>
                    <a:pt x="0" y="270764"/>
                    <a:pt x="0" y="213635"/>
                  </a:cubicBezTo>
                  <a:cubicBezTo>
                    <a:pt x="0" y="156639"/>
                    <a:pt x="22219" y="102965"/>
                    <a:pt x="62665" y="62576"/>
                  </a:cubicBezTo>
                  <a:cubicBezTo>
                    <a:pt x="103111" y="22187"/>
                    <a:pt x="156729" y="0"/>
                    <a:pt x="2139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77" name="文本框 76">
            <a:extLst>
              <a:ext uri="{FF2B5EF4-FFF2-40B4-BE49-F238E27FC236}">
                <a16:creationId xmlns:a16="http://schemas.microsoft.com/office/drawing/2014/main" id="{925C797C-7F1F-4D31-898F-6766EB53FE88}"/>
              </a:ext>
            </a:extLst>
          </p:cNvPr>
          <p:cNvSpPr txBox="1"/>
          <p:nvPr/>
        </p:nvSpPr>
        <p:spPr>
          <a:xfrm flipH="1">
            <a:off x="885592" y="4264298"/>
            <a:ext cx="1793580" cy="1941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请在此添加您的文字内容，请在此添加您的文字内容。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8C2F1637-4053-460A-A7B1-14F938C68295}"/>
              </a:ext>
            </a:extLst>
          </p:cNvPr>
          <p:cNvSpPr txBox="1"/>
          <p:nvPr/>
        </p:nvSpPr>
        <p:spPr>
          <a:xfrm flipH="1">
            <a:off x="9593440" y="1787043"/>
            <a:ext cx="1793580" cy="1941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请在此添加您的文字内容，请在此添加您的文字内容。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4DDFD4B5-945F-4CD2-A1B1-51A29B562690}"/>
              </a:ext>
            </a:extLst>
          </p:cNvPr>
          <p:cNvSpPr txBox="1"/>
          <p:nvPr/>
        </p:nvSpPr>
        <p:spPr>
          <a:xfrm flipH="1">
            <a:off x="6661353" y="4264298"/>
            <a:ext cx="1793580" cy="1941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请在此添加您的文字内容，请在此添加您的文字内容。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04802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19CDD47D-8F15-4E38-94F6-9CEE5796A73C}"/>
              </a:ext>
            </a:extLst>
          </p:cNvPr>
          <p:cNvGrpSpPr/>
          <p:nvPr/>
        </p:nvGrpSpPr>
        <p:grpSpPr>
          <a:xfrm>
            <a:off x="0" y="1036704"/>
            <a:ext cx="12281131" cy="4098609"/>
            <a:chOff x="0" y="1036704"/>
            <a:chExt cx="12281131" cy="4098609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18A830BD-82A3-4E69-BC38-6051CC980F59}"/>
                </a:ext>
              </a:extLst>
            </p:cNvPr>
            <p:cNvGrpSpPr/>
            <p:nvPr/>
          </p:nvGrpSpPr>
          <p:grpSpPr>
            <a:xfrm>
              <a:off x="0" y="2281487"/>
              <a:ext cx="12192000" cy="2853826"/>
              <a:chOff x="0" y="2281487"/>
              <a:chExt cx="12192000" cy="2853826"/>
            </a:xfrm>
            <a:solidFill>
              <a:schemeClr val="accent1"/>
            </a:solidFill>
          </p:grpSpPr>
          <p:sp>
            <p:nvSpPr>
              <p:cNvPr id="18" name="任意多边形: 形状 17">
                <a:extLst>
                  <a:ext uri="{FF2B5EF4-FFF2-40B4-BE49-F238E27FC236}">
                    <a16:creationId xmlns:a16="http://schemas.microsoft.com/office/drawing/2014/main" id="{E417D26F-6224-4148-BC33-4D26728C5EF7}"/>
                  </a:ext>
                </a:extLst>
              </p:cNvPr>
              <p:cNvSpPr/>
              <p:nvPr/>
            </p:nvSpPr>
            <p:spPr>
              <a:xfrm>
                <a:off x="0" y="2281488"/>
                <a:ext cx="9264650" cy="2853825"/>
              </a:xfrm>
              <a:custGeom>
                <a:avLst/>
                <a:gdLst>
                  <a:gd name="connsiteX0" fmla="*/ 0 w 9251666"/>
                  <a:gd name="connsiteY0" fmla="*/ 0 h 2853825"/>
                  <a:gd name="connsiteX1" fmla="*/ 9251666 w 9251666"/>
                  <a:gd name="connsiteY1" fmla="*/ 0 h 2853825"/>
                  <a:gd name="connsiteX2" fmla="*/ 8538210 w 9251666"/>
                  <a:gd name="connsiteY2" fmla="*/ 2853825 h 2853825"/>
                  <a:gd name="connsiteX3" fmla="*/ 0 w 9251666"/>
                  <a:gd name="connsiteY3" fmla="*/ 2853825 h 2853825"/>
                  <a:gd name="connsiteX4" fmla="*/ 0 w 9251666"/>
                  <a:gd name="connsiteY4" fmla="*/ 0 h 285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51666" h="2853825">
                    <a:moveTo>
                      <a:pt x="0" y="0"/>
                    </a:moveTo>
                    <a:lnTo>
                      <a:pt x="9251666" y="0"/>
                    </a:lnTo>
                    <a:lnTo>
                      <a:pt x="8538210" y="2853825"/>
                    </a:lnTo>
                    <a:lnTo>
                      <a:pt x="0" y="285382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6EDF21CF-9536-4DA2-B923-31502F9A2A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41281" y="2861352"/>
                <a:ext cx="584623" cy="227396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80DD515F-9C21-4F0B-A43B-0D1986D67E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41281" y="2281487"/>
                <a:ext cx="584623" cy="227396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DE6831D1-8C2D-4253-81BC-C13589BC7009}"/>
                  </a:ext>
                </a:extLst>
              </p:cNvPr>
              <p:cNvSpPr/>
              <p:nvPr/>
            </p:nvSpPr>
            <p:spPr>
              <a:xfrm>
                <a:off x="8763450" y="2281488"/>
                <a:ext cx="3428550" cy="2853825"/>
              </a:xfrm>
              <a:custGeom>
                <a:avLst/>
                <a:gdLst>
                  <a:gd name="connsiteX0" fmla="*/ 714457 w 3428550"/>
                  <a:gd name="connsiteY0" fmla="*/ 0 h 2853825"/>
                  <a:gd name="connsiteX1" fmla="*/ 3428550 w 3428550"/>
                  <a:gd name="connsiteY1" fmla="*/ 0 h 2853825"/>
                  <a:gd name="connsiteX2" fmla="*/ 3428550 w 3428550"/>
                  <a:gd name="connsiteY2" fmla="*/ 2853825 h 2853825"/>
                  <a:gd name="connsiteX3" fmla="*/ 0 w 3428550"/>
                  <a:gd name="connsiteY3" fmla="*/ 2853825 h 2853825"/>
                  <a:gd name="connsiteX4" fmla="*/ 714457 w 3428550"/>
                  <a:gd name="connsiteY4" fmla="*/ 0 h 285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8550" h="2853825">
                    <a:moveTo>
                      <a:pt x="714457" y="0"/>
                    </a:moveTo>
                    <a:lnTo>
                      <a:pt x="3428550" y="0"/>
                    </a:lnTo>
                    <a:lnTo>
                      <a:pt x="3428550" y="2853825"/>
                    </a:lnTo>
                    <a:lnTo>
                      <a:pt x="0" y="2853825"/>
                    </a:lnTo>
                    <a:lnTo>
                      <a:pt x="71445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17" name="图片 16" descr="图片包含 鲜花, 户外艺术系列, 就坐, 室内&#10;&#10;描述已自动生成">
              <a:extLst>
                <a:ext uri="{FF2B5EF4-FFF2-40B4-BE49-F238E27FC236}">
                  <a16:creationId xmlns:a16="http://schemas.microsoft.com/office/drawing/2014/main" id="{BCE4FC25-EBD6-40BA-995A-E8579FA221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934259">
              <a:off x="8614030" y="1219994"/>
              <a:ext cx="3850392" cy="3483811"/>
            </a:xfrm>
            <a:prstGeom prst="rect">
              <a:avLst/>
            </a:prstGeom>
          </p:spPr>
        </p:pic>
      </p:grpSp>
      <p:grpSp>
        <p:nvGrpSpPr>
          <p:cNvPr id="44" name="Group 2">
            <a:extLst>
              <a:ext uri="{FF2B5EF4-FFF2-40B4-BE49-F238E27FC236}">
                <a16:creationId xmlns:a16="http://schemas.microsoft.com/office/drawing/2014/main" id="{33B98419-4CBA-4A51-B87F-424551C41D22}"/>
              </a:ext>
            </a:extLst>
          </p:cNvPr>
          <p:cNvGrpSpPr/>
          <p:nvPr/>
        </p:nvGrpSpPr>
        <p:grpSpPr>
          <a:xfrm>
            <a:off x="683742" y="2501534"/>
            <a:ext cx="2369280" cy="2369280"/>
            <a:chOff x="2341287" y="2337078"/>
            <a:chExt cx="2057400" cy="2057400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666FB46F-B264-4227-B91D-477094FF35F4}"/>
                </a:ext>
              </a:extLst>
            </p:cNvPr>
            <p:cNvSpPr/>
            <p:nvPr/>
          </p:nvSpPr>
          <p:spPr>
            <a:xfrm>
              <a:off x="2341287" y="2337078"/>
              <a:ext cx="2057400" cy="20574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FB6EB7C5-994D-4FE3-A448-3B49A96B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8225" y="2790316"/>
              <a:ext cx="1223525" cy="1150923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605310" h="569392">
                  <a:moveTo>
                    <a:pt x="572074" y="232231"/>
                  </a:moveTo>
                  <a:cubicBezTo>
                    <a:pt x="590491" y="232231"/>
                    <a:pt x="605310" y="247124"/>
                    <a:pt x="605310" y="265397"/>
                  </a:cubicBezTo>
                  <a:lnTo>
                    <a:pt x="605310" y="449713"/>
                  </a:lnTo>
                  <a:cubicBezTo>
                    <a:pt x="605310" y="467986"/>
                    <a:pt x="590491" y="482879"/>
                    <a:pt x="572074" y="482879"/>
                  </a:cubicBezTo>
                  <a:cubicBezTo>
                    <a:pt x="553762" y="482879"/>
                    <a:pt x="538837" y="467986"/>
                    <a:pt x="538837" y="449713"/>
                  </a:cubicBezTo>
                  <a:lnTo>
                    <a:pt x="538837" y="265397"/>
                  </a:lnTo>
                  <a:cubicBezTo>
                    <a:pt x="538837" y="247124"/>
                    <a:pt x="553762" y="232231"/>
                    <a:pt x="572074" y="232231"/>
                  </a:cubicBezTo>
                  <a:close/>
                  <a:moveTo>
                    <a:pt x="247331" y="165899"/>
                  </a:moveTo>
                  <a:cubicBezTo>
                    <a:pt x="265643" y="165899"/>
                    <a:pt x="280568" y="180684"/>
                    <a:pt x="280568" y="199060"/>
                  </a:cubicBezTo>
                  <a:lnTo>
                    <a:pt x="280568" y="412812"/>
                  </a:lnTo>
                  <a:cubicBezTo>
                    <a:pt x="280568" y="431082"/>
                    <a:pt x="265643" y="445973"/>
                    <a:pt x="247331" y="445973"/>
                  </a:cubicBezTo>
                  <a:cubicBezTo>
                    <a:pt x="228914" y="445973"/>
                    <a:pt x="214095" y="431082"/>
                    <a:pt x="214095" y="412812"/>
                  </a:cubicBezTo>
                  <a:lnTo>
                    <a:pt x="214095" y="199060"/>
                  </a:lnTo>
                  <a:cubicBezTo>
                    <a:pt x="214095" y="180684"/>
                    <a:pt x="228914" y="165899"/>
                    <a:pt x="247331" y="165899"/>
                  </a:cubicBezTo>
                  <a:close/>
                  <a:moveTo>
                    <a:pt x="33201" y="165899"/>
                  </a:moveTo>
                  <a:cubicBezTo>
                    <a:pt x="51493" y="165899"/>
                    <a:pt x="66402" y="180686"/>
                    <a:pt x="66402" y="199065"/>
                  </a:cubicBezTo>
                  <a:lnTo>
                    <a:pt x="66402" y="331728"/>
                  </a:lnTo>
                  <a:cubicBezTo>
                    <a:pt x="66402" y="350000"/>
                    <a:pt x="51493" y="364893"/>
                    <a:pt x="33201" y="364893"/>
                  </a:cubicBezTo>
                  <a:cubicBezTo>
                    <a:pt x="14909" y="364893"/>
                    <a:pt x="0" y="350000"/>
                    <a:pt x="0" y="331728"/>
                  </a:cubicBezTo>
                  <a:lnTo>
                    <a:pt x="0" y="199065"/>
                  </a:lnTo>
                  <a:cubicBezTo>
                    <a:pt x="0" y="180686"/>
                    <a:pt x="14909" y="165899"/>
                    <a:pt x="33201" y="165899"/>
                  </a:cubicBezTo>
                  <a:close/>
                  <a:moveTo>
                    <a:pt x="357979" y="96816"/>
                  </a:moveTo>
                  <a:cubicBezTo>
                    <a:pt x="376396" y="96816"/>
                    <a:pt x="391215" y="111604"/>
                    <a:pt x="391215" y="129983"/>
                  </a:cubicBezTo>
                  <a:lnTo>
                    <a:pt x="391215" y="449713"/>
                  </a:lnTo>
                  <a:cubicBezTo>
                    <a:pt x="391215" y="467986"/>
                    <a:pt x="376396" y="482879"/>
                    <a:pt x="357979" y="482879"/>
                  </a:cubicBezTo>
                  <a:cubicBezTo>
                    <a:pt x="339667" y="482879"/>
                    <a:pt x="324742" y="467986"/>
                    <a:pt x="324742" y="449713"/>
                  </a:cubicBezTo>
                  <a:lnTo>
                    <a:pt x="324742" y="129983"/>
                  </a:lnTo>
                  <a:cubicBezTo>
                    <a:pt x="324742" y="111604"/>
                    <a:pt x="339667" y="96816"/>
                    <a:pt x="357979" y="96816"/>
                  </a:cubicBezTo>
                  <a:close/>
                  <a:moveTo>
                    <a:pt x="140284" y="49819"/>
                  </a:moveTo>
                  <a:cubicBezTo>
                    <a:pt x="158596" y="49819"/>
                    <a:pt x="173521" y="64606"/>
                    <a:pt x="173521" y="82985"/>
                  </a:cubicBezTo>
                  <a:lnTo>
                    <a:pt x="173521" y="469894"/>
                  </a:lnTo>
                  <a:cubicBezTo>
                    <a:pt x="173521" y="488273"/>
                    <a:pt x="158596" y="503060"/>
                    <a:pt x="140284" y="503060"/>
                  </a:cubicBezTo>
                  <a:cubicBezTo>
                    <a:pt x="121867" y="503060"/>
                    <a:pt x="107048" y="488273"/>
                    <a:pt x="107048" y="469894"/>
                  </a:cubicBezTo>
                  <a:lnTo>
                    <a:pt x="107048" y="82985"/>
                  </a:lnTo>
                  <a:cubicBezTo>
                    <a:pt x="107048" y="64606"/>
                    <a:pt x="121867" y="49819"/>
                    <a:pt x="140284" y="49819"/>
                  </a:cubicBezTo>
                  <a:close/>
                  <a:moveTo>
                    <a:pt x="465027" y="0"/>
                  </a:moveTo>
                  <a:cubicBezTo>
                    <a:pt x="483444" y="0"/>
                    <a:pt x="498263" y="14789"/>
                    <a:pt x="498263" y="33170"/>
                  </a:cubicBezTo>
                  <a:lnTo>
                    <a:pt x="498263" y="536222"/>
                  </a:lnTo>
                  <a:cubicBezTo>
                    <a:pt x="498263" y="554603"/>
                    <a:pt x="483444" y="569392"/>
                    <a:pt x="465027" y="569392"/>
                  </a:cubicBezTo>
                  <a:cubicBezTo>
                    <a:pt x="446715" y="569392"/>
                    <a:pt x="431790" y="554603"/>
                    <a:pt x="431790" y="536222"/>
                  </a:cubicBezTo>
                  <a:lnTo>
                    <a:pt x="431790" y="33170"/>
                  </a:lnTo>
                  <a:cubicBezTo>
                    <a:pt x="431790" y="14789"/>
                    <a:pt x="446715" y="0"/>
                    <a:pt x="465027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8E40D5A-CF5F-4204-9C6F-AE92E86BFAE9}"/>
              </a:ext>
            </a:extLst>
          </p:cNvPr>
          <p:cNvGrpSpPr/>
          <p:nvPr/>
        </p:nvGrpSpPr>
        <p:grpSpPr>
          <a:xfrm>
            <a:off x="3533161" y="2809011"/>
            <a:ext cx="4124379" cy="1756639"/>
            <a:chOff x="3935808" y="2551836"/>
            <a:chExt cx="4124379" cy="1756639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FF63B874-3B5D-48C1-9C26-00CACAAFA665}"/>
                </a:ext>
              </a:extLst>
            </p:cNvPr>
            <p:cNvSpPr txBox="1"/>
            <p:nvPr/>
          </p:nvSpPr>
          <p:spPr>
            <a:xfrm>
              <a:off x="3935808" y="3075056"/>
              <a:ext cx="41243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>
                  <a:solidFill>
                    <a:schemeClr val="bg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总结与</a:t>
              </a:r>
              <a:r>
                <a:rPr lang="zh-CN" altLang="en-US" sz="4000">
                  <a:solidFill>
                    <a:schemeClr val="accent2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展望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20059F5-5107-4296-B197-927E02D4B619}"/>
                </a:ext>
              </a:extLst>
            </p:cNvPr>
            <p:cNvSpPr txBox="1"/>
            <p:nvPr/>
          </p:nvSpPr>
          <p:spPr>
            <a:xfrm>
              <a:off x="3935808" y="2551836"/>
              <a:ext cx="20384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800" dirty="0">
                  <a:solidFill>
                    <a:schemeClr val="bg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PART 07</a:t>
              </a:r>
              <a:endParaRPr lang="zh-CN" altLang="en-US" sz="280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4D44625-5C98-4A7E-99B3-D327ECC1FEEC}"/>
                </a:ext>
              </a:extLst>
            </p:cNvPr>
            <p:cNvSpPr txBox="1"/>
            <p:nvPr/>
          </p:nvSpPr>
          <p:spPr>
            <a:xfrm>
              <a:off x="3935808" y="3772762"/>
              <a:ext cx="41243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dirty="0">
                  <a:solidFill>
                    <a:schemeClr val="bg1">
                      <a:alpha val="8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SUMMARY AND PROSPECT</a:t>
              </a:r>
              <a:endParaRPr lang="zh-CN" altLang="en-US" sz="1600">
                <a:solidFill>
                  <a:schemeClr val="bg1"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12EA426F-6A64-4CBA-A754-C3E73745DFFA}"/>
                </a:ext>
              </a:extLst>
            </p:cNvPr>
            <p:cNvCxnSpPr>
              <a:cxnSpLocks/>
            </p:cNvCxnSpPr>
            <p:nvPr/>
          </p:nvCxnSpPr>
          <p:spPr>
            <a:xfrm>
              <a:off x="4029075" y="4308475"/>
              <a:ext cx="530225" cy="0"/>
            </a:xfrm>
            <a:prstGeom prst="line">
              <a:avLst/>
            </a:prstGeom>
            <a:ln w="95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BADA1AC-F645-4E34-A576-1DFE0A7A5E81}"/>
              </a:ext>
            </a:extLst>
          </p:cNvPr>
          <p:cNvGrpSpPr/>
          <p:nvPr/>
        </p:nvGrpSpPr>
        <p:grpSpPr>
          <a:xfrm>
            <a:off x="562350" y="359737"/>
            <a:ext cx="3325986" cy="808169"/>
            <a:chOff x="562350" y="410781"/>
            <a:chExt cx="3325986" cy="808169"/>
          </a:xfrm>
        </p:grpSpPr>
        <p:pic>
          <p:nvPicPr>
            <p:cNvPr id="13" name="图形 12">
              <a:extLst>
                <a:ext uri="{FF2B5EF4-FFF2-40B4-BE49-F238E27FC236}">
                  <a16:creationId xmlns:a16="http://schemas.microsoft.com/office/drawing/2014/main" id="{3665989E-6DB0-4E20-B194-3AC3C1686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2350" y="410781"/>
              <a:ext cx="806669" cy="808169"/>
            </a:xfrm>
            <a:prstGeom prst="rect">
              <a:avLst/>
            </a:prstGeom>
          </p:spPr>
        </p:pic>
        <p:pic>
          <p:nvPicPr>
            <p:cNvPr id="14" name="图形 13">
              <a:extLst>
                <a:ext uri="{FF2B5EF4-FFF2-40B4-BE49-F238E27FC236}">
                  <a16:creationId xmlns:a16="http://schemas.microsoft.com/office/drawing/2014/main" id="{3C7DB04E-0A57-42C0-9005-B047AD4FE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07474" y="499156"/>
              <a:ext cx="2380862" cy="632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3371211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C48DE3E-1070-4D7F-91C7-732D307314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  <a14:imgEffect>
                      <a14:brightnessContrast bright="1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907"/>
          <a:stretch/>
        </p:blipFill>
        <p:spPr>
          <a:xfrm>
            <a:off x="-1701866" y="1724187"/>
            <a:ext cx="6756465" cy="4257513"/>
          </a:xfrm>
          <a:prstGeom prst="rect">
            <a:avLst/>
          </a:prstGeom>
        </p:spPr>
      </p:pic>
      <p:pic>
        <p:nvPicPr>
          <p:cNvPr id="24" name="Picture 5" descr="Picture 5">
            <a:extLst>
              <a:ext uri="{FF2B5EF4-FFF2-40B4-BE49-F238E27FC236}">
                <a16:creationId xmlns:a16="http://schemas.microsoft.com/office/drawing/2014/main" id="{2BAECB5F-8F3C-4966-8192-63A7B41FC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58698" y="1306798"/>
            <a:ext cx="8854698" cy="5308605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C08B669-4E88-47CF-AD38-3A34C77A3088}"/>
              </a:ext>
            </a:extLst>
          </p:cNvPr>
          <p:cNvSpPr txBox="1"/>
          <p:nvPr/>
        </p:nvSpPr>
        <p:spPr>
          <a:xfrm>
            <a:off x="6320941" y="1749588"/>
            <a:ext cx="1603860" cy="738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sz="24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>
              <a:lnSpc>
                <a:spcPct val="120000"/>
              </a:lnSpc>
            </a:pPr>
            <a:r>
              <a:rPr lang="en-US" altLang="zh-CN" sz="1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the title here</a:t>
            </a:r>
            <a:endParaRPr lang="zh-CN" altLang="en-US" sz="1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B242608-E66A-406E-ABC3-B2FB053A38C1}"/>
              </a:ext>
            </a:extLst>
          </p:cNvPr>
          <p:cNvSpPr txBox="1"/>
          <p:nvPr/>
        </p:nvSpPr>
        <p:spPr>
          <a:xfrm>
            <a:off x="6320940" y="2738403"/>
            <a:ext cx="4829025" cy="1589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请在此添加您的文字内容，请在此添加您的文字内容。请在此添加您的文字内容，请在此添加您的文字内容。请在此添加您的文字内容，请在此添加您的文字内容。请在此添加您的文字内容，请在此添加您的文字内容。</a:t>
            </a: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AF63081-BB6F-4668-ACD1-1644B277C6FB}"/>
              </a:ext>
            </a:extLst>
          </p:cNvPr>
          <p:cNvSpPr/>
          <p:nvPr/>
        </p:nvSpPr>
        <p:spPr>
          <a:xfrm>
            <a:off x="6400022" y="4657968"/>
            <a:ext cx="938038" cy="938038"/>
          </a:xfrm>
          <a:prstGeom prst="ellipse">
            <a:avLst/>
          </a:prstGeom>
          <a:solidFill>
            <a:schemeClr val="accent1"/>
          </a:solidFill>
          <a:ln w="19050">
            <a:noFill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0706C093-A8FB-4167-AA74-52408490F48F}"/>
              </a:ext>
            </a:extLst>
          </p:cNvPr>
          <p:cNvGrpSpPr/>
          <p:nvPr/>
        </p:nvGrpSpPr>
        <p:grpSpPr>
          <a:xfrm>
            <a:off x="6658458" y="4915706"/>
            <a:ext cx="421166" cy="422562"/>
            <a:chOff x="9898742" y="3257999"/>
            <a:chExt cx="551080" cy="552906"/>
          </a:xfrm>
          <a:solidFill>
            <a:schemeClr val="bg1"/>
          </a:solidFill>
        </p:grpSpPr>
        <p:sp>
          <p:nvSpPr>
            <p:cNvPr id="35" name="Freeform 231">
              <a:extLst>
                <a:ext uri="{FF2B5EF4-FFF2-40B4-BE49-F238E27FC236}">
                  <a16:creationId xmlns:a16="http://schemas.microsoft.com/office/drawing/2014/main" id="{C1E884C4-5C1A-4208-A637-04C30ACCAEBD}"/>
                </a:ext>
              </a:extLst>
            </p:cNvPr>
            <p:cNvSpPr/>
            <p:nvPr/>
          </p:nvSpPr>
          <p:spPr>
            <a:xfrm>
              <a:off x="9898742" y="3257999"/>
              <a:ext cx="551080" cy="552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8" h="21558" extrusionOk="0">
                  <a:moveTo>
                    <a:pt x="21431" y="20925"/>
                  </a:moveTo>
                  <a:cubicBezTo>
                    <a:pt x="14850" y="14175"/>
                    <a:pt x="14850" y="14175"/>
                    <a:pt x="14850" y="14175"/>
                  </a:cubicBezTo>
                  <a:cubicBezTo>
                    <a:pt x="15019" y="14006"/>
                    <a:pt x="15019" y="14006"/>
                    <a:pt x="15019" y="14006"/>
                  </a:cubicBezTo>
                  <a:cubicBezTo>
                    <a:pt x="16369" y="12487"/>
                    <a:pt x="17044" y="10462"/>
                    <a:pt x="17044" y="8437"/>
                  </a:cubicBezTo>
                  <a:cubicBezTo>
                    <a:pt x="17044" y="3713"/>
                    <a:pt x="13162" y="0"/>
                    <a:pt x="8438" y="0"/>
                  </a:cubicBezTo>
                  <a:cubicBezTo>
                    <a:pt x="6244" y="0"/>
                    <a:pt x="4050" y="844"/>
                    <a:pt x="2531" y="2531"/>
                  </a:cubicBezTo>
                  <a:cubicBezTo>
                    <a:pt x="844" y="4050"/>
                    <a:pt x="0" y="6244"/>
                    <a:pt x="0" y="8437"/>
                  </a:cubicBezTo>
                  <a:cubicBezTo>
                    <a:pt x="0" y="13162"/>
                    <a:pt x="3881" y="17044"/>
                    <a:pt x="8438" y="17044"/>
                  </a:cubicBezTo>
                  <a:cubicBezTo>
                    <a:pt x="10631" y="17044"/>
                    <a:pt x="12487" y="16200"/>
                    <a:pt x="14175" y="14850"/>
                  </a:cubicBezTo>
                  <a:cubicBezTo>
                    <a:pt x="14344" y="14850"/>
                    <a:pt x="14344" y="14850"/>
                    <a:pt x="14344" y="14850"/>
                  </a:cubicBezTo>
                  <a:cubicBezTo>
                    <a:pt x="20925" y="21431"/>
                    <a:pt x="20925" y="21431"/>
                    <a:pt x="20925" y="21431"/>
                  </a:cubicBezTo>
                  <a:cubicBezTo>
                    <a:pt x="21094" y="21600"/>
                    <a:pt x="21262" y="21600"/>
                    <a:pt x="21431" y="21431"/>
                  </a:cubicBezTo>
                  <a:cubicBezTo>
                    <a:pt x="21600" y="21262"/>
                    <a:pt x="21600" y="21094"/>
                    <a:pt x="21431" y="20925"/>
                  </a:cubicBezTo>
                  <a:close/>
                  <a:moveTo>
                    <a:pt x="14006" y="14006"/>
                  </a:moveTo>
                  <a:cubicBezTo>
                    <a:pt x="13331" y="14681"/>
                    <a:pt x="12487" y="15187"/>
                    <a:pt x="11475" y="15694"/>
                  </a:cubicBezTo>
                  <a:cubicBezTo>
                    <a:pt x="10631" y="16031"/>
                    <a:pt x="9619" y="16200"/>
                    <a:pt x="8438" y="16200"/>
                  </a:cubicBezTo>
                  <a:cubicBezTo>
                    <a:pt x="7425" y="16200"/>
                    <a:pt x="6413" y="16031"/>
                    <a:pt x="5569" y="15694"/>
                  </a:cubicBezTo>
                  <a:cubicBezTo>
                    <a:pt x="4556" y="15187"/>
                    <a:pt x="3713" y="14681"/>
                    <a:pt x="3038" y="14006"/>
                  </a:cubicBezTo>
                  <a:cubicBezTo>
                    <a:pt x="2363" y="13331"/>
                    <a:pt x="1688" y="12487"/>
                    <a:pt x="1350" y="11475"/>
                  </a:cubicBezTo>
                  <a:cubicBezTo>
                    <a:pt x="1013" y="10631"/>
                    <a:pt x="844" y="9619"/>
                    <a:pt x="844" y="8437"/>
                  </a:cubicBezTo>
                  <a:cubicBezTo>
                    <a:pt x="844" y="7425"/>
                    <a:pt x="1013" y="6412"/>
                    <a:pt x="1350" y="5400"/>
                  </a:cubicBezTo>
                  <a:cubicBezTo>
                    <a:pt x="1688" y="4556"/>
                    <a:pt x="2363" y="3713"/>
                    <a:pt x="3038" y="3038"/>
                  </a:cubicBezTo>
                  <a:cubicBezTo>
                    <a:pt x="3713" y="2363"/>
                    <a:pt x="4556" y="1688"/>
                    <a:pt x="5569" y="1350"/>
                  </a:cubicBezTo>
                  <a:cubicBezTo>
                    <a:pt x="7425" y="506"/>
                    <a:pt x="9619" y="506"/>
                    <a:pt x="11475" y="1350"/>
                  </a:cubicBezTo>
                  <a:cubicBezTo>
                    <a:pt x="12487" y="1688"/>
                    <a:pt x="13331" y="2363"/>
                    <a:pt x="14006" y="3038"/>
                  </a:cubicBezTo>
                  <a:cubicBezTo>
                    <a:pt x="14681" y="3713"/>
                    <a:pt x="15187" y="4556"/>
                    <a:pt x="15694" y="5400"/>
                  </a:cubicBezTo>
                  <a:cubicBezTo>
                    <a:pt x="16031" y="6412"/>
                    <a:pt x="16200" y="7425"/>
                    <a:pt x="16200" y="8437"/>
                  </a:cubicBezTo>
                  <a:cubicBezTo>
                    <a:pt x="16200" y="9619"/>
                    <a:pt x="16031" y="10631"/>
                    <a:pt x="15694" y="11475"/>
                  </a:cubicBezTo>
                  <a:cubicBezTo>
                    <a:pt x="15187" y="12487"/>
                    <a:pt x="14681" y="13331"/>
                    <a:pt x="14006" y="1400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dirty="0">
                <a:latin typeface="微软雅黑" panose="020B0503020204020204" pitchFamily="34" charset="-122"/>
              </a:endParaRPr>
            </a:p>
          </p:txBody>
        </p:sp>
        <p:sp>
          <p:nvSpPr>
            <p:cNvPr id="36" name="Freeform 232">
              <a:extLst>
                <a:ext uri="{FF2B5EF4-FFF2-40B4-BE49-F238E27FC236}">
                  <a16:creationId xmlns:a16="http://schemas.microsoft.com/office/drawing/2014/main" id="{64E00940-59EF-456A-B4D6-DAA949BD2E82}"/>
                </a:ext>
              </a:extLst>
            </p:cNvPr>
            <p:cNvSpPr/>
            <p:nvPr/>
          </p:nvSpPr>
          <p:spPr>
            <a:xfrm>
              <a:off x="9962734" y="3323819"/>
              <a:ext cx="164551" cy="162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63" y="0"/>
                  </a:moveTo>
                  <a:cubicBezTo>
                    <a:pt x="9095" y="0"/>
                    <a:pt x="0" y="9095"/>
                    <a:pt x="0" y="20463"/>
                  </a:cubicBezTo>
                  <a:cubicBezTo>
                    <a:pt x="0" y="21032"/>
                    <a:pt x="568" y="21600"/>
                    <a:pt x="1137" y="21600"/>
                  </a:cubicBezTo>
                  <a:cubicBezTo>
                    <a:pt x="2274" y="21600"/>
                    <a:pt x="2842" y="21032"/>
                    <a:pt x="2842" y="20463"/>
                  </a:cubicBezTo>
                  <a:cubicBezTo>
                    <a:pt x="2842" y="15347"/>
                    <a:pt x="4547" y="10800"/>
                    <a:pt x="7958" y="7958"/>
                  </a:cubicBezTo>
                  <a:cubicBezTo>
                    <a:pt x="11368" y="4547"/>
                    <a:pt x="15347" y="2274"/>
                    <a:pt x="20463" y="2274"/>
                  </a:cubicBezTo>
                  <a:cubicBezTo>
                    <a:pt x="21032" y="2274"/>
                    <a:pt x="21600" y="1705"/>
                    <a:pt x="21600" y="1137"/>
                  </a:cubicBezTo>
                  <a:cubicBezTo>
                    <a:pt x="21600" y="568"/>
                    <a:pt x="21032" y="0"/>
                    <a:pt x="20463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32" name="椭圆 31">
            <a:extLst>
              <a:ext uri="{FF2B5EF4-FFF2-40B4-BE49-F238E27FC236}">
                <a16:creationId xmlns:a16="http://schemas.microsoft.com/office/drawing/2014/main" id="{2CD7851A-730A-42CA-A1B1-767BE97EDAB9}"/>
              </a:ext>
            </a:extLst>
          </p:cNvPr>
          <p:cNvSpPr/>
          <p:nvPr/>
        </p:nvSpPr>
        <p:spPr>
          <a:xfrm>
            <a:off x="10211927" y="4657968"/>
            <a:ext cx="938038" cy="938038"/>
          </a:xfrm>
          <a:prstGeom prst="ellipse">
            <a:avLst/>
          </a:prstGeom>
          <a:solidFill>
            <a:schemeClr val="accent1"/>
          </a:solidFill>
          <a:ln w="19050">
            <a:noFill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0FE43992-255E-428D-A7BF-5E0285F9E4AC}"/>
              </a:ext>
            </a:extLst>
          </p:cNvPr>
          <p:cNvGrpSpPr/>
          <p:nvPr/>
        </p:nvGrpSpPr>
        <p:grpSpPr>
          <a:xfrm>
            <a:off x="10446829" y="4995714"/>
            <a:ext cx="468234" cy="262546"/>
            <a:chOff x="22015712" y="10715184"/>
            <a:chExt cx="612665" cy="343531"/>
          </a:xfrm>
          <a:solidFill>
            <a:schemeClr val="bg1"/>
          </a:solidFill>
        </p:grpSpPr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1FB99449-5875-4BA1-BF79-8D3590BC8BCE}"/>
                </a:ext>
              </a:extLst>
            </p:cNvPr>
            <p:cNvSpPr/>
            <p:nvPr/>
          </p:nvSpPr>
          <p:spPr>
            <a:xfrm>
              <a:off x="22015712" y="10715184"/>
              <a:ext cx="612665" cy="343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6750" y="0"/>
                    <a:pt x="2700" y="3927"/>
                    <a:pt x="0" y="10940"/>
                  </a:cubicBezTo>
                  <a:cubicBezTo>
                    <a:pt x="2700" y="17673"/>
                    <a:pt x="6750" y="21600"/>
                    <a:pt x="10800" y="21600"/>
                  </a:cubicBezTo>
                  <a:cubicBezTo>
                    <a:pt x="14850" y="21600"/>
                    <a:pt x="18900" y="17673"/>
                    <a:pt x="21600" y="10940"/>
                  </a:cubicBezTo>
                  <a:cubicBezTo>
                    <a:pt x="18900" y="3927"/>
                    <a:pt x="14850" y="0"/>
                    <a:pt x="10800" y="0"/>
                  </a:cubicBezTo>
                  <a:close/>
                  <a:moveTo>
                    <a:pt x="18900" y="14306"/>
                  </a:moveTo>
                  <a:cubicBezTo>
                    <a:pt x="18225" y="15709"/>
                    <a:pt x="17381" y="16831"/>
                    <a:pt x="16369" y="17673"/>
                  </a:cubicBezTo>
                  <a:cubicBezTo>
                    <a:pt x="15525" y="18514"/>
                    <a:pt x="14681" y="19356"/>
                    <a:pt x="13669" y="19636"/>
                  </a:cubicBezTo>
                  <a:cubicBezTo>
                    <a:pt x="12825" y="20197"/>
                    <a:pt x="11813" y="20478"/>
                    <a:pt x="10800" y="20478"/>
                  </a:cubicBezTo>
                  <a:cubicBezTo>
                    <a:pt x="9787" y="20478"/>
                    <a:pt x="8775" y="20197"/>
                    <a:pt x="7931" y="19636"/>
                  </a:cubicBezTo>
                  <a:cubicBezTo>
                    <a:pt x="6919" y="19356"/>
                    <a:pt x="6075" y="18514"/>
                    <a:pt x="5231" y="17673"/>
                  </a:cubicBezTo>
                  <a:cubicBezTo>
                    <a:pt x="4219" y="16831"/>
                    <a:pt x="3375" y="15709"/>
                    <a:pt x="2700" y="14306"/>
                  </a:cubicBezTo>
                  <a:cubicBezTo>
                    <a:pt x="2025" y="13465"/>
                    <a:pt x="1519" y="12343"/>
                    <a:pt x="1012" y="10940"/>
                  </a:cubicBezTo>
                  <a:cubicBezTo>
                    <a:pt x="1012" y="10940"/>
                    <a:pt x="1012" y="10940"/>
                    <a:pt x="1012" y="10940"/>
                  </a:cubicBezTo>
                  <a:cubicBezTo>
                    <a:pt x="1012" y="10660"/>
                    <a:pt x="1012" y="10660"/>
                    <a:pt x="1012" y="10660"/>
                  </a:cubicBezTo>
                  <a:cubicBezTo>
                    <a:pt x="1519" y="9257"/>
                    <a:pt x="2025" y="8416"/>
                    <a:pt x="2700" y="7294"/>
                  </a:cubicBezTo>
                  <a:cubicBezTo>
                    <a:pt x="3375" y="5891"/>
                    <a:pt x="4219" y="4769"/>
                    <a:pt x="5231" y="3927"/>
                  </a:cubicBezTo>
                  <a:cubicBezTo>
                    <a:pt x="6075" y="3086"/>
                    <a:pt x="6919" y="2244"/>
                    <a:pt x="7931" y="1964"/>
                  </a:cubicBezTo>
                  <a:cubicBezTo>
                    <a:pt x="9787" y="842"/>
                    <a:pt x="11813" y="842"/>
                    <a:pt x="13669" y="1964"/>
                  </a:cubicBezTo>
                  <a:cubicBezTo>
                    <a:pt x="14681" y="2244"/>
                    <a:pt x="15525" y="3086"/>
                    <a:pt x="16369" y="3927"/>
                  </a:cubicBezTo>
                  <a:cubicBezTo>
                    <a:pt x="17381" y="4769"/>
                    <a:pt x="18225" y="5891"/>
                    <a:pt x="18900" y="7294"/>
                  </a:cubicBezTo>
                  <a:cubicBezTo>
                    <a:pt x="19575" y="8416"/>
                    <a:pt x="20081" y="9257"/>
                    <a:pt x="20588" y="10660"/>
                  </a:cubicBezTo>
                  <a:cubicBezTo>
                    <a:pt x="20588" y="10940"/>
                    <a:pt x="20588" y="10940"/>
                    <a:pt x="20588" y="10940"/>
                  </a:cubicBezTo>
                  <a:cubicBezTo>
                    <a:pt x="20588" y="10940"/>
                    <a:pt x="20588" y="10940"/>
                    <a:pt x="20588" y="10940"/>
                  </a:cubicBezTo>
                  <a:cubicBezTo>
                    <a:pt x="20081" y="12343"/>
                    <a:pt x="19575" y="13465"/>
                    <a:pt x="18900" y="1430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dirty="0">
                <a:latin typeface="微软雅黑" panose="020B0503020204020204" pitchFamily="34" charset="-122"/>
              </a:endParaRPr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0307B5BA-2646-4F26-A120-0534229D1959}"/>
                </a:ext>
              </a:extLst>
            </p:cNvPr>
            <p:cNvSpPr/>
            <p:nvPr/>
          </p:nvSpPr>
          <p:spPr>
            <a:xfrm>
              <a:off x="22221954" y="10794460"/>
              <a:ext cx="200178" cy="183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629" y="0"/>
                    <a:pt x="0" y="4741"/>
                    <a:pt x="0" y="11063"/>
                  </a:cubicBezTo>
                  <a:cubicBezTo>
                    <a:pt x="0" y="16859"/>
                    <a:pt x="4629" y="21600"/>
                    <a:pt x="10800" y="21600"/>
                  </a:cubicBezTo>
                  <a:cubicBezTo>
                    <a:pt x="16971" y="21600"/>
                    <a:pt x="21600" y="16859"/>
                    <a:pt x="21600" y="11063"/>
                  </a:cubicBezTo>
                  <a:cubicBezTo>
                    <a:pt x="21600" y="4741"/>
                    <a:pt x="16971" y="0"/>
                    <a:pt x="10800" y="0"/>
                  </a:cubicBezTo>
                  <a:close/>
                  <a:moveTo>
                    <a:pt x="10800" y="19493"/>
                  </a:moveTo>
                  <a:cubicBezTo>
                    <a:pt x="6171" y="19493"/>
                    <a:pt x="2571" y="15805"/>
                    <a:pt x="2571" y="11063"/>
                  </a:cubicBezTo>
                  <a:cubicBezTo>
                    <a:pt x="2571" y="6322"/>
                    <a:pt x="6171" y="2107"/>
                    <a:pt x="10800" y="2107"/>
                  </a:cubicBezTo>
                  <a:cubicBezTo>
                    <a:pt x="15429" y="2107"/>
                    <a:pt x="19029" y="6322"/>
                    <a:pt x="19029" y="11063"/>
                  </a:cubicBezTo>
                  <a:cubicBezTo>
                    <a:pt x="19029" y="15805"/>
                    <a:pt x="15429" y="19493"/>
                    <a:pt x="10800" y="19493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33" name="椭圆 32">
            <a:extLst>
              <a:ext uri="{FF2B5EF4-FFF2-40B4-BE49-F238E27FC236}">
                <a16:creationId xmlns:a16="http://schemas.microsoft.com/office/drawing/2014/main" id="{D4A7A881-53CB-4F32-A27D-35748F8D15A7}"/>
              </a:ext>
            </a:extLst>
          </p:cNvPr>
          <p:cNvSpPr/>
          <p:nvPr/>
        </p:nvSpPr>
        <p:spPr>
          <a:xfrm>
            <a:off x="8305974" y="4657968"/>
            <a:ext cx="938038" cy="938038"/>
          </a:xfrm>
          <a:prstGeom prst="ellipse">
            <a:avLst/>
          </a:prstGeom>
          <a:solidFill>
            <a:schemeClr val="accent2"/>
          </a:solidFill>
          <a:ln w="19050">
            <a:noFill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Freeform 73">
            <a:extLst>
              <a:ext uri="{FF2B5EF4-FFF2-40B4-BE49-F238E27FC236}">
                <a16:creationId xmlns:a16="http://schemas.microsoft.com/office/drawing/2014/main" id="{796B7EAB-EA83-441B-8BE9-5DF4C185BF51}"/>
              </a:ext>
            </a:extLst>
          </p:cNvPr>
          <p:cNvSpPr/>
          <p:nvPr/>
        </p:nvSpPr>
        <p:spPr>
          <a:xfrm>
            <a:off x="8567147" y="4908440"/>
            <a:ext cx="415692" cy="437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031"/>
                </a:moveTo>
                <a:cubicBezTo>
                  <a:pt x="21600" y="5738"/>
                  <a:pt x="21600" y="5738"/>
                  <a:pt x="21600" y="5738"/>
                </a:cubicBezTo>
                <a:cubicBezTo>
                  <a:pt x="21600" y="5569"/>
                  <a:pt x="21411" y="5400"/>
                  <a:pt x="21221" y="5400"/>
                </a:cubicBezTo>
                <a:cubicBezTo>
                  <a:pt x="10989" y="169"/>
                  <a:pt x="10989" y="169"/>
                  <a:pt x="10989" y="169"/>
                </a:cubicBezTo>
                <a:cubicBezTo>
                  <a:pt x="10989" y="0"/>
                  <a:pt x="10800" y="0"/>
                  <a:pt x="10800" y="0"/>
                </a:cubicBezTo>
                <a:cubicBezTo>
                  <a:pt x="10800" y="0"/>
                  <a:pt x="10611" y="0"/>
                  <a:pt x="10611" y="169"/>
                </a:cubicBezTo>
                <a:cubicBezTo>
                  <a:pt x="189" y="5400"/>
                  <a:pt x="189" y="5400"/>
                  <a:pt x="189" y="5400"/>
                </a:cubicBezTo>
                <a:cubicBezTo>
                  <a:pt x="189" y="5400"/>
                  <a:pt x="0" y="5569"/>
                  <a:pt x="0" y="5738"/>
                </a:cubicBezTo>
                <a:cubicBezTo>
                  <a:pt x="0" y="15863"/>
                  <a:pt x="0" y="15863"/>
                  <a:pt x="0" y="15863"/>
                </a:cubicBezTo>
                <a:cubicBezTo>
                  <a:pt x="0" y="15863"/>
                  <a:pt x="0" y="16031"/>
                  <a:pt x="0" y="16031"/>
                </a:cubicBezTo>
                <a:cubicBezTo>
                  <a:pt x="0" y="16031"/>
                  <a:pt x="189" y="16200"/>
                  <a:pt x="189" y="16369"/>
                </a:cubicBezTo>
                <a:cubicBezTo>
                  <a:pt x="10611" y="21600"/>
                  <a:pt x="10611" y="21600"/>
                  <a:pt x="10611" y="21600"/>
                </a:cubicBezTo>
                <a:cubicBezTo>
                  <a:pt x="10611" y="21600"/>
                  <a:pt x="10800" y="21600"/>
                  <a:pt x="10989" y="21600"/>
                </a:cubicBezTo>
                <a:cubicBezTo>
                  <a:pt x="21221" y="16369"/>
                  <a:pt x="21221" y="16369"/>
                  <a:pt x="21221" y="16369"/>
                </a:cubicBezTo>
                <a:cubicBezTo>
                  <a:pt x="21411" y="16200"/>
                  <a:pt x="21600" y="16031"/>
                  <a:pt x="21600" y="16031"/>
                </a:cubicBezTo>
                <a:close/>
                <a:moveTo>
                  <a:pt x="10421" y="20588"/>
                </a:moveTo>
                <a:cubicBezTo>
                  <a:pt x="947" y="15694"/>
                  <a:pt x="947" y="15694"/>
                  <a:pt x="947" y="15694"/>
                </a:cubicBezTo>
                <a:cubicBezTo>
                  <a:pt x="947" y="6412"/>
                  <a:pt x="947" y="6412"/>
                  <a:pt x="947" y="6412"/>
                </a:cubicBezTo>
                <a:cubicBezTo>
                  <a:pt x="10421" y="11306"/>
                  <a:pt x="10421" y="11306"/>
                  <a:pt x="10421" y="11306"/>
                </a:cubicBezTo>
                <a:lnTo>
                  <a:pt x="10421" y="20588"/>
                </a:lnTo>
                <a:close/>
                <a:moveTo>
                  <a:pt x="10800" y="10631"/>
                </a:moveTo>
                <a:cubicBezTo>
                  <a:pt x="1326" y="5738"/>
                  <a:pt x="1326" y="5738"/>
                  <a:pt x="1326" y="5738"/>
                </a:cubicBezTo>
                <a:cubicBezTo>
                  <a:pt x="10800" y="844"/>
                  <a:pt x="10800" y="844"/>
                  <a:pt x="10800" y="844"/>
                </a:cubicBezTo>
                <a:cubicBezTo>
                  <a:pt x="20274" y="5738"/>
                  <a:pt x="20274" y="5738"/>
                  <a:pt x="20274" y="5738"/>
                </a:cubicBezTo>
                <a:lnTo>
                  <a:pt x="10800" y="10631"/>
                </a:lnTo>
                <a:close/>
                <a:moveTo>
                  <a:pt x="20653" y="15694"/>
                </a:moveTo>
                <a:cubicBezTo>
                  <a:pt x="11179" y="20588"/>
                  <a:pt x="11179" y="20588"/>
                  <a:pt x="11179" y="20588"/>
                </a:cubicBezTo>
                <a:cubicBezTo>
                  <a:pt x="11179" y="11306"/>
                  <a:pt x="11179" y="11306"/>
                  <a:pt x="11179" y="11306"/>
                </a:cubicBezTo>
                <a:cubicBezTo>
                  <a:pt x="20653" y="6412"/>
                  <a:pt x="20653" y="6412"/>
                  <a:pt x="20653" y="6412"/>
                </a:cubicBezTo>
                <a:lnTo>
                  <a:pt x="20653" y="15694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 dirty="0">
              <a:latin typeface="微软雅黑" panose="020B0503020204020204" pitchFamily="34" charset="-122"/>
            </a:endParaRP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7E683550-1FF9-483C-B1C5-EB94425CE4B3}"/>
              </a:ext>
            </a:extLst>
          </p:cNvPr>
          <p:cNvCxnSpPr>
            <a:cxnSpLocks/>
          </p:cNvCxnSpPr>
          <p:nvPr/>
        </p:nvCxnSpPr>
        <p:spPr>
          <a:xfrm>
            <a:off x="6400022" y="2644140"/>
            <a:ext cx="67960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27">
            <a:extLst>
              <a:ext uri="{FF2B5EF4-FFF2-40B4-BE49-F238E27FC236}">
                <a16:creationId xmlns:a16="http://schemas.microsoft.com/office/drawing/2014/main" id="{6D85427A-099F-4A6A-BF80-6FA846A27F17}"/>
              </a:ext>
            </a:extLst>
          </p:cNvPr>
          <p:cNvGrpSpPr/>
          <p:nvPr/>
        </p:nvGrpSpPr>
        <p:grpSpPr>
          <a:xfrm>
            <a:off x="573399" y="315082"/>
            <a:ext cx="11045202" cy="730488"/>
            <a:chOff x="573399" y="315000"/>
            <a:chExt cx="11045202" cy="730488"/>
          </a:xfrm>
        </p:grpSpPr>
        <p:sp>
          <p:nvSpPr>
            <p:cNvPr id="42" name="TextBox 76">
              <a:extLst>
                <a:ext uri="{FF2B5EF4-FFF2-40B4-BE49-F238E27FC236}">
                  <a16:creationId xmlns:a16="http://schemas.microsoft.com/office/drawing/2014/main" id="{B07DD163-F85A-4440-90C3-6A0C997DC3B1}"/>
                </a:ext>
              </a:extLst>
            </p:cNvPr>
            <p:cNvSpPr txBox="1"/>
            <p:nvPr/>
          </p:nvSpPr>
          <p:spPr>
            <a:xfrm>
              <a:off x="1405632" y="320478"/>
              <a:ext cx="46431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zh-CN" altLang="en-US" sz="3600">
                  <a:solidFill>
                    <a:schemeClr val="accent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总结与展望</a:t>
              </a:r>
              <a:endParaRPr lang="zh-CN" altLang="en-US" sz="3600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26DD7CB7-732D-4486-9438-758CB45BD0B4}"/>
                </a:ext>
              </a:extLst>
            </p:cNvPr>
            <p:cNvCxnSpPr>
              <a:cxnSpLocks/>
            </p:cNvCxnSpPr>
            <p:nvPr/>
          </p:nvCxnSpPr>
          <p:spPr>
            <a:xfrm>
              <a:off x="573399" y="1045488"/>
              <a:ext cx="2560326" cy="0"/>
            </a:xfrm>
            <a:prstGeom prst="line">
              <a:avLst/>
            </a:prstGeom>
            <a:ln w="5715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215B4413-04B7-4737-ADC4-31E0AD982032}"/>
                </a:ext>
              </a:extLst>
            </p:cNvPr>
            <p:cNvCxnSpPr>
              <a:cxnSpLocks/>
            </p:cNvCxnSpPr>
            <p:nvPr/>
          </p:nvCxnSpPr>
          <p:spPr>
            <a:xfrm>
              <a:off x="3133725" y="1045488"/>
              <a:ext cx="8484876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background_320161">
              <a:extLst>
                <a:ext uri="{FF2B5EF4-FFF2-40B4-BE49-F238E27FC236}">
                  <a16:creationId xmlns:a16="http://schemas.microsoft.com/office/drawing/2014/main" id="{8DF91A1A-9D6C-40D7-96E3-3556FE0776B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09438" y="315000"/>
              <a:ext cx="532050" cy="531523"/>
            </a:xfrm>
            <a:custGeom>
              <a:avLst/>
              <a:gdLst>
                <a:gd name="connsiteX0" fmla="*/ 71957 w 578004"/>
                <a:gd name="connsiteY0" fmla="*/ 173984 h 577432"/>
                <a:gd name="connsiteX1" fmla="*/ 85808 w 578004"/>
                <a:gd name="connsiteY1" fmla="*/ 186884 h 577432"/>
                <a:gd name="connsiteX2" fmla="*/ 85808 w 578004"/>
                <a:gd name="connsiteY2" fmla="*/ 298378 h 577432"/>
                <a:gd name="connsiteX3" fmla="*/ 71957 w 578004"/>
                <a:gd name="connsiteY3" fmla="*/ 311278 h 577432"/>
                <a:gd name="connsiteX4" fmla="*/ 59030 w 578004"/>
                <a:gd name="connsiteY4" fmla="*/ 298378 h 577432"/>
                <a:gd name="connsiteX5" fmla="*/ 59030 w 578004"/>
                <a:gd name="connsiteY5" fmla="*/ 186884 h 577432"/>
                <a:gd name="connsiteX6" fmla="*/ 71957 w 578004"/>
                <a:gd name="connsiteY6" fmla="*/ 173984 h 577432"/>
                <a:gd name="connsiteX7" fmla="*/ 254571 w 578004"/>
                <a:gd name="connsiteY7" fmla="*/ 171273 h 577432"/>
                <a:gd name="connsiteX8" fmla="*/ 405859 w 578004"/>
                <a:gd name="connsiteY8" fmla="*/ 203508 h 577432"/>
                <a:gd name="connsiteX9" fmla="*/ 427999 w 578004"/>
                <a:gd name="connsiteY9" fmla="*/ 203508 h 577432"/>
                <a:gd name="connsiteX10" fmla="*/ 446448 w 578004"/>
                <a:gd name="connsiteY10" fmla="*/ 210876 h 577432"/>
                <a:gd name="connsiteX11" fmla="*/ 434456 w 578004"/>
                <a:gd name="connsiteY11" fmla="*/ 301133 h 577432"/>
                <a:gd name="connsiteX12" fmla="*/ 452906 w 578004"/>
                <a:gd name="connsiteY12" fmla="*/ 316790 h 577432"/>
                <a:gd name="connsiteX13" fmla="*/ 472278 w 578004"/>
                <a:gd name="connsiteY13" fmla="*/ 301133 h 577432"/>
                <a:gd name="connsiteX14" fmla="*/ 459363 w 578004"/>
                <a:gd name="connsiteY14" fmla="*/ 210876 h 577432"/>
                <a:gd name="connsiteX15" fmla="*/ 477813 w 578004"/>
                <a:gd name="connsiteY15" fmla="*/ 203508 h 577432"/>
                <a:gd name="connsiteX16" fmla="*/ 503642 w 578004"/>
                <a:gd name="connsiteY16" fmla="*/ 203508 h 577432"/>
                <a:gd name="connsiteX17" fmla="*/ 527627 w 578004"/>
                <a:gd name="connsiteY17" fmla="*/ 220086 h 577432"/>
                <a:gd name="connsiteX18" fmla="*/ 576519 w 578004"/>
                <a:gd name="connsiteY18" fmla="*/ 344420 h 577432"/>
                <a:gd name="connsiteX19" fmla="*/ 561759 w 578004"/>
                <a:gd name="connsiteY19" fmla="*/ 378497 h 577432"/>
                <a:gd name="connsiteX20" fmla="*/ 527627 w 578004"/>
                <a:gd name="connsiteY20" fmla="*/ 363761 h 577432"/>
                <a:gd name="connsiteX21" fmla="*/ 504565 w 578004"/>
                <a:gd name="connsiteY21" fmla="*/ 303896 h 577432"/>
                <a:gd name="connsiteX22" fmla="*/ 504565 w 578004"/>
                <a:gd name="connsiteY22" fmla="*/ 376655 h 577432"/>
                <a:gd name="connsiteX23" fmla="*/ 514712 w 578004"/>
                <a:gd name="connsiteY23" fmla="*/ 548881 h 577432"/>
                <a:gd name="connsiteX24" fmla="*/ 489805 w 578004"/>
                <a:gd name="connsiteY24" fmla="*/ 576511 h 577432"/>
                <a:gd name="connsiteX25" fmla="*/ 487960 w 578004"/>
                <a:gd name="connsiteY25" fmla="*/ 577432 h 577432"/>
                <a:gd name="connsiteX26" fmla="*/ 462131 w 578004"/>
                <a:gd name="connsiteY26" fmla="*/ 552565 h 577432"/>
                <a:gd name="connsiteX27" fmla="*/ 452906 w 578004"/>
                <a:gd name="connsiteY27" fmla="*/ 404285 h 577432"/>
                <a:gd name="connsiteX28" fmla="*/ 444603 w 578004"/>
                <a:gd name="connsiteY28" fmla="*/ 552565 h 577432"/>
                <a:gd name="connsiteX29" fmla="*/ 418774 w 578004"/>
                <a:gd name="connsiteY29" fmla="*/ 577432 h 577432"/>
                <a:gd name="connsiteX30" fmla="*/ 416929 w 578004"/>
                <a:gd name="connsiteY30" fmla="*/ 576511 h 577432"/>
                <a:gd name="connsiteX31" fmla="*/ 392022 w 578004"/>
                <a:gd name="connsiteY31" fmla="*/ 548881 h 577432"/>
                <a:gd name="connsiteX32" fmla="*/ 402169 w 578004"/>
                <a:gd name="connsiteY32" fmla="*/ 376655 h 577432"/>
                <a:gd name="connsiteX33" fmla="*/ 402169 w 578004"/>
                <a:gd name="connsiteY33" fmla="*/ 256005 h 577432"/>
                <a:gd name="connsiteX34" fmla="*/ 397557 w 578004"/>
                <a:gd name="connsiteY34" fmla="*/ 255084 h 577432"/>
                <a:gd name="connsiteX35" fmla="*/ 244424 w 578004"/>
                <a:gd name="connsiteY35" fmla="*/ 222849 h 577432"/>
                <a:gd name="connsiteX36" fmla="*/ 224129 w 578004"/>
                <a:gd name="connsiteY36" fmla="*/ 191535 h 577432"/>
                <a:gd name="connsiteX37" fmla="*/ 254571 w 578004"/>
                <a:gd name="connsiteY37" fmla="*/ 171273 h 577432"/>
                <a:gd name="connsiteX38" fmla="*/ 190019 w 578004"/>
                <a:gd name="connsiteY38" fmla="*/ 134483 h 577432"/>
                <a:gd name="connsiteX39" fmla="*/ 203869 w 578004"/>
                <a:gd name="connsiteY39" fmla="*/ 147374 h 577432"/>
                <a:gd name="connsiteX40" fmla="*/ 203869 w 578004"/>
                <a:gd name="connsiteY40" fmla="*/ 298387 h 577432"/>
                <a:gd name="connsiteX41" fmla="*/ 190019 w 578004"/>
                <a:gd name="connsiteY41" fmla="*/ 311278 h 577432"/>
                <a:gd name="connsiteX42" fmla="*/ 177091 w 578004"/>
                <a:gd name="connsiteY42" fmla="*/ 298387 h 577432"/>
                <a:gd name="connsiteX43" fmla="*/ 177091 w 578004"/>
                <a:gd name="connsiteY43" fmla="*/ 147374 h 577432"/>
                <a:gd name="connsiteX44" fmla="*/ 190019 w 578004"/>
                <a:gd name="connsiteY44" fmla="*/ 134483 h 577432"/>
                <a:gd name="connsiteX45" fmla="*/ 453380 w 578004"/>
                <a:gd name="connsiteY45" fmla="*/ 97644 h 577432"/>
                <a:gd name="connsiteX46" fmla="*/ 499909 w 578004"/>
                <a:gd name="connsiteY46" fmla="*/ 144099 h 577432"/>
                <a:gd name="connsiteX47" fmla="*/ 453380 w 578004"/>
                <a:gd name="connsiteY47" fmla="*/ 190554 h 577432"/>
                <a:gd name="connsiteX48" fmla="*/ 406851 w 578004"/>
                <a:gd name="connsiteY48" fmla="*/ 144099 h 577432"/>
                <a:gd name="connsiteX49" fmla="*/ 453380 w 578004"/>
                <a:gd name="connsiteY49" fmla="*/ 97644 h 577432"/>
                <a:gd name="connsiteX50" fmla="*/ 130988 w 578004"/>
                <a:gd name="connsiteY50" fmla="*/ 81962 h 577432"/>
                <a:gd name="connsiteX51" fmla="*/ 144839 w 578004"/>
                <a:gd name="connsiteY51" fmla="*/ 94855 h 577432"/>
                <a:gd name="connsiteX52" fmla="*/ 144839 w 578004"/>
                <a:gd name="connsiteY52" fmla="*/ 298385 h 577432"/>
                <a:gd name="connsiteX53" fmla="*/ 130988 w 578004"/>
                <a:gd name="connsiteY53" fmla="*/ 311278 h 577432"/>
                <a:gd name="connsiteX54" fmla="*/ 118061 w 578004"/>
                <a:gd name="connsiteY54" fmla="*/ 298385 h 577432"/>
                <a:gd name="connsiteX55" fmla="*/ 118061 w 578004"/>
                <a:gd name="connsiteY55" fmla="*/ 94855 h 577432"/>
                <a:gd name="connsiteX56" fmla="*/ 130988 w 578004"/>
                <a:gd name="connsiteY56" fmla="*/ 81962 h 577432"/>
                <a:gd name="connsiteX57" fmla="*/ 25828 w 578004"/>
                <a:gd name="connsiteY57" fmla="*/ 0 h 577432"/>
                <a:gd name="connsiteX58" fmla="*/ 354210 w 578004"/>
                <a:gd name="connsiteY58" fmla="*/ 0 h 577432"/>
                <a:gd name="connsiteX59" fmla="*/ 380960 w 578004"/>
                <a:gd name="connsiteY59" fmla="*/ 26707 h 577432"/>
                <a:gd name="connsiteX60" fmla="*/ 368046 w 578004"/>
                <a:gd name="connsiteY60" fmla="*/ 48810 h 577432"/>
                <a:gd name="connsiteX61" fmla="*/ 368046 w 578004"/>
                <a:gd name="connsiteY61" fmla="*/ 168533 h 577432"/>
                <a:gd name="connsiteX62" fmla="*/ 341296 w 578004"/>
                <a:gd name="connsiteY62" fmla="*/ 163007 h 577432"/>
                <a:gd name="connsiteX63" fmla="*/ 341296 w 578004"/>
                <a:gd name="connsiteY63" fmla="*/ 52494 h 577432"/>
                <a:gd name="connsiteX64" fmla="*/ 39664 w 578004"/>
                <a:gd name="connsiteY64" fmla="*/ 52494 h 577432"/>
                <a:gd name="connsiteX65" fmla="*/ 39664 w 578004"/>
                <a:gd name="connsiteY65" fmla="*/ 340749 h 577432"/>
                <a:gd name="connsiteX66" fmla="*/ 341296 w 578004"/>
                <a:gd name="connsiteY66" fmla="*/ 340749 h 577432"/>
                <a:gd name="connsiteX67" fmla="*/ 341296 w 578004"/>
                <a:gd name="connsiteY67" fmla="*/ 269837 h 577432"/>
                <a:gd name="connsiteX68" fmla="*/ 368046 w 578004"/>
                <a:gd name="connsiteY68" fmla="*/ 275362 h 577432"/>
                <a:gd name="connsiteX69" fmla="*/ 368046 w 578004"/>
                <a:gd name="connsiteY69" fmla="*/ 354563 h 577432"/>
                <a:gd name="connsiteX70" fmla="*/ 354210 w 578004"/>
                <a:gd name="connsiteY70" fmla="*/ 367457 h 577432"/>
                <a:gd name="connsiteX71" fmla="*/ 273959 w 578004"/>
                <a:gd name="connsiteY71" fmla="*/ 367457 h 577432"/>
                <a:gd name="connsiteX72" fmla="*/ 321003 w 578004"/>
                <a:gd name="connsiteY72" fmla="*/ 544278 h 577432"/>
                <a:gd name="connsiteX73" fmla="*/ 302554 w 578004"/>
                <a:gd name="connsiteY73" fmla="*/ 576511 h 577432"/>
                <a:gd name="connsiteX74" fmla="*/ 295175 w 578004"/>
                <a:gd name="connsiteY74" fmla="*/ 577432 h 577432"/>
                <a:gd name="connsiteX75" fmla="*/ 270270 w 578004"/>
                <a:gd name="connsiteY75" fmla="*/ 557171 h 577432"/>
                <a:gd name="connsiteX76" fmla="*/ 219537 w 578004"/>
                <a:gd name="connsiteY76" fmla="*/ 367457 h 577432"/>
                <a:gd name="connsiteX77" fmla="*/ 161423 w 578004"/>
                <a:gd name="connsiteY77" fmla="*/ 367457 h 577432"/>
                <a:gd name="connsiteX78" fmla="*/ 110690 w 578004"/>
                <a:gd name="connsiteY78" fmla="*/ 557171 h 577432"/>
                <a:gd name="connsiteX79" fmla="*/ 85785 w 578004"/>
                <a:gd name="connsiteY79" fmla="*/ 577432 h 577432"/>
                <a:gd name="connsiteX80" fmla="*/ 78406 w 578004"/>
                <a:gd name="connsiteY80" fmla="*/ 576511 h 577432"/>
                <a:gd name="connsiteX81" fmla="*/ 59957 w 578004"/>
                <a:gd name="connsiteY81" fmla="*/ 544278 h 577432"/>
                <a:gd name="connsiteX82" fmla="*/ 107001 w 578004"/>
                <a:gd name="connsiteY82" fmla="*/ 367457 h 577432"/>
                <a:gd name="connsiteX83" fmla="*/ 25828 w 578004"/>
                <a:gd name="connsiteY83" fmla="*/ 367457 h 577432"/>
                <a:gd name="connsiteX84" fmla="*/ 12914 w 578004"/>
                <a:gd name="connsiteY84" fmla="*/ 354563 h 577432"/>
                <a:gd name="connsiteX85" fmla="*/ 12914 w 578004"/>
                <a:gd name="connsiteY85" fmla="*/ 48810 h 577432"/>
                <a:gd name="connsiteX86" fmla="*/ 0 w 578004"/>
                <a:gd name="connsiteY86" fmla="*/ 26707 h 577432"/>
                <a:gd name="connsiteX87" fmla="*/ 25828 w 578004"/>
                <a:gd name="connsiteY87" fmla="*/ 0 h 57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578004" h="577432">
                  <a:moveTo>
                    <a:pt x="71957" y="173984"/>
                  </a:moveTo>
                  <a:cubicBezTo>
                    <a:pt x="79344" y="173984"/>
                    <a:pt x="85808" y="179513"/>
                    <a:pt x="85808" y="186884"/>
                  </a:cubicBezTo>
                  <a:lnTo>
                    <a:pt x="85808" y="298378"/>
                  </a:lnTo>
                  <a:cubicBezTo>
                    <a:pt x="85808" y="305749"/>
                    <a:pt x="79344" y="311278"/>
                    <a:pt x="71957" y="311278"/>
                  </a:cubicBezTo>
                  <a:cubicBezTo>
                    <a:pt x="64570" y="311278"/>
                    <a:pt x="59030" y="305749"/>
                    <a:pt x="59030" y="298378"/>
                  </a:cubicBezTo>
                  <a:lnTo>
                    <a:pt x="59030" y="186884"/>
                  </a:lnTo>
                  <a:cubicBezTo>
                    <a:pt x="59030" y="179513"/>
                    <a:pt x="64570" y="173984"/>
                    <a:pt x="71957" y="173984"/>
                  </a:cubicBezTo>
                  <a:close/>
                  <a:moveTo>
                    <a:pt x="254571" y="171273"/>
                  </a:moveTo>
                  <a:lnTo>
                    <a:pt x="405859" y="203508"/>
                  </a:lnTo>
                  <a:lnTo>
                    <a:pt x="427999" y="203508"/>
                  </a:lnTo>
                  <a:cubicBezTo>
                    <a:pt x="435378" y="203508"/>
                    <a:pt x="441836" y="206271"/>
                    <a:pt x="446448" y="210876"/>
                  </a:cubicBezTo>
                  <a:lnTo>
                    <a:pt x="434456" y="301133"/>
                  </a:lnTo>
                  <a:lnTo>
                    <a:pt x="452906" y="316790"/>
                  </a:lnTo>
                  <a:lnTo>
                    <a:pt x="472278" y="301133"/>
                  </a:lnTo>
                  <a:lnTo>
                    <a:pt x="459363" y="210876"/>
                  </a:lnTo>
                  <a:cubicBezTo>
                    <a:pt x="463976" y="206271"/>
                    <a:pt x="470433" y="203508"/>
                    <a:pt x="477813" y="203508"/>
                  </a:cubicBezTo>
                  <a:lnTo>
                    <a:pt x="503642" y="203508"/>
                  </a:lnTo>
                  <a:cubicBezTo>
                    <a:pt x="514712" y="203508"/>
                    <a:pt x="523937" y="209955"/>
                    <a:pt x="527627" y="220086"/>
                  </a:cubicBezTo>
                  <a:lnTo>
                    <a:pt x="576519" y="344420"/>
                  </a:lnTo>
                  <a:cubicBezTo>
                    <a:pt x="581131" y="358235"/>
                    <a:pt x="574674" y="372971"/>
                    <a:pt x="561759" y="378497"/>
                  </a:cubicBezTo>
                  <a:cubicBezTo>
                    <a:pt x="547922" y="384023"/>
                    <a:pt x="532239" y="377576"/>
                    <a:pt x="527627" y="363761"/>
                  </a:cubicBezTo>
                  <a:lnTo>
                    <a:pt x="504565" y="303896"/>
                  </a:lnTo>
                  <a:lnTo>
                    <a:pt x="504565" y="376655"/>
                  </a:lnTo>
                  <a:lnTo>
                    <a:pt x="514712" y="548881"/>
                  </a:lnTo>
                  <a:cubicBezTo>
                    <a:pt x="514712" y="563617"/>
                    <a:pt x="503642" y="576511"/>
                    <a:pt x="489805" y="576511"/>
                  </a:cubicBezTo>
                  <a:cubicBezTo>
                    <a:pt x="488883" y="577432"/>
                    <a:pt x="488883" y="577432"/>
                    <a:pt x="487960" y="577432"/>
                  </a:cubicBezTo>
                  <a:cubicBezTo>
                    <a:pt x="474123" y="577432"/>
                    <a:pt x="463053" y="566380"/>
                    <a:pt x="462131" y="552565"/>
                  </a:cubicBezTo>
                  <a:lnTo>
                    <a:pt x="452906" y="404285"/>
                  </a:lnTo>
                  <a:lnTo>
                    <a:pt x="444603" y="552565"/>
                  </a:lnTo>
                  <a:cubicBezTo>
                    <a:pt x="443681" y="566380"/>
                    <a:pt x="432611" y="577432"/>
                    <a:pt x="418774" y="577432"/>
                  </a:cubicBezTo>
                  <a:cubicBezTo>
                    <a:pt x="417851" y="577432"/>
                    <a:pt x="416929" y="577432"/>
                    <a:pt x="416929" y="576511"/>
                  </a:cubicBezTo>
                  <a:cubicBezTo>
                    <a:pt x="402169" y="576511"/>
                    <a:pt x="391099" y="563617"/>
                    <a:pt x="392022" y="548881"/>
                  </a:cubicBezTo>
                  <a:lnTo>
                    <a:pt x="402169" y="376655"/>
                  </a:lnTo>
                  <a:lnTo>
                    <a:pt x="402169" y="256005"/>
                  </a:lnTo>
                  <a:cubicBezTo>
                    <a:pt x="400324" y="256005"/>
                    <a:pt x="398479" y="255084"/>
                    <a:pt x="397557" y="255084"/>
                  </a:cubicBezTo>
                  <a:lnTo>
                    <a:pt x="244424" y="222849"/>
                  </a:lnTo>
                  <a:cubicBezTo>
                    <a:pt x="229664" y="219165"/>
                    <a:pt x="220439" y="205350"/>
                    <a:pt x="224129" y="191535"/>
                  </a:cubicBezTo>
                  <a:cubicBezTo>
                    <a:pt x="226897" y="176799"/>
                    <a:pt x="240734" y="168510"/>
                    <a:pt x="254571" y="171273"/>
                  </a:cubicBezTo>
                  <a:close/>
                  <a:moveTo>
                    <a:pt x="190019" y="134483"/>
                  </a:moveTo>
                  <a:cubicBezTo>
                    <a:pt x="197406" y="134483"/>
                    <a:pt x="203869" y="140008"/>
                    <a:pt x="203869" y="147374"/>
                  </a:cubicBezTo>
                  <a:lnTo>
                    <a:pt x="203869" y="298387"/>
                  </a:lnTo>
                  <a:cubicBezTo>
                    <a:pt x="203869" y="305753"/>
                    <a:pt x="197406" y="311278"/>
                    <a:pt x="190019" y="311278"/>
                  </a:cubicBezTo>
                  <a:cubicBezTo>
                    <a:pt x="183555" y="311278"/>
                    <a:pt x="177091" y="305753"/>
                    <a:pt x="177091" y="298387"/>
                  </a:cubicBezTo>
                  <a:lnTo>
                    <a:pt x="177091" y="147374"/>
                  </a:lnTo>
                  <a:cubicBezTo>
                    <a:pt x="177091" y="140008"/>
                    <a:pt x="183555" y="134483"/>
                    <a:pt x="190019" y="134483"/>
                  </a:cubicBezTo>
                  <a:close/>
                  <a:moveTo>
                    <a:pt x="453380" y="97644"/>
                  </a:moveTo>
                  <a:cubicBezTo>
                    <a:pt x="479077" y="97644"/>
                    <a:pt x="499909" y="118443"/>
                    <a:pt x="499909" y="144099"/>
                  </a:cubicBezTo>
                  <a:cubicBezTo>
                    <a:pt x="499909" y="169755"/>
                    <a:pt x="479077" y="190554"/>
                    <a:pt x="453380" y="190554"/>
                  </a:cubicBezTo>
                  <a:cubicBezTo>
                    <a:pt x="427683" y="190554"/>
                    <a:pt x="406851" y="169755"/>
                    <a:pt x="406851" y="144099"/>
                  </a:cubicBezTo>
                  <a:cubicBezTo>
                    <a:pt x="406851" y="118443"/>
                    <a:pt x="427683" y="97644"/>
                    <a:pt x="453380" y="97644"/>
                  </a:cubicBezTo>
                  <a:close/>
                  <a:moveTo>
                    <a:pt x="130988" y="81962"/>
                  </a:moveTo>
                  <a:cubicBezTo>
                    <a:pt x="138375" y="81962"/>
                    <a:pt x="144839" y="87488"/>
                    <a:pt x="144839" y="94855"/>
                  </a:cubicBezTo>
                  <a:lnTo>
                    <a:pt x="144839" y="298385"/>
                  </a:lnTo>
                  <a:cubicBezTo>
                    <a:pt x="144839" y="305752"/>
                    <a:pt x="138375" y="311278"/>
                    <a:pt x="130988" y="311278"/>
                  </a:cubicBezTo>
                  <a:cubicBezTo>
                    <a:pt x="124524" y="311278"/>
                    <a:pt x="118061" y="305752"/>
                    <a:pt x="118061" y="298385"/>
                  </a:cubicBezTo>
                  <a:lnTo>
                    <a:pt x="118061" y="94855"/>
                  </a:lnTo>
                  <a:cubicBezTo>
                    <a:pt x="118061" y="87488"/>
                    <a:pt x="124524" y="81962"/>
                    <a:pt x="130988" y="81962"/>
                  </a:cubicBezTo>
                  <a:close/>
                  <a:moveTo>
                    <a:pt x="25828" y="0"/>
                  </a:moveTo>
                  <a:lnTo>
                    <a:pt x="354210" y="0"/>
                  </a:lnTo>
                  <a:cubicBezTo>
                    <a:pt x="368969" y="0"/>
                    <a:pt x="380960" y="11972"/>
                    <a:pt x="380960" y="26707"/>
                  </a:cubicBezTo>
                  <a:cubicBezTo>
                    <a:pt x="380960" y="35917"/>
                    <a:pt x="375426" y="44205"/>
                    <a:pt x="368046" y="48810"/>
                  </a:cubicBezTo>
                  <a:lnTo>
                    <a:pt x="368046" y="168533"/>
                  </a:lnTo>
                  <a:lnTo>
                    <a:pt x="341296" y="163007"/>
                  </a:lnTo>
                  <a:lnTo>
                    <a:pt x="341296" y="52494"/>
                  </a:lnTo>
                  <a:lnTo>
                    <a:pt x="39664" y="52494"/>
                  </a:lnTo>
                  <a:lnTo>
                    <a:pt x="39664" y="340749"/>
                  </a:lnTo>
                  <a:lnTo>
                    <a:pt x="341296" y="340749"/>
                  </a:lnTo>
                  <a:lnTo>
                    <a:pt x="341296" y="269837"/>
                  </a:lnTo>
                  <a:lnTo>
                    <a:pt x="368046" y="275362"/>
                  </a:lnTo>
                  <a:lnTo>
                    <a:pt x="368046" y="354563"/>
                  </a:lnTo>
                  <a:cubicBezTo>
                    <a:pt x="368046" y="361010"/>
                    <a:pt x="361589" y="367457"/>
                    <a:pt x="354210" y="367457"/>
                  </a:cubicBezTo>
                  <a:lnTo>
                    <a:pt x="273959" y="367457"/>
                  </a:lnTo>
                  <a:lnTo>
                    <a:pt x="321003" y="544278"/>
                  </a:lnTo>
                  <a:cubicBezTo>
                    <a:pt x="324693" y="558092"/>
                    <a:pt x="316391" y="572827"/>
                    <a:pt x="302554" y="576511"/>
                  </a:cubicBezTo>
                  <a:cubicBezTo>
                    <a:pt x="299787" y="576511"/>
                    <a:pt x="297942" y="577432"/>
                    <a:pt x="295175" y="577432"/>
                  </a:cubicBezTo>
                  <a:cubicBezTo>
                    <a:pt x="284106" y="577432"/>
                    <a:pt x="273037" y="569143"/>
                    <a:pt x="270270" y="557171"/>
                  </a:cubicBezTo>
                  <a:lnTo>
                    <a:pt x="219537" y="367457"/>
                  </a:lnTo>
                  <a:lnTo>
                    <a:pt x="161423" y="367457"/>
                  </a:lnTo>
                  <a:lnTo>
                    <a:pt x="110690" y="557171"/>
                  </a:lnTo>
                  <a:cubicBezTo>
                    <a:pt x="107923" y="569143"/>
                    <a:pt x="96854" y="577432"/>
                    <a:pt x="85785" y="577432"/>
                  </a:cubicBezTo>
                  <a:cubicBezTo>
                    <a:pt x="83018" y="577432"/>
                    <a:pt x="81173" y="576511"/>
                    <a:pt x="78406" y="576511"/>
                  </a:cubicBezTo>
                  <a:cubicBezTo>
                    <a:pt x="64569" y="572827"/>
                    <a:pt x="56267" y="558092"/>
                    <a:pt x="59957" y="544278"/>
                  </a:cubicBezTo>
                  <a:lnTo>
                    <a:pt x="107001" y="367457"/>
                  </a:lnTo>
                  <a:lnTo>
                    <a:pt x="25828" y="367457"/>
                  </a:lnTo>
                  <a:cubicBezTo>
                    <a:pt x="19371" y="367457"/>
                    <a:pt x="12914" y="361010"/>
                    <a:pt x="12914" y="354563"/>
                  </a:cubicBezTo>
                  <a:lnTo>
                    <a:pt x="12914" y="48810"/>
                  </a:lnTo>
                  <a:cubicBezTo>
                    <a:pt x="5534" y="44205"/>
                    <a:pt x="0" y="35917"/>
                    <a:pt x="0" y="26707"/>
                  </a:cubicBezTo>
                  <a:cubicBezTo>
                    <a:pt x="0" y="11972"/>
                    <a:pt x="11991" y="0"/>
                    <a:pt x="25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60379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2CC78DCD-6571-4C5D-8104-791C0A2164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966289"/>
              </p:ext>
            </p:extLst>
          </p:nvPr>
        </p:nvGraphicFramePr>
        <p:xfrm>
          <a:off x="0" y="0"/>
          <a:ext cx="12192003" cy="3465513"/>
        </p:xfrm>
        <a:graphic>
          <a:graphicData uri="http://schemas.openxmlformats.org/drawingml/2006/table">
            <a:tbl>
              <a:tblPr firstRow="1" bandRow="1" bandCol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360208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69395920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54845440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08919578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12144805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9741990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6666873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96234054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860810889"/>
                    </a:ext>
                  </a:extLst>
                </a:gridCol>
              </a:tblGrid>
              <a:tr h="1155171">
                <a:tc>
                  <a:txBody>
                    <a:bodyPr/>
                    <a:lstStyle/>
                    <a:p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082169942"/>
                  </a:ext>
                </a:extLst>
              </a:tr>
              <a:tr h="1155171">
                <a:tc>
                  <a:txBody>
                    <a:bodyPr/>
                    <a:lstStyle/>
                    <a:p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gridSpan="5">
                  <a:txBody>
                    <a:bodyPr/>
                    <a:lstStyle/>
                    <a:p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B5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B5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B5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769438815"/>
                  </a:ext>
                </a:extLst>
              </a:tr>
              <a:tr h="1155171">
                <a:tc>
                  <a:txBody>
                    <a:bodyPr/>
                    <a:lstStyle/>
                    <a:p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896729461"/>
                  </a:ext>
                </a:extLst>
              </a:tr>
            </a:tbl>
          </a:graphicData>
        </a:graphic>
      </p:graphicFrame>
      <p:sp>
        <p:nvSpPr>
          <p:cNvPr id="29" name="文本框 28">
            <a:extLst>
              <a:ext uri="{FF2B5EF4-FFF2-40B4-BE49-F238E27FC236}">
                <a16:creationId xmlns:a16="http://schemas.microsoft.com/office/drawing/2014/main" id="{7E5F3ECF-0FFD-4117-B5A2-88A9EC009391}"/>
              </a:ext>
            </a:extLst>
          </p:cNvPr>
          <p:cNvSpPr txBox="1"/>
          <p:nvPr/>
        </p:nvSpPr>
        <p:spPr>
          <a:xfrm>
            <a:off x="1601366" y="4089390"/>
            <a:ext cx="9028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感谢领导与老师的批评指正</a:t>
            </a:r>
            <a:r>
              <a:rPr lang="en-US" altLang="zh-CN" sz="4000" b="1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!</a:t>
            </a:r>
            <a:endParaRPr lang="zh-CN" altLang="en-US" sz="4000" b="1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23EF3DF-C10B-46EB-A180-028D3B89BD59}"/>
              </a:ext>
            </a:extLst>
          </p:cNvPr>
          <p:cNvSpPr/>
          <p:nvPr/>
        </p:nvSpPr>
        <p:spPr>
          <a:xfrm>
            <a:off x="0" y="3767792"/>
            <a:ext cx="6096000" cy="466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42D336C-0A39-4CC8-B43B-F8F9FCB4FE92}"/>
              </a:ext>
            </a:extLst>
          </p:cNvPr>
          <p:cNvSpPr/>
          <p:nvPr/>
        </p:nvSpPr>
        <p:spPr>
          <a:xfrm>
            <a:off x="6096000" y="3767792"/>
            <a:ext cx="6096000" cy="466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DB239F9-784D-48F4-86A4-BFC6BBFE9D2B}"/>
              </a:ext>
            </a:extLst>
          </p:cNvPr>
          <p:cNvSpPr txBox="1"/>
          <p:nvPr/>
        </p:nvSpPr>
        <p:spPr>
          <a:xfrm>
            <a:off x="3907001" y="5520930"/>
            <a:ext cx="4436316" cy="880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指导老师：</a:t>
            </a:r>
            <a:r>
              <a:rPr lang="en-US" altLang="zh-CN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XXX</a:t>
            </a:r>
          </a:p>
          <a:p>
            <a:pPr algn="ctr">
              <a:lnSpc>
                <a:spcPct val="150000"/>
              </a:lnSpc>
            </a:pPr>
            <a:r>
              <a:rPr lang="zh-CN" altLang="en-US" b="1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答辩学生：</a:t>
            </a:r>
            <a:r>
              <a:rPr lang="en-US" altLang="zh-CN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XXX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1A6D64AA-76A1-4AFB-9550-E4059DECAA36}"/>
              </a:ext>
            </a:extLst>
          </p:cNvPr>
          <p:cNvSpPr/>
          <p:nvPr/>
        </p:nvSpPr>
        <p:spPr>
          <a:xfrm flipV="1">
            <a:off x="5768302" y="5260043"/>
            <a:ext cx="713715" cy="457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C813142-EDA9-4AD5-84E1-909B3CCC9B31}"/>
              </a:ext>
            </a:extLst>
          </p:cNvPr>
          <p:cNvSpPr txBox="1"/>
          <p:nvPr/>
        </p:nvSpPr>
        <p:spPr>
          <a:xfrm>
            <a:off x="1601367" y="4700099"/>
            <a:ext cx="8989266" cy="38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4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THANKS TO THE LEADERS AND TEACHERS FOR THEIR CRITICISM</a:t>
            </a:r>
            <a:endParaRPr lang="zh-CN" altLang="en-US" sz="1400" b="1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113B941-27A6-4CA0-B9D9-D3979F347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-17092"/>
            <a:ext cx="12192000" cy="3499696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D743A5A2-1235-4E1A-89CA-11E0C73E03D5}"/>
              </a:ext>
            </a:extLst>
          </p:cNvPr>
          <p:cNvGrpSpPr/>
          <p:nvPr/>
        </p:nvGrpSpPr>
        <p:grpSpPr>
          <a:xfrm>
            <a:off x="2908218" y="1204270"/>
            <a:ext cx="6262995" cy="1082756"/>
            <a:chOff x="2908218" y="2136577"/>
            <a:chExt cx="6262995" cy="1082756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9CE80A4-1D80-4C36-8AB4-2D0973E8F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8218" y="2136577"/>
              <a:ext cx="1082756" cy="1082756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00FDF769-4113-4655-A612-FC7E0E83A518}"/>
                </a:ext>
              </a:extLst>
            </p:cNvPr>
            <p:cNvSpPr txBox="1"/>
            <p:nvPr/>
          </p:nvSpPr>
          <p:spPr>
            <a:xfrm>
              <a:off x="4056288" y="2324012"/>
              <a:ext cx="51149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>
                  <a:solidFill>
                    <a:schemeClr val="bg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朴诚奋勉 求实创新</a:t>
              </a: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2DAB9F34-397C-4A5C-9467-C457411FFC34}"/>
              </a:ext>
            </a:extLst>
          </p:cNvPr>
          <p:cNvSpPr/>
          <p:nvPr/>
        </p:nvSpPr>
        <p:spPr>
          <a:xfrm>
            <a:off x="0" y="6705067"/>
            <a:ext cx="12192000" cy="1725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316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地面, 户外&#10;&#10;描述已自动生成">
            <a:extLst>
              <a:ext uri="{FF2B5EF4-FFF2-40B4-BE49-F238E27FC236}">
                <a16:creationId xmlns:a16="http://schemas.microsoft.com/office/drawing/2014/main" id="{DFF2EAE3-2841-44C7-95FC-5612A8F352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D4260B1-FFBE-4319-81E2-186BFC70EB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55DF664-0E12-48ED-A78C-6C42BA10A518}"/>
              </a:ext>
            </a:extLst>
          </p:cNvPr>
          <p:cNvSpPr txBox="1"/>
          <p:nvPr/>
        </p:nvSpPr>
        <p:spPr>
          <a:xfrm>
            <a:off x="2043112" y="1041071"/>
            <a:ext cx="8105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模板使用</a:t>
            </a:r>
            <a:r>
              <a:rPr lang="zh-CN" altLang="en-US" sz="72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指南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BC8DEF1-4970-4382-8E98-04B2535E0752}"/>
              </a:ext>
            </a:extLst>
          </p:cNvPr>
          <p:cNvSpPr/>
          <p:nvPr/>
        </p:nvSpPr>
        <p:spPr>
          <a:xfrm>
            <a:off x="2043112" y="2326249"/>
            <a:ext cx="81057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000" dirty="0">
                <a:solidFill>
                  <a:schemeClr val="bg1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HOW TO USE THE TEMPLATE</a:t>
            </a:r>
            <a:endParaRPr lang="zh-CN" altLang="en-US" sz="2000">
              <a:solidFill>
                <a:schemeClr val="bg1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BC649C-AB66-4B8A-95B5-0DCC882FD6F7}"/>
              </a:ext>
            </a:extLst>
          </p:cNvPr>
          <p:cNvCxnSpPr>
            <a:cxnSpLocks/>
          </p:cNvCxnSpPr>
          <p:nvPr/>
        </p:nvCxnSpPr>
        <p:spPr>
          <a:xfrm>
            <a:off x="5419723" y="3014617"/>
            <a:ext cx="1352551" cy="0"/>
          </a:xfrm>
          <a:prstGeom prst="line">
            <a:avLst/>
          </a:prstGeom>
          <a:ln w="381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E156B48D-A29F-4969-BE99-12C145DF21D9}"/>
              </a:ext>
            </a:extLst>
          </p:cNvPr>
          <p:cNvSpPr/>
          <p:nvPr/>
        </p:nvSpPr>
        <p:spPr>
          <a:xfrm>
            <a:off x="4641452" y="6168087"/>
            <a:ext cx="28360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PRODUCED BY XMF</a:t>
            </a:r>
            <a:endParaRPr lang="zh-CN" altLang="en-US" sz="1200">
              <a:solidFill>
                <a:schemeClr val="bg1">
                  <a:lumMod val="95000"/>
                </a:schemeClr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301D9A2-416C-48A6-833A-A3F4A5AB96D3}"/>
              </a:ext>
            </a:extLst>
          </p:cNvPr>
          <p:cNvGrpSpPr/>
          <p:nvPr/>
        </p:nvGrpSpPr>
        <p:grpSpPr>
          <a:xfrm flipV="1">
            <a:off x="5961104" y="5835406"/>
            <a:ext cx="196767" cy="196767"/>
            <a:chOff x="-2374900" y="-977900"/>
            <a:chExt cx="2133600" cy="2133600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17DDD21A-1079-4DD4-A769-7528181EB9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2374900" y="-977900"/>
              <a:ext cx="2133600" cy="2133600"/>
            </a:xfrm>
            <a:prstGeom prst="line">
              <a:avLst/>
            </a:prstGeom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B19478D4-101C-4903-BE71-54BBD98BED9E}"/>
                </a:ext>
              </a:extLst>
            </p:cNvPr>
            <p:cNvCxnSpPr>
              <a:cxnSpLocks/>
            </p:cNvCxnSpPr>
            <p:nvPr/>
          </p:nvCxnSpPr>
          <p:spPr>
            <a:xfrm>
              <a:off x="-2374900" y="-977900"/>
              <a:ext cx="2133600" cy="2133600"/>
            </a:xfrm>
            <a:prstGeom prst="line">
              <a:avLst/>
            </a:prstGeom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135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更换主题颜色">
            <a:hlinkClick r:id="" action="ppaction://media"/>
            <a:extLst>
              <a:ext uri="{FF2B5EF4-FFF2-40B4-BE49-F238E27FC236}">
                <a16:creationId xmlns:a16="http://schemas.microsoft.com/office/drawing/2014/main" id="{44DA5D13-C39D-4B57-8E07-512B8714B4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54B52DE-2206-4872-A72F-31B8C7B5CA7D}"/>
              </a:ext>
            </a:extLst>
          </p:cNvPr>
          <p:cNvSpPr/>
          <p:nvPr/>
        </p:nvSpPr>
        <p:spPr>
          <a:xfrm>
            <a:off x="2409" y="0"/>
            <a:ext cx="12192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2FEC6F4-5EFF-4A46-A98D-3D9312F33994}"/>
              </a:ext>
            </a:extLst>
          </p:cNvPr>
          <p:cNvSpPr txBox="1"/>
          <p:nvPr/>
        </p:nvSpPr>
        <p:spPr>
          <a:xfrm>
            <a:off x="823912" y="2277972"/>
            <a:ext cx="10544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更改</a:t>
            </a:r>
            <a:r>
              <a:rPr lang="zh-CN" altLang="en-US" sz="72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主题</a:t>
            </a:r>
            <a:r>
              <a:rPr lang="en-US" altLang="zh-CN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en-US" altLang="zh-CN" sz="72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r>
              <a:rPr lang="zh-CN" altLang="en-US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97AED7B-4D67-4268-8AFC-D94262470139}"/>
              </a:ext>
            </a:extLst>
          </p:cNvPr>
          <p:cNvGrpSpPr/>
          <p:nvPr/>
        </p:nvGrpSpPr>
        <p:grpSpPr>
          <a:xfrm>
            <a:off x="2357203" y="3732977"/>
            <a:ext cx="7510697" cy="769441"/>
            <a:chOff x="2357203" y="3761552"/>
            <a:chExt cx="7510697" cy="769441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AEA5422-7160-457D-BC7D-4DC21745296C}"/>
                </a:ext>
              </a:extLst>
            </p:cNvPr>
            <p:cNvSpPr/>
            <p:nvPr/>
          </p:nvSpPr>
          <p:spPr>
            <a:xfrm>
              <a:off x="4402959" y="3761552"/>
              <a:ext cx="3386079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4400" b="1">
                  <a:solidFill>
                    <a:schemeClr val="bg1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视频详解</a:t>
              </a: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DBD05E78-374B-47B3-8193-33BEA11E18F1}"/>
                </a:ext>
              </a:extLst>
            </p:cNvPr>
            <p:cNvCxnSpPr/>
            <p:nvPr/>
          </p:nvCxnSpPr>
          <p:spPr>
            <a:xfrm>
              <a:off x="2357203" y="4146273"/>
              <a:ext cx="153852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5441DAA6-31BC-4AF5-BAA2-15ABCE8E51DC}"/>
                </a:ext>
              </a:extLst>
            </p:cNvPr>
            <p:cNvCxnSpPr/>
            <p:nvPr/>
          </p:nvCxnSpPr>
          <p:spPr>
            <a:xfrm>
              <a:off x="8329378" y="4146272"/>
              <a:ext cx="153852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492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24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屏幕截图&#10;&#10;描述已自动生成">
            <a:extLst>
              <a:ext uri="{FF2B5EF4-FFF2-40B4-BE49-F238E27FC236}">
                <a16:creationId xmlns:a16="http://schemas.microsoft.com/office/drawing/2014/main" id="{40535446-1B59-45BD-A438-1E5E3C8EA0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5" y="10"/>
            <a:ext cx="7493441" cy="4515944"/>
          </a:xfrm>
          <a:prstGeom prst="rect">
            <a:avLst/>
          </a:prstGeom>
          <a:ln w="57150">
            <a:solidFill>
              <a:schemeClr val="accent2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1C74952-0692-4879-8E0D-2F9D8CAF37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1164" y="-1"/>
            <a:ext cx="4607118" cy="2183054"/>
          </a:xfrm>
          <a:prstGeom prst="rect">
            <a:avLst/>
          </a:prstGeom>
          <a:ln w="57150">
            <a:solidFill>
              <a:schemeClr val="accent2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924140A-84C1-40C2-8977-82374040F99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1164" y="2274491"/>
            <a:ext cx="4601105" cy="2241463"/>
          </a:xfrm>
          <a:prstGeom prst="rect">
            <a:avLst/>
          </a:prstGeom>
          <a:ln w="57150">
            <a:solidFill>
              <a:schemeClr val="accent2"/>
            </a:solidFill>
          </a:ln>
        </p:spPr>
      </p:pic>
      <p:pic>
        <p:nvPicPr>
          <p:cNvPr id="6" name="图片 5" descr="图片包含 橱柜&#10;&#10;描述已自动生成">
            <a:extLst>
              <a:ext uri="{FF2B5EF4-FFF2-40B4-BE49-F238E27FC236}">
                <a16:creationId xmlns:a16="http://schemas.microsoft.com/office/drawing/2014/main" id="{6E513180-6769-4170-A9DA-7C5D7152800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/>
          <a:stretch/>
        </p:blipFill>
        <p:spPr>
          <a:xfrm>
            <a:off x="-3717" y="4607392"/>
            <a:ext cx="4626197" cy="2250608"/>
          </a:xfrm>
          <a:prstGeom prst="rect">
            <a:avLst/>
          </a:prstGeom>
          <a:ln w="57150">
            <a:solidFill>
              <a:schemeClr val="accent2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DA5301B-6D4E-4296-AF86-0ED0CFD47F2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3920" y="4607392"/>
            <a:ext cx="7462341" cy="2250608"/>
          </a:xfrm>
          <a:prstGeom prst="rect">
            <a:avLst/>
          </a:prstGeom>
          <a:ln w="57150">
            <a:solidFill>
              <a:schemeClr val="accent2"/>
            </a:solidFill>
          </a:ln>
        </p:spPr>
      </p:pic>
      <p:grpSp>
        <p:nvGrpSpPr>
          <p:cNvPr id="55" name="组合 54">
            <a:extLst>
              <a:ext uri="{FF2B5EF4-FFF2-40B4-BE49-F238E27FC236}">
                <a16:creationId xmlns:a16="http://schemas.microsoft.com/office/drawing/2014/main" id="{86DEDA6C-4BB1-433F-9301-43369EB2FBB9}"/>
              </a:ext>
            </a:extLst>
          </p:cNvPr>
          <p:cNvGrpSpPr/>
          <p:nvPr/>
        </p:nvGrpSpPr>
        <p:grpSpPr>
          <a:xfrm>
            <a:off x="10563225" y="4170104"/>
            <a:ext cx="2825188" cy="2687896"/>
            <a:chOff x="10030475" y="98906"/>
            <a:chExt cx="2976938" cy="3187218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D0F1054C-63F9-4739-AC0C-BDA067E798A5}"/>
                </a:ext>
              </a:extLst>
            </p:cNvPr>
            <p:cNvSpPr/>
            <p:nvPr/>
          </p:nvSpPr>
          <p:spPr>
            <a:xfrm>
              <a:off x="10755331" y="632063"/>
              <a:ext cx="551577" cy="265406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7" name="图片 56" descr="图片包含 鲜花, 户外艺术系列, 就坐, 室内&#10;&#10;描述已自动生成">
              <a:extLst>
                <a:ext uri="{FF2B5EF4-FFF2-40B4-BE49-F238E27FC236}">
                  <a16:creationId xmlns:a16="http://schemas.microsoft.com/office/drawing/2014/main" id="{1D93416B-67D8-4909-BCC1-A84C8FB156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9163920">
              <a:off x="10030475" y="98906"/>
              <a:ext cx="2976938" cy="2693514"/>
            </a:xfrm>
            <a:prstGeom prst="rect">
              <a:avLst/>
            </a:prstGeom>
          </p:spPr>
        </p:pic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BC31DD2A-A42F-4F73-B90A-48EE3D39DB87}"/>
                </a:ext>
              </a:extLst>
            </p:cNvPr>
            <p:cNvSpPr/>
            <p:nvPr/>
          </p:nvSpPr>
          <p:spPr>
            <a:xfrm>
              <a:off x="11421208" y="632062"/>
              <a:ext cx="195474" cy="265406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矩形 46">
            <a:extLst>
              <a:ext uri="{FF2B5EF4-FFF2-40B4-BE49-F238E27FC236}">
                <a16:creationId xmlns:a16="http://schemas.microsoft.com/office/drawing/2014/main" id="{30A6172D-3989-4585-AA6A-889FEF543F48}"/>
              </a:ext>
            </a:extLst>
          </p:cNvPr>
          <p:cNvSpPr/>
          <p:nvPr/>
        </p:nvSpPr>
        <p:spPr>
          <a:xfrm>
            <a:off x="-114300" y="1848317"/>
            <a:ext cx="12384055" cy="3026744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B0B68F7D-4EF8-48B3-B80D-3214023B2045}"/>
              </a:ext>
            </a:extLst>
          </p:cNvPr>
          <p:cNvSpPr txBox="1"/>
          <p:nvPr/>
        </p:nvSpPr>
        <p:spPr>
          <a:xfrm>
            <a:off x="823912" y="2161360"/>
            <a:ext cx="10544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更改</a:t>
            </a:r>
            <a:r>
              <a:rPr lang="zh-CN" altLang="en-US" sz="72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主题</a:t>
            </a:r>
            <a:r>
              <a:rPr lang="en-US" altLang="zh-CN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en-US" altLang="zh-CN" sz="72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r>
              <a:rPr lang="zh-CN" altLang="en-US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A3708420-6E34-49BF-B3C7-C4492A14F7A7}"/>
              </a:ext>
            </a:extLst>
          </p:cNvPr>
          <p:cNvGrpSpPr/>
          <p:nvPr/>
        </p:nvGrpSpPr>
        <p:grpSpPr>
          <a:xfrm>
            <a:off x="2357203" y="3616365"/>
            <a:ext cx="7510697" cy="769441"/>
            <a:chOff x="2357203" y="3761552"/>
            <a:chExt cx="7510697" cy="769441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252BF807-477F-4692-AD9C-308FC3DD50CC}"/>
                </a:ext>
              </a:extLst>
            </p:cNvPr>
            <p:cNvSpPr/>
            <p:nvPr/>
          </p:nvSpPr>
          <p:spPr>
            <a:xfrm>
              <a:off x="4402959" y="3761552"/>
              <a:ext cx="3386079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4400" b="1">
                  <a:solidFill>
                    <a:schemeClr val="bg1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效果一览</a:t>
              </a: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EA645FF9-9EB5-4EA9-BB07-81E5CA177E0C}"/>
                </a:ext>
              </a:extLst>
            </p:cNvPr>
            <p:cNvCxnSpPr/>
            <p:nvPr/>
          </p:nvCxnSpPr>
          <p:spPr>
            <a:xfrm>
              <a:off x="2357203" y="4146273"/>
              <a:ext cx="153852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9BFFD0AA-B9BD-4AEB-9EC1-06FEC7889090}"/>
                </a:ext>
              </a:extLst>
            </p:cNvPr>
            <p:cNvCxnSpPr/>
            <p:nvPr/>
          </p:nvCxnSpPr>
          <p:spPr>
            <a:xfrm>
              <a:off x="8329378" y="4146272"/>
              <a:ext cx="153852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578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7" grpId="1" animBg="1"/>
      <p:bldP spid="48" grpId="0"/>
      <p:bldP spid="48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Picture 5">
            <a:extLst>
              <a:ext uri="{FF2B5EF4-FFF2-40B4-BE49-F238E27FC236}">
                <a16:creationId xmlns:a16="http://schemas.microsoft.com/office/drawing/2014/main" id="{69B928BC-8CF2-4B21-8784-1DEF90A96E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29" y="152399"/>
            <a:ext cx="10326942" cy="61912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506A115-65A5-48DC-AEA3-ABAF41F12314}"/>
              </a:ext>
            </a:extLst>
          </p:cNvPr>
          <p:cNvSpPr/>
          <p:nvPr/>
        </p:nvSpPr>
        <p:spPr>
          <a:xfrm>
            <a:off x="2172228" y="5048250"/>
            <a:ext cx="7866593" cy="512562"/>
          </a:xfrm>
          <a:prstGeom prst="rect">
            <a:avLst/>
          </a:prstGeom>
          <a:solidFill>
            <a:srgbClr val="F2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555FEF4-436A-4AE8-8465-3D8606E3FE71}"/>
              </a:ext>
            </a:extLst>
          </p:cNvPr>
          <p:cNvSpPr txBox="1"/>
          <p:nvPr/>
        </p:nvSpPr>
        <p:spPr>
          <a:xfrm>
            <a:off x="501642" y="1000125"/>
            <a:ext cx="861774" cy="40481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4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这也是个</a:t>
            </a:r>
            <a:r>
              <a:rPr lang="zh-CN" altLang="en-US" sz="44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C6F3313-E72B-4F27-9037-07EEADD4BFFD}"/>
              </a:ext>
            </a:extLst>
          </p:cNvPr>
          <p:cNvSpPr txBox="1"/>
          <p:nvPr/>
        </p:nvSpPr>
        <p:spPr>
          <a:xfrm>
            <a:off x="10961223" y="1000126"/>
            <a:ext cx="553998" cy="4048124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dist"/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ABOUT </a:t>
            </a:r>
            <a:r>
              <a:rPr lang="en-US" altLang="zh-CN" sz="24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TO </a:t>
            </a:r>
            <a:r>
              <a:rPr lang="en-US" altLang="zh-CN" sz="24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IT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A5D9322-6A89-4899-96F3-F1B1A4AE16C9}"/>
              </a:ext>
            </a:extLst>
          </p:cNvPr>
          <p:cNvSpPr/>
          <p:nvPr/>
        </p:nvSpPr>
        <p:spPr>
          <a:xfrm>
            <a:off x="2603115" y="5126712"/>
            <a:ext cx="2765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矢量的</a:t>
            </a:r>
            <a:r>
              <a:rPr lang="en-US" altLang="zh-CN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r>
              <a:rPr lang="zh-CN" altLang="en-US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与文字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0C241DE-0965-490A-82C2-6CEB73FB49A5}"/>
              </a:ext>
            </a:extLst>
          </p:cNvPr>
          <p:cNvSpPr/>
          <p:nvPr/>
        </p:nvSpPr>
        <p:spPr>
          <a:xfrm>
            <a:off x="5533656" y="5126712"/>
            <a:ext cx="42738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</a:t>
            </a:r>
            <a:r>
              <a:rPr lang="zh-CN" altLang="en-US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任意放大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</a:t>
            </a:r>
            <a:r>
              <a:rPr lang="en-US" altLang="zh-CN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不失真</a:t>
            </a:r>
            <a:r>
              <a:rPr lang="en-US" altLang="zh-CN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)&amp;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更改</a:t>
            </a:r>
            <a:r>
              <a:rPr lang="zh-CN" altLang="en-US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</a:t>
            </a:r>
          </a:p>
        </p:txBody>
      </p:sp>
      <p:pic>
        <p:nvPicPr>
          <p:cNvPr id="2" name="矢量的LOGO文字">
            <a:hlinkClick r:id="" action="ppaction://media"/>
            <a:extLst>
              <a:ext uri="{FF2B5EF4-FFF2-40B4-BE49-F238E27FC236}">
                <a16:creationId xmlns:a16="http://schemas.microsoft.com/office/drawing/2014/main" id="{5A08F109-108F-4FB7-8126-612C6F7F02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b="2713"/>
          <a:stretch/>
        </p:blipFill>
        <p:spPr>
          <a:xfrm>
            <a:off x="2172228" y="636986"/>
            <a:ext cx="7866593" cy="441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8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41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7C89529-24C0-4F2A-9451-942AC305CE57}"/>
              </a:ext>
            </a:extLst>
          </p:cNvPr>
          <p:cNvGrpSpPr/>
          <p:nvPr/>
        </p:nvGrpSpPr>
        <p:grpSpPr>
          <a:xfrm>
            <a:off x="735227" y="2541954"/>
            <a:ext cx="3112873" cy="839332"/>
            <a:chOff x="483316" y="1432395"/>
            <a:chExt cx="3527112" cy="951025"/>
          </a:xfrm>
        </p:grpSpPr>
        <p:pic>
          <p:nvPicPr>
            <p:cNvPr id="3" name="图形 2">
              <a:extLst>
                <a:ext uri="{FF2B5EF4-FFF2-40B4-BE49-F238E27FC236}">
                  <a16:creationId xmlns:a16="http://schemas.microsoft.com/office/drawing/2014/main" id="{031068B4-001B-47D8-AC6A-386D9BE1E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3316" y="1432395"/>
              <a:ext cx="949261" cy="951025"/>
            </a:xfrm>
            <a:prstGeom prst="rect">
              <a:avLst/>
            </a:prstGeom>
          </p:spPr>
        </p:pic>
        <p:pic>
          <p:nvPicPr>
            <p:cNvPr id="4" name="图形 3">
              <a:extLst>
                <a:ext uri="{FF2B5EF4-FFF2-40B4-BE49-F238E27FC236}">
                  <a16:creationId xmlns:a16="http://schemas.microsoft.com/office/drawing/2014/main" id="{E614537B-9A6D-49D2-9153-A6D71F669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29566" y="1596225"/>
              <a:ext cx="2380862" cy="632738"/>
            </a:xfrm>
            <a:prstGeom prst="rect">
              <a:avLst/>
            </a:prstGeom>
          </p:spPr>
        </p:pic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722F7055-C8D2-4B2C-B886-E7A19F013706}"/>
              </a:ext>
            </a:extLst>
          </p:cNvPr>
          <p:cNvSpPr txBox="1"/>
          <p:nvPr/>
        </p:nvSpPr>
        <p:spPr>
          <a:xfrm>
            <a:off x="1656556" y="344148"/>
            <a:ext cx="88788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矢量的</a:t>
            </a:r>
            <a:r>
              <a:rPr lang="en-US" altLang="zh-CN" sz="6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r>
              <a:rPr lang="zh-CN" altLang="en-US" sz="6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与文字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9F129ED-9178-43D0-B88C-E0B956C8333A}"/>
              </a:ext>
            </a:extLst>
          </p:cNvPr>
          <p:cNvSpPr txBox="1"/>
          <p:nvPr/>
        </p:nvSpPr>
        <p:spPr>
          <a:xfrm>
            <a:off x="2614548" y="1495515"/>
            <a:ext cx="6962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</a:t>
            </a:r>
            <a:r>
              <a:rPr lang="zh-CN" altLang="en-US" sz="28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任意放大</a:t>
            </a:r>
            <a:r>
              <a:rPr lang="zh-CN" altLang="en-US" sz="2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28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</a:t>
            </a:r>
            <a:r>
              <a:rPr lang="en-US" altLang="zh-CN" sz="2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不失真</a:t>
            </a:r>
            <a:r>
              <a:rPr lang="en-US" altLang="zh-CN" sz="2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)&amp;</a:t>
            </a:r>
            <a:r>
              <a:rPr lang="zh-CN" altLang="en-US" sz="2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更改</a:t>
            </a:r>
            <a:r>
              <a:rPr lang="zh-CN" altLang="en-US" sz="28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2B6C6A8-F433-476B-9ADC-E464138D7167}"/>
              </a:ext>
            </a:extLst>
          </p:cNvPr>
          <p:cNvGrpSpPr/>
          <p:nvPr/>
        </p:nvGrpSpPr>
        <p:grpSpPr>
          <a:xfrm>
            <a:off x="4539563" y="2541954"/>
            <a:ext cx="3112873" cy="839332"/>
            <a:chOff x="483316" y="1432395"/>
            <a:chExt cx="3527112" cy="951025"/>
          </a:xfrm>
        </p:grpSpPr>
        <p:pic>
          <p:nvPicPr>
            <p:cNvPr id="13" name="图形 12">
              <a:extLst>
                <a:ext uri="{FF2B5EF4-FFF2-40B4-BE49-F238E27FC236}">
                  <a16:creationId xmlns:a16="http://schemas.microsoft.com/office/drawing/2014/main" id="{2EB3CFA6-ABB4-494A-86A0-F14131760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83316" y="1432395"/>
              <a:ext cx="949261" cy="951025"/>
            </a:xfrm>
            <a:prstGeom prst="rect">
              <a:avLst/>
            </a:prstGeom>
          </p:spPr>
        </p:pic>
        <p:pic>
          <p:nvPicPr>
            <p:cNvPr id="14" name="图形 13">
              <a:extLst>
                <a:ext uri="{FF2B5EF4-FFF2-40B4-BE49-F238E27FC236}">
                  <a16:creationId xmlns:a16="http://schemas.microsoft.com/office/drawing/2014/main" id="{DED03746-5EFA-4995-A9E5-5AA910F16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629566" y="1596225"/>
              <a:ext cx="2380862" cy="632738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D65032B-E198-4678-A1E1-49269864965C}"/>
              </a:ext>
            </a:extLst>
          </p:cNvPr>
          <p:cNvGrpSpPr/>
          <p:nvPr/>
        </p:nvGrpSpPr>
        <p:grpSpPr>
          <a:xfrm>
            <a:off x="8343899" y="2541954"/>
            <a:ext cx="3112873" cy="839332"/>
            <a:chOff x="483316" y="1432395"/>
            <a:chExt cx="3527112" cy="951025"/>
          </a:xfrm>
        </p:grpSpPr>
        <p:pic>
          <p:nvPicPr>
            <p:cNvPr id="16" name="图形 15">
              <a:extLst>
                <a:ext uri="{FF2B5EF4-FFF2-40B4-BE49-F238E27FC236}">
                  <a16:creationId xmlns:a16="http://schemas.microsoft.com/office/drawing/2014/main" id="{A9ADCC37-F71D-4520-9877-8D75E080C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83316" y="1432395"/>
              <a:ext cx="949261" cy="951025"/>
            </a:xfrm>
            <a:prstGeom prst="rect">
              <a:avLst/>
            </a:prstGeom>
          </p:spPr>
        </p:pic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5647E052-8D67-476B-A42F-21490EFAD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629566" y="1596225"/>
              <a:ext cx="2380862" cy="632738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B6C99E-CB09-41E9-80A1-283FDD66BDDA}"/>
              </a:ext>
            </a:extLst>
          </p:cNvPr>
          <p:cNvGrpSpPr/>
          <p:nvPr/>
        </p:nvGrpSpPr>
        <p:grpSpPr>
          <a:xfrm>
            <a:off x="735227" y="3940454"/>
            <a:ext cx="3112873" cy="839332"/>
            <a:chOff x="483316" y="1432395"/>
            <a:chExt cx="3527112" cy="951025"/>
          </a:xfrm>
        </p:grpSpPr>
        <p:pic>
          <p:nvPicPr>
            <p:cNvPr id="19" name="图形 18">
              <a:extLst>
                <a:ext uri="{FF2B5EF4-FFF2-40B4-BE49-F238E27FC236}">
                  <a16:creationId xmlns:a16="http://schemas.microsoft.com/office/drawing/2014/main" id="{DF5457CF-AE67-467B-8967-C5F263A19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83316" y="1432395"/>
              <a:ext cx="949261" cy="951025"/>
            </a:xfrm>
            <a:prstGeom prst="rect">
              <a:avLst/>
            </a:prstGeom>
          </p:spPr>
        </p:pic>
        <p:pic>
          <p:nvPicPr>
            <p:cNvPr id="20" name="图形 19">
              <a:extLst>
                <a:ext uri="{FF2B5EF4-FFF2-40B4-BE49-F238E27FC236}">
                  <a16:creationId xmlns:a16="http://schemas.microsoft.com/office/drawing/2014/main" id="{9064CFD2-3DAC-4A6B-B903-F41C49D98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629566" y="1596225"/>
              <a:ext cx="2380862" cy="632738"/>
            </a:xfrm>
            <a:prstGeom prst="rect">
              <a:avLst/>
            </a:prstGeom>
          </p:spPr>
        </p:pic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3DABBB4-0BAF-4CB1-A004-54064B003D91}"/>
              </a:ext>
            </a:extLst>
          </p:cNvPr>
          <p:cNvGrpSpPr/>
          <p:nvPr/>
        </p:nvGrpSpPr>
        <p:grpSpPr>
          <a:xfrm>
            <a:off x="4539563" y="3940454"/>
            <a:ext cx="3112873" cy="839332"/>
            <a:chOff x="483316" y="1432395"/>
            <a:chExt cx="3527112" cy="951025"/>
          </a:xfrm>
        </p:grpSpPr>
        <p:pic>
          <p:nvPicPr>
            <p:cNvPr id="22" name="图形 21">
              <a:extLst>
                <a:ext uri="{FF2B5EF4-FFF2-40B4-BE49-F238E27FC236}">
                  <a16:creationId xmlns:a16="http://schemas.microsoft.com/office/drawing/2014/main" id="{D19D2DBE-7166-4049-A323-60171BE38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83316" y="1432395"/>
              <a:ext cx="949261" cy="951025"/>
            </a:xfrm>
            <a:prstGeom prst="rect">
              <a:avLst/>
            </a:prstGeom>
          </p:spPr>
        </p:pic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205A1BC2-54BA-4A62-BA1A-BF42D1FD6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629566" y="1596225"/>
              <a:ext cx="2380862" cy="632738"/>
            </a:xfrm>
            <a:prstGeom prst="rect">
              <a:avLst/>
            </a:prstGeom>
          </p:spPr>
        </p:pic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D11D5E3-3FD9-427E-B9A3-E58A983519B3}"/>
              </a:ext>
            </a:extLst>
          </p:cNvPr>
          <p:cNvGrpSpPr/>
          <p:nvPr/>
        </p:nvGrpSpPr>
        <p:grpSpPr>
          <a:xfrm>
            <a:off x="8343899" y="3940454"/>
            <a:ext cx="3112873" cy="839332"/>
            <a:chOff x="483316" y="1432395"/>
            <a:chExt cx="3527112" cy="951025"/>
          </a:xfrm>
        </p:grpSpPr>
        <p:pic>
          <p:nvPicPr>
            <p:cNvPr id="25" name="图形 24">
              <a:extLst>
                <a:ext uri="{FF2B5EF4-FFF2-40B4-BE49-F238E27FC236}">
                  <a16:creationId xmlns:a16="http://schemas.microsoft.com/office/drawing/2014/main" id="{96615D32-9714-4AEA-9808-A56F056F2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83316" y="1432395"/>
              <a:ext cx="949261" cy="951025"/>
            </a:xfrm>
            <a:prstGeom prst="rect">
              <a:avLst/>
            </a:prstGeom>
          </p:spPr>
        </p:pic>
        <p:pic>
          <p:nvPicPr>
            <p:cNvPr id="26" name="图形 25">
              <a:extLst>
                <a:ext uri="{FF2B5EF4-FFF2-40B4-BE49-F238E27FC236}">
                  <a16:creationId xmlns:a16="http://schemas.microsoft.com/office/drawing/2014/main" id="{623CFB4A-B174-4335-B345-120069EF5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629566" y="1596225"/>
              <a:ext cx="2380862" cy="632738"/>
            </a:xfrm>
            <a:prstGeom prst="rect">
              <a:avLst/>
            </a:prstGeom>
          </p:spPr>
        </p:pic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98C03D34-AFFE-457F-88F8-D18530896B42}"/>
              </a:ext>
            </a:extLst>
          </p:cNvPr>
          <p:cNvGrpSpPr/>
          <p:nvPr/>
        </p:nvGrpSpPr>
        <p:grpSpPr>
          <a:xfrm>
            <a:off x="735227" y="5303005"/>
            <a:ext cx="3112873" cy="839332"/>
            <a:chOff x="483316" y="1432395"/>
            <a:chExt cx="3527112" cy="951025"/>
          </a:xfrm>
        </p:grpSpPr>
        <p:pic>
          <p:nvPicPr>
            <p:cNvPr id="46" name="图形 45">
              <a:extLst>
                <a:ext uri="{FF2B5EF4-FFF2-40B4-BE49-F238E27FC236}">
                  <a16:creationId xmlns:a16="http://schemas.microsoft.com/office/drawing/2014/main" id="{3E1B8C8C-E9CC-476E-BEFB-B29CC7C47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483316" y="1432395"/>
              <a:ext cx="949261" cy="951025"/>
            </a:xfrm>
            <a:prstGeom prst="rect">
              <a:avLst/>
            </a:prstGeom>
          </p:spPr>
        </p:pic>
        <p:pic>
          <p:nvPicPr>
            <p:cNvPr id="47" name="图形 46">
              <a:extLst>
                <a:ext uri="{FF2B5EF4-FFF2-40B4-BE49-F238E27FC236}">
                  <a16:creationId xmlns:a16="http://schemas.microsoft.com/office/drawing/2014/main" id="{61FB3549-95E7-464D-AA66-0A5D6E395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629566" y="1596225"/>
              <a:ext cx="2380862" cy="632738"/>
            </a:xfrm>
            <a:prstGeom prst="rect">
              <a:avLst/>
            </a:prstGeom>
          </p:spPr>
        </p:pic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8116B55C-8CBC-488B-8FD9-6BE78E904301}"/>
              </a:ext>
            </a:extLst>
          </p:cNvPr>
          <p:cNvGrpSpPr/>
          <p:nvPr/>
        </p:nvGrpSpPr>
        <p:grpSpPr>
          <a:xfrm>
            <a:off x="4539563" y="5303005"/>
            <a:ext cx="3112873" cy="839332"/>
            <a:chOff x="483316" y="1432395"/>
            <a:chExt cx="3527112" cy="951025"/>
          </a:xfrm>
        </p:grpSpPr>
        <p:pic>
          <p:nvPicPr>
            <p:cNvPr id="49" name="图形 48">
              <a:extLst>
                <a:ext uri="{FF2B5EF4-FFF2-40B4-BE49-F238E27FC236}">
                  <a16:creationId xmlns:a16="http://schemas.microsoft.com/office/drawing/2014/main" id="{316A1DCA-1982-4DA4-AAE6-AE8684021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483316" y="1432395"/>
              <a:ext cx="949261" cy="951025"/>
            </a:xfrm>
            <a:prstGeom prst="rect">
              <a:avLst/>
            </a:prstGeom>
          </p:spPr>
        </p:pic>
        <p:pic>
          <p:nvPicPr>
            <p:cNvPr id="50" name="图形 49">
              <a:extLst>
                <a:ext uri="{FF2B5EF4-FFF2-40B4-BE49-F238E27FC236}">
                  <a16:creationId xmlns:a16="http://schemas.microsoft.com/office/drawing/2014/main" id="{4A49DE3A-A4C9-445C-BF65-A0B356697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629566" y="1596225"/>
              <a:ext cx="2380862" cy="632738"/>
            </a:xfrm>
            <a:prstGeom prst="rect">
              <a:avLst/>
            </a:prstGeom>
          </p:spPr>
        </p:pic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6130CE26-633F-4E1A-94CE-61C4D3736B5E}"/>
              </a:ext>
            </a:extLst>
          </p:cNvPr>
          <p:cNvGrpSpPr/>
          <p:nvPr/>
        </p:nvGrpSpPr>
        <p:grpSpPr>
          <a:xfrm>
            <a:off x="8343899" y="5303005"/>
            <a:ext cx="3112873" cy="839332"/>
            <a:chOff x="483316" y="1432395"/>
            <a:chExt cx="3527112" cy="951025"/>
          </a:xfrm>
        </p:grpSpPr>
        <p:pic>
          <p:nvPicPr>
            <p:cNvPr id="52" name="图形 51">
              <a:extLst>
                <a:ext uri="{FF2B5EF4-FFF2-40B4-BE49-F238E27FC236}">
                  <a16:creationId xmlns:a16="http://schemas.microsoft.com/office/drawing/2014/main" id="{DECC714B-9C36-4D16-8848-62D8BD68D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483316" y="1432395"/>
              <a:ext cx="949261" cy="951025"/>
            </a:xfrm>
            <a:prstGeom prst="rect">
              <a:avLst/>
            </a:prstGeom>
          </p:spPr>
        </p:pic>
        <p:pic>
          <p:nvPicPr>
            <p:cNvPr id="53" name="图形 52">
              <a:extLst>
                <a:ext uri="{FF2B5EF4-FFF2-40B4-BE49-F238E27FC236}">
                  <a16:creationId xmlns:a16="http://schemas.microsoft.com/office/drawing/2014/main" id="{47A95D6F-32C1-435F-9485-E150E181D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1629566" y="1596225"/>
              <a:ext cx="2380862" cy="632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818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22F7055-C8D2-4B2C-B886-E7A19F013706}"/>
              </a:ext>
            </a:extLst>
          </p:cNvPr>
          <p:cNvSpPr txBox="1"/>
          <p:nvPr/>
        </p:nvSpPr>
        <p:spPr>
          <a:xfrm>
            <a:off x="1656556" y="547348"/>
            <a:ext cx="88788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矢量的</a:t>
            </a:r>
            <a:r>
              <a:rPr lang="en-US" altLang="zh-CN" sz="6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r>
              <a:rPr lang="zh-CN" altLang="en-US" sz="6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与文字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9F129ED-9178-43D0-B88C-E0B956C8333A}"/>
              </a:ext>
            </a:extLst>
          </p:cNvPr>
          <p:cNvSpPr txBox="1"/>
          <p:nvPr/>
        </p:nvSpPr>
        <p:spPr>
          <a:xfrm>
            <a:off x="2614548" y="1698715"/>
            <a:ext cx="6962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</a:t>
            </a:r>
            <a:r>
              <a:rPr lang="zh-CN" altLang="en-US" sz="28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任意放大</a:t>
            </a:r>
            <a:r>
              <a:rPr lang="zh-CN" altLang="en-US" sz="2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28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</a:t>
            </a:r>
            <a:r>
              <a:rPr lang="en-US" altLang="zh-CN" sz="2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不失真</a:t>
            </a:r>
            <a:r>
              <a:rPr lang="en-US" altLang="zh-CN" sz="2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)&amp;</a:t>
            </a:r>
            <a:r>
              <a:rPr lang="zh-CN" altLang="en-US" sz="2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更改</a:t>
            </a:r>
            <a:r>
              <a:rPr lang="zh-CN" altLang="en-US" sz="28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</a:t>
            </a:r>
          </a:p>
        </p:txBody>
      </p:sp>
      <p:pic>
        <p:nvPicPr>
          <p:cNvPr id="122" name="图片 121">
            <a:extLst>
              <a:ext uri="{FF2B5EF4-FFF2-40B4-BE49-F238E27FC236}">
                <a16:creationId xmlns:a16="http://schemas.microsoft.com/office/drawing/2014/main" id="{AA1CF323-0DEA-43C0-BD87-B0A8F6239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17" y="2357639"/>
            <a:ext cx="11345966" cy="379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38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8C00D866-DD94-4A6A-8E0D-0928853889A0}"/>
              </a:ext>
            </a:extLst>
          </p:cNvPr>
          <p:cNvGrpSpPr/>
          <p:nvPr/>
        </p:nvGrpSpPr>
        <p:grpSpPr>
          <a:xfrm>
            <a:off x="0" y="1036704"/>
            <a:ext cx="12281131" cy="4098609"/>
            <a:chOff x="0" y="1036704"/>
            <a:chExt cx="12281131" cy="4098609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2A814BB6-33D5-4E54-8554-82A1E254FDC8}"/>
                </a:ext>
              </a:extLst>
            </p:cNvPr>
            <p:cNvGrpSpPr/>
            <p:nvPr/>
          </p:nvGrpSpPr>
          <p:grpSpPr>
            <a:xfrm>
              <a:off x="0" y="2281487"/>
              <a:ext cx="12192000" cy="2853826"/>
              <a:chOff x="0" y="2281487"/>
              <a:chExt cx="12192000" cy="2853826"/>
            </a:xfrm>
            <a:solidFill>
              <a:schemeClr val="accent1"/>
            </a:solidFill>
          </p:grpSpPr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99401488-38BB-4BC3-A070-5B586CFC97B8}"/>
                  </a:ext>
                </a:extLst>
              </p:cNvPr>
              <p:cNvSpPr/>
              <p:nvPr/>
            </p:nvSpPr>
            <p:spPr>
              <a:xfrm>
                <a:off x="0" y="2281488"/>
                <a:ext cx="9264650" cy="2853825"/>
              </a:xfrm>
              <a:custGeom>
                <a:avLst/>
                <a:gdLst>
                  <a:gd name="connsiteX0" fmla="*/ 0 w 9251666"/>
                  <a:gd name="connsiteY0" fmla="*/ 0 h 2853825"/>
                  <a:gd name="connsiteX1" fmla="*/ 9251666 w 9251666"/>
                  <a:gd name="connsiteY1" fmla="*/ 0 h 2853825"/>
                  <a:gd name="connsiteX2" fmla="*/ 8538210 w 9251666"/>
                  <a:gd name="connsiteY2" fmla="*/ 2853825 h 2853825"/>
                  <a:gd name="connsiteX3" fmla="*/ 0 w 9251666"/>
                  <a:gd name="connsiteY3" fmla="*/ 2853825 h 2853825"/>
                  <a:gd name="connsiteX4" fmla="*/ 0 w 9251666"/>
                  <a:gd name="connsiteY4" fmla="*/ 0 h 285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51666" h="2853825">
                    <a:moveTo>
                      <a:pt x="0" y="0"/>
                    </a:moveTo>
                    <a:lnTo>
                      <a:pt x="9251666" y="0"/>
                    </a:lnTo>
                    <a:lnTo>
                      <a:pt x="8538210" y="2853825"/>
                    </a:lnTo>
                    <a:lnTo>
                      <a:pt x="0" y="285382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DAA2F8D7-C970-4F4D-8D4E-8FC0DF67BD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41281" y="2861352"/>
                <a:ext cx="584623" cy="227396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A49CB757-17D5-4A31-AC9B-9FE718E73D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41281" y="2281487"/>
                <a:ext cx="584623" cy="227396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id="{3143DA6D-E0B0-4DBE-AFE8-93CB48D2CEC6}"/>
                  </a:ext>
                </a:extLst>
              </p:cNvPr>
              <p:cNvSpPr/>
              <p:nvPr/>
            </p:nvSpPr>
            <p:spPr>
              <a:xfrm>
                <a:off x="8763450" y="2281488"/>
                <a:ext cx="3428550" cy="2853825"/>
              </a:xfrm>
              <a:custGeom>
                <a:avLst/>
                <a:gdLst>
                  <a:gd name="connsiteX0" fmla="*/ 714457 w 3428550"/>
                  <a:gd name="connsiteY0" fmla="*/ 0 h 2853825"/>
                  <a:gd name="connsiteX1" fmla="*/ 3428550 w 3428550"/>
                  <a:gd name="connsiteY1" fmla="*/ 0 h 2853825"/>
                  <a:gd name="connsiteX2" fmla="*/ 3428550 w 3428550"/>
                  <a:gd name="connsiteY2" fmla="*/ 2853825 h 2853825"/>
                  <a:gd name="connsiteX3" fmla="*/ 0 w 3428550"/>
                  <a:gd name="connsiteY3" fmla="*/ 2853825 h 2853825"/>
                  <a:gd name="connsiteX4" fmla="*/ 714457 w 3428550"/>
                  <a:gd name="connsiteY4" fmla="*/ 0 h 285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8550" h="2853825">
                    <a:moveTo>
                      <a:pt x="714457" y="0"/>
                    </a:moveTo>
                    <a:lnTo>
                      <a:pt x="3428550" y="0"/>
                    </a:lnTo>
                    <a:lnTo>
                      <a:pt x="3428550" y="2853825"/>
                    </a:lnTo>
                    <a:lnTo>
                      <a:pt x="0" y="2853825"/>
                    </a:lnTo>
                    <a:lnTo>
                      <a:pt x="71445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20" name="图片 19" descr="图片包含 鲜花, 户外艺术系列, 就坐, 室内&#10;&#10;描述已自动生成">
              <a:extLst>
                <a:ext uri="{FF2B5EF4-FFF2-40B4-BE49-F238E27FC236}">
                  <a16:creationId xmlns:a16="http://schemas.microsoft.com/office/drawing/2014/main" id="{9F4DFB51-D9EC-4FB6-A519-4FE0EF652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934259">
              <a:off x="8614030" y="1219994"/>
              <a:ext cx="3850392" cy="3483811"/>
            </a:xfrm>
            <a:prstGeom prst="rect">
              <a:avLst/>
            </a:prstGeom>
          </p:spPr>
        </p:pic>
      </p:grpSp>
      <p:sp>
        <p:nvSpPr>
          <p:cNvPr id="14" name="椭圆 13">
            <a:extLst>
              <a:ext uri="{FF2B5EF4-FFF2-40B4-BE49-F238E27FC236}">
                <a16:creationId xmlns:a16="http://schemas.microsoft.com/office/drawing/2014/main" id="{666FB46F-B264-4227-B91D-477094FF35F4}"/>
              </a:ext>
            </a:extLst>
          </p:cNvPr>
          <p:cNvSpPr/>
          <p:nvPr/>
        </p:nvSpPr>
        <p:spPr>
          <a:xfrm>
            <a:off x="683742" y="2523759"/>
            <a:ext cx="2369280" cy="2369280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E2429B0-D74D-416C-BAFC-7A9C860DCA27}"/>
              </a:ext>
            </a:extLst>
          </p:cNvPr>
          <p:cNvGrpSpPr/>
          <p:nvPr/>
        </p:nvGrpSpPr>
        <p:grpSpPr>
          <a:xfrm>
            <a:off x="1163881" y="3133976"/>
            <a:ext cx="1409001" cy="1148846"/>
            <a:chOff x="2771775" y="719138"/>
            <a:chExt cx="6654800" cy="5426076"/>
          </a:xfrm>
          <a:solidFill>
            <a:schemeClr val="bg1"/>
          </a:solidFill>
        </p:grpSpPr>
        <p:sp>
          <p:nvSpPr>
            <p:cNvPr id="16" name="Freeform 39">
              <a:extLst>
                <a:ext uri="{FF2B5EF4-FFF2-40B4-BE49-F238E27FC236}">
                  <a16:creationId xmlns:a16="http://schemas.microsoft.com/office/drawing/2014/main" id="{1373D991-595A-4318-ABF1-A879315B2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2813" y="1893888"/>
              <a:ext cx="211138" cy="3406775"/>
            </a:xfrm>
            <a:custGeom>
              <a:avLst/>
              <a:gdLst>
                <a:gd name="T0" fmla="*/ 78 w 78"/>
                <a:gd name="T1" fmla="*/ 1219 h 1258"/>
                <a:gd name="T2" fmla="*/ 78 w 78"/>
                <a:gd name="T3" fmla="*/ 40 h 1258"/>
                <a:gd name="T4" fmla="*/ 39 w 78"/>
                <a:gd name="T5" fmla="*/ 0 h 1258"/>
                <a:gd name="T6" fmla="*/ 0 w 78"/>
                <a:gd name="T7" fmla="*/ 40 h 1258"/>
                <a:gd name="T8" fmla="*/ 0 w 78"/>
                <a:gd name="T9" fmla="*/ 1219 h 1258"/>
                <a:gd name="T10" fmla="*/ 39 w 78"/>
                <a:gd name="T11" fmla="*/ 1258 h 1258"/>
                <a:gd name="T12" fmla="*/ 78 w 78"/>
                <a:gd name="T13" fmla="*/ 1219 h 1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1258">
                  <a:moveTo>
                    <a:pt x="78" y="1219"/>
                  </a:moveTo>
                  <a:cubicBezTo>
                    <a:pt x="78" y="40"/>
                    <a:pt x="78" y="40"/>
                    <a:pt x="78" y="40"/>
                  </a:cubicBezTo>
                  <a:cubicBezTo>
                    <a:pt x="78" y="18"/>
                    <a:pt x="61" y="0"/>
                    <a:pt x="39" y="0"/>
                  </a:cubicBezTo>
                  <a:cubicBezTo>
                    <a:pt x="17" y="0"/>
                    <a:pt x="0" y="18"/>
                    <a:pt x="0" y="40"/>
                  </a:cubicBezTo>
                  <a:cubicBezTo>
                    <a:pt x="0" y="1219"/>
                    <a:pt x="0" y="1219"/>
                    <a:pt x="0" y="1219"/>
                  </a:cubicBezTo>
                  <a:cubicBezTo>
                    <a:pt x="0" y="1240"/>
                    <a:pt x="17" y="1258"/>
                    <a:pt x="39" y="1258"/>
                  </a:cubicBezTo>
                  <a:cubicBezTo>
                    <a:pt x="61" y="1258"/>
                    <a:pt x="78" y="1240"/>
                    <a:pt x="78" y="121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Freeform 40">
              <a:extLst>
                <a:ext uri="{FF2B5EF4-FFF2-40B4-BE49-F238E27FC236}">
                  <a16:creationId xmlns:a16="http://schemas.microsoft.com/office/drawing/2014/main" id="{FB6EB7C5-994D-4FE3-A448-3B49A96B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1775" y="719138"/>
              <a:ext cx="6654800" cy="4997450"/>
            </a:xfrm>
            <a:custGeom>
              <a:avLst/>
              <a:gdLst>
                <a:gd name="T0" fmla="*/ 2409 w 2448"/>
                <a:gd name="T1" fmla="*/ 177 h 1846"/>
                <a:gd name="T2" fmla="*/ 2111 w 2448"/>
                <a:gd name="T3" fmla="*/ 103 h 1846"/>
                <a:gd name="T4" fmla="*/ 1649 w 2448"/>
                <a:gd name="T5" fmla="*/ 0 h 1846"/>
                <a:gd name="T6" fmla="*/ 1280 w 2448"/>
                <a:gd name="T7" fmla="*/ 153 h 1846"/>
                <a:gd name="T8" fmla="*/ 1224 w 2448"/>
                <a:gd name="T9" fmla="*/ 228 h 1846"/>
                <a:gd name="T10" fmla="*/ 1168 w 2448"/>
                <a:gd name="T11" fmla="*/ 153 h 1846"/>
                <a:gd name="T12" fmla="*/ 799 w 2448"/>
                <a:gd name="T13" fmla="*/ 0 h 1846"/>
                <a:gd name="T14" fmla="*/ 337 w 2448"/>
                <a:gd name="T15" fmla="*/ 103 h 1846"/>
                <a:gd name="T16" fmla="*/ 39 w 2448"/>
                <a:gd name="T17" fmla="*/ 177 h 1846"/>
                <a:gd name="T18" fmla="*/ 0 w 2448"/>
                <a:gd name="T19" fmla="*/ 216 h 1846"/>
                <a:gd name="T20" fmla="*/ 0 w 2448"/>
                <a:gd name="T21" fmla="*/ 1807 h 1846"/>
                <a:gd name="T22" fmla="*/ 39 w 2448"/>
                <a:gd name="T23" fmla="*/ 1846 h 1846"/>
                <a:gd name="T24" fmla="*/ 363 w 2448"/>
                <a:gd name="T25" fmla="*/ 1768 h 1846"/>
                <a:gd name="T26" fmla="*/ 799 w 2448"/>
                <a:gd name="T27" fmla="*/ 1669 h 1846"/>
                <a:gd name="T28" fmla="*/ 1109 w 2448"/>
                <a:gd name="T29" fmla="*/ 1796 h 1846"/>
                <a:gd name="T30" fmla="*/ 1165 w 2448"/>
                <a:gd name="T31" fmla="*/ 1799 h 1846"/>
                <a:gd name="T32" fmla="*/ 1168 w 2448"/>
                <a:gd name="T33" fmla="*/ 1743 h 1846"/>
                <a:gd name="T34" fmla="*/ 799 w 2448"/>
                <a:gd name="T35" fmla="*/ 1590 h 1846"/>
                <a:gd name="T36" fmla="*/ 337 w 2448"/>
                <a:gd name="T37" fmla="*/ 1693 h 1846"/>
                <a:gd name="T38" fmla="*/ 79 w 2448"/>
                <a:gd name="T39" fmla="*/ 1765 h 1846"/>
                <a:gd name="T40" fmla="*/ 79 w 2448"/>
                <a:gd name="T41" fmla="*/ 254 h 1846"/>
                <a:gd name="T42" fmla="*/ 363 w 2448"/>
                <a:gd name="T43" fmla="*/ 177 h 1846"/>
                <a:gd name="T44" fmla="*/ 799 w 2448"/>
                <a:gd name="T45" fmla="*/ 79 h 1846"/>
                <a:gd name="T46" fmla="*/ 1186 w 2448"/>
                <a:gd name="T47" fmla="*/ 331 h 1846"/>
                <a:gd name="T48" fmla="*/ 1224 w 2448"/>
                <a:gd name="T49" fmla="*/ 359 h 1846"/>
                <a:gd name="T50" fmla="*/ 1262 w 2448"/>
                <a:gd name="T51" fmla="*/ 331 h 1846"/>
                <a:gd name="T52" fmla="*/ 1649 w 2448"/>
                <a:gd name="T53" fmla="*/ 79 h 1846"/>
                <a:gd name="T54" fmla="*/ 2085 w 2448"/>
                <a:gd name="T55" fmla="*/ 177 h 1846"/>
                <a:gd name="T56" fmla="*/ 2369 w 2448"/>
                <a:gd name="T57" fmla="*/ 254 h 1846"/>
                <a:gd name="T58" fmla="*/ 2369 w 2448"/>
                <a:gd name="T59" fmla="*/ 1765 h 1846"/>
                <a:gd name="T60" fmla="*/ 2111 w 2448"/>
                <a:gd name="T61" fmla="*/ 1693 h 1846"/>
                <a:gd name="T62" fmla="*/ 1649 w 2448"/>
                <a:gd name="T63" fmla="*/ 1590 h 1846"/>
                <a:gd name="T64" fmla="*/ 1280 w 2448"/>
                <a:gd name="T65" fmla="*/ 1743 h 1846"/>
                <a:gd name="T66" fmla="*/ 1283 w 2448"/>
                <a:gd name="T67" fmla="*/ 1799 h 1846"/>
                <a:gd name="T68" fmla="*/ 1339 w 2448"/>
                <a:gd name="T69" fmla="*/ 1796 h 1846"/>
                <a:gd name="T70" fmla="*/ 1649 w 2448"/>
                <a:gd name="T71" fmla="*/ 1669 h 1846"/>
                <a:gd name="T72" fmla="*/ 2085 w 2448"/>
                <a:gd name="T73" fmla="*/ 1768 h 1846"/>
                <a:gd name="T74" fmla="*/ 2409 w 2448"/>
                <a:gd name="T75" fmla="*/ 1846 h 1846"/>
                <a:gd name="T76" fmla="*/ 2448 w 2448"/>
                <a:gd name="T77" fmla="*/ 1807 h 1846"/>
                <a:gd name="T78" fmla="*/ 2448 w 2448"/>
                <a:gd name="T79" fmla="*/ 216 h 1846"/>
                <a:gd name="T80" fmla="*/ 2409 w 2448"/>
                <a:gd name="T81" fmla="*/ 177 h 1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8" h="1846">
                  <a:moveTo>
                    <a:pt x="2409" y="177"/>
                  </a:moveTo>
                  <a:cubicBezTo>
                    <a:pt x="2325" y="177"/>
                    <a:pt x="2221" y="141"/>
                    <a:pt x="2111" y="103"/>
                  </a:cubicBezTo>
                  <a:cubicBezTo>
                    <a:pt x="1971" y="55"/>
                    <a:pt x="1813" y="0"/>
                    <a:pt x="1649" y="0"/>
                  </a:cubicBezTo>
                  <a:cubicBezTo>
                    <a:pt x="1460" y="0"/>
                    <a:pt x="1344" y="83"/>
                    <a:pt x="1280" y="153"/>
                  </a:cubicBezTo>
                  <a:cubicBezTo>
                    <a:pt x="1256" y="179"/>
                    <a:pt x="1238" y="205"/>
                    <a:pt x="1224" y="228"/>
                  </a:cubicBezTo>
                  <a:cubicBezTo>
                    <a:pt x="1210" y="205"/>
                    <a:pt x="1192" y="179"/>
                    <a:pt x="1168" y="153"/>
                  </a:cubicBezTo>
                  <a:cubicBezTo>
                    <a:pt x="1104" y="83"/>
                    <a:pt x="988" y="0"/>
                    <a:pt x="799" y="0"/>
                  </a:cubicBezTo>
                  <a:cubicBezTo>
                    <a:pt x="635" y="0"/>
                    <a:pt x="477" y="55"/>
                    <a:pt x="337" y="103"/>
                  </a:cubicBezTo>
                  <a:cubicBezTo>
                    <a:pt x="227" y="141"/>
                    <a:pt x="123" y="177"/>
                    <a:pt x="39" y="177"/>
                  </a:cubicBezTo>
                  <a:cubicBezTo>
                    <a:pt x="18" y="177"/>
                    <a:pt x="0" y="195"/>
                    <a:pt x="0" y="216"/>
                  </a:cubicBezTo>
                  <a:cubicBezTo>
                    <a:pt x="0" y="1807"/>
                    <a:pt x="0" y="1807"/>
                    <a:pt x="0" y="1807"/>
                  </a:cubicBezTo>
                  <a:cubicBezTo>
                    <a:pt x="0" y="1829"/>
                    <a:pt x="18" y="1846"/>
                    <a:pt x="39" y="1846"/>
                  </a:cubicBezTo>
                  <a:cubicBezTo>
                    <a:pt x="136" y="1846"/>
                    <a:pt x="246" y="1808"/>
                    <a:pt x="363" y="1768"/>
                  </a:cubicBezTo>
                  <a:cubicBezTo>
                    <a:pt x="497" y="1722"/>
                    <a:pt x="648" y="1669"/>
                    <a:pt x="799" y="1669"/>
                  </a:cubicBezTo>
                  <a:cubicBezTo>
                    <a:pt x="928" y="1669"/>
                    <a:pt x="1032" y="1712"/>
                    <a:pt x="1109" y="1796"/>
                  </a:cubicBezTo>
                  <a:cubicBezTo>
                    <a:pt x="1124" y="1812"/>
                    <a:pt x="1149" y="1813"/>
                    <a:pt x="1165" y="1799"/>
                  </a:cubicBezTo>
                  <a:cubicBezTo>
                    <a:pt x="1181" y="1784"/>
                    <a:pt x="1182" y="1759"/>
                    <a:pt x="1168" y="1743"/>
                  </a:cubicBezTo>
                  <a:cubicBezTo>
                    <a:pt x="1104" y="1673"/>
                    <a:pt x="988" y="1590"/>
                    <a:pt x="799" y="1590"/>
                  </a:cubicBezTo>
                  <a:cubicBezTo>
                    <a:pt x="635" y="1590"/>
                    <a:pt x="477" y="1645"/>
                    <a:pt x="337" y="1693"/>
                  </a:cubicBezTo>
                  <a:cubicBezTo>
                    <a:pt x="244" y="1726"/>
                    <a:pt x="155" y="1756"/>
                    <a:pt x="79" y="1765"/>
                  </a:cubicBezTo>
                  <a:cubicBezTo>
                    <a:pt x="79" y="254"/>
                    <a:pt x="79" y="254"/>
                    <a:pt x="79" y="254"/>
                  </a:cubicBezTo>
                  <a:cubicBezTo>
                    <a:pt x="166" y="246"/>
                    <a:pt x="262" y="212"/>
                    <a:pt x="363" y="177"/>
                  </a:cubicBezTo>
                  <a:cubicBezTo>
                    <a:pt x="497" y="131"/>
                    <a:pt x="648" y="79"/>
                    <a:pt x="799" y="79"/>
                  </a:cubicBezTo>
                  <a:cubicBezTo>
                    <a:pt x="1103" y="79"/>
                    <a:pt x="1183" y="321"/>
                    <a:pt x="1186" y="331"/>
                  </a:cubicBezTo>
                  <a:cubicBezTo>
                    <a:pt x="1191" y="347"/>
                    <a:pt x="1207" y="359"/>
                    <a:pt x="1224" y="359"/>
                  </a:cubicBezTo>
                  <a:cubicBezTo>
                    <a:pt x="1241" y="359"/>
                    <a:pt x="1257" y="347"/>
                    <a:pt x="1262" y="331"/>
                  </a:cubicBezTo>
                  <a:cubicBezTo>
                    <a:pt x="1263" y="328"/>
                    <a:pt x="1343" y="79"/>
                    <a:pt x="1649" y="79"/>
                  </a:cubicBezTo>
                  <a:cubicBezTo>
                    <a:pt x="1800" y="79"/>
                    <a:pt x="1951" y="131"/>
                    <a:pt x="2085" y="177"/>
                  </a:cubicBezTo>
                  <a:cubicBezTo>
                    <a:pt x="2186" y="212"/>
                    <a:pt x="2282" y="246"/>
                    <a:pt x="2369" y="254"/>
                  </a:cubicBezTo>
                  <a:cubicBezTo>
                    <a:pt x="2369" y="1765"/>
                    <a:pt x="2369" y="1765"/>
                    <a:pt x="2369" y="1765"/>
                  </a:cubicBezTo>
                  <a:cubicBezTo>
                    <a:pt x="2293" y="1756"/>
                    <a:pt x="2204" y="1726"/>
                    <a:pt x="2111" y="1693"/>
                  </a:cubicBezTo>
                  <a:cubicBezTo>
                    <a:pt x="1971" y="1645"/>
                    <a:pt x="1813" y="1590"/>
                    <a:pt x="1649" y="1590"/>
                  </a:cubicBezTo>
                  <a:cubicBezTo>
                    <a:pt x="1460" y="1590"/>
                    <a:pt x="1344" y="1673"/>
                    <a:pt x="1280" y="1743"/>
                  </a:cubicBezTo>
                  <a:cubicBezTo>
                    <a:pt x="1266" y="1759"/>
                    <a:pt x="1267" y="1784"/>
                    <a:pt x="1283" y="1799"/>
                  </a:cubicBezTo>
                  <a:cubicBezTo>
                    <a:pt x="1299" y="1813"/>
                    <a:pt x="1324" y="1812"/>
                    <a:pt x="1339" y="1796"/>
                  </a:cubicBezTo>
                  <a:cubicBezTo>
                    <a:pt x="1416" y="1712"/>
                    <a:pt x="1520" y="1669"/>
                    <a:pt x="1649" y="1669"/>
                  </a:cubicBezTo>
                  <a:cubicBezTo>
                    <a:pt x="1800" y="1669"/>
                    <a:pt x="1951" y="1722"/>
                    <a:pt x="2085" y="1768"/>
                  </a:cubicBezTo>
                  <a:cubicBezTo>
                    <a:pt x="2202" y="1808"/>
                    <a:pt x="2312" y="1846"/>
                    <a:pt x="2409" y="1846"/>
                  </a:cubicBezTo>
                  <a:cubicBezTo>
                    <a:pt x="2430" y="1846"/>
                    <a:pt x="2448" y="1829"/>
                    <a:pt x="2448" y="1807"/>
                  </a:cubicBezTo>
                  <a:cubicBezTo>
                    <a:pt x="2448" y="216"/>
                    <a:pt x="2448" y="216"/>
                    <a:pt x="2448" y="216"/>
                  </a:cubicBezTo>
                  <a:cubicBezTo>
                    <a:pt x="2448" y="195"/>
                    <a:pt x="2430" y="177"/>
                    <a:pt x="2409" y="17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Freeform 41">
              <a:extLst>
                <a:ext uri="{FF2B5EF4-FFF2-40B4-BE49-F238E27FC236}">
                  <a16:creationId xmlns:a16="http://schemas.microsoft.com/office/drawing/2014/main" id="{3B6E8A58-DF95-499C-AB11-E2C86A46B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1775" y="5451476"/>
              <a:ext cx="6654800" cy="693738"/>
            </a:xfrm>
            <a:custGeom>
              <a:avLst/>
              <a:gdLst>
                <a:gd name="T0" fmla="*/ 2409 w 2448"/>
                <a:gd name="T1" fmla="*/ 177 h 256"/>
                <a:gd name="T2" fmla="*/ 2111 w 2448"/>
                <a:gd name="T3" fmla="*/ 103 h 256"/>
                <a:gd name="T4" fmla="*/ 1649 w 2448"/>
                <a:gd name="T5" fmla="*/ 0 h 256"/>
                <a:gd name="T6" fmla="*/ 1292 w 2448"/>
                <a:gd name="T7" fmla="*/ 140 h 256"/>
                <a:gd name="T8" fmla="*/ 1156 w 2448"/>
                <a:gd name="T9" fmla="*/ 140 h 256"/>
                <a:gd name="T10" fmla="*/ 799 w 2448"/>
                <a:gd name="T11" fmla="*/ 0 h 256"/>
                <a:gd name="T12" fmla="*/ 337 w 2448"/>
                <a:gd name="T13" fmla="*/ 103 h 256"/>
                <a:gd name="T14" fmla="*/ 39 w 2448"/>
                <a:gd name="T15" fmla="*/ 177 h 256"/>
                <a:gd name="T16" fmla="*/ 0 w 2448"/>
                <a:gd name="T17" fmla="*/ 217 h 256"/>
                <a:gd name="T18" fmla="*/ 39 w 2448"/>
                <a:gd name="T19" fmla="*/ 256 h 256"/>
                <a:gd name="T20" fmla="*/ 363 w 2448"/>
                <a:gd name="T21" fmla="*/ 178 h 256"/>
                <a:gd name="T22" fmla="*/ 799 w 2448"/>
                <a:gd name="T23" fmla="*/ 79 h 256"/>
                <a:gd name="T24" fmla="*/ 1109 w 2448"/>
                <a:gd name="T25" fmla="*/ 206 h 256"/>
                <a:gd name="T26" fmla="*/ 1139 w 2448"/>
                <a:gd name="T27" fmla="*/ 219 h 256"/>
                <a:gd name="T28" fmla="*/ 1309 w 2448"/>
                <a:gd name="T29" fmla="*/ 219 h 256"/>
                <a:gd name="T30" fmla="*/ 1339 w 2448"/>
                <a:gd name="T31" fmla="*/ 206 h 256"/>
                <a:gd name="T32" fmla="*/ 1649 w 2448"/>
                <a:gd name="T33" fmla="*/ 79 h 256"/>
                <a:gd name="T34" fmla="*/ 2085 w 2448"/>
                <a:gd name="T35" fmla="*/ 178 h 256"/>
                <a:gd name="T36" fmla="*/ 2409 w 2448"/>
                <a:gd name="T37" fmla="*/ 256 h 256"/>
                <a:gd name="T38" fmla="*/ 2448 w 2448"/>
                <a:gd name="T39" fmla="*/ 217 h 256"/>
                <a:gd name="T40" fmla="*/ 2409 w 2448"/>
                <a:gd name="T41" fmla="*/ 177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48" h="256">
                  <a:moveTo>
                    <a:pt x="2409" y="177"/>
                  </a:moveTo>
                  <a:cubicBezTo>
                    <a:pt x="2325" y="177"/>
                    <a:pt x="2221" y="141"/>
                    <a:pt x="2111" y="103"/>
                  </a:cubicBezTo>
                  <a:cubicBezTo>
                    <a:pt x="1971" y="55"/>
                    <a:pt x="1813" y="0"/>
                    <a:pt x="1649" y="0"/>
                  </a:cubicBezTo>
                  <a:cubicBezTo>
                    <a:pt x="1471" y="0"/>
                    <a:pt x="1358" y="73"/>
                    <a:pt x="1292" y="140"/>
                  </a:cubicBezTo>
                  <a:cubicBezTo>
                    <a:pt x="1156" y="140"/>
                    <a:pt x="1156" y="140"/>
                    <a:pt x="1156" y="140"/>
                  </a:cubicBezTo>
                  <a:cubicBezTo>
                    <a:pt x="1090" y="73"/>
                    <a:pt x="977" y="0"/>
                    <a:pt x="799" y="0"/>
                  </a:cubicBezTo>
                  <a:cubicBezTo>
                    <a:pt x="635" y="0"/>
                    <a:pt x="477" y="55"/>
                    <a:pt x="337" y="103"/>
                  </a:cubicBezTo>
                  <a:cubicBezTo>
                    <a:pt x="227" y="141"/>
                    <a:pt x="123" y="177"/>
                    <a:pt x="39" y="177"/>
                  </a:cubicBezTo>
                  <a:cubicBezTo>
                    <a:pt x="18" y="177"/>
                    <a:pt x="0" y="195"/>
                    <a:pt x="0" y="217"/>
                  </a:cubicBezTo>
                  <a:cubicBezTo>
                    <a:pt x="0" y="239"/>
                    <a:pt x="18" y="256"/>
                    <a:pt x="39" y="256"/>
                  </a:cubicBezTo>
                  <a:cubicBezTo>
                    <a:pt x="136" y="256"/>
                    <a:pt x="246" y="218"/>
                    <a:pt x="363" y="178"/>
                  </a:cubicBezTo>
                  <a:cubicBezTo>
                    <a:pt x="497" y="131"/>
                    <a:pt x="648" y="79"/>
                    <a:pt x="799" y="79"/>
                  </a:cubicBezTo>
                  <a:cubicBezTo>
                    <a:pt x="928" y="79"/>
                    <a:pt x="1032" y="122"/>
                    <a:pt x="1109" y="206"/>
                  </a:cubicBezTo>
                  <a:cubicBezTo>
                    <a:pt x="1117" y="214"/>
                    <a:pt x="1127" y="219"/>
                    <a:pt x="1139" y="219"/>
                  </a:cubicBezTo>
                  <a:cubicBezTo>
                    <a:pt x="1309" y="219"/>
                    <a:pt x="1309" y="219"/>
                    <a:pt x="1309" y="219"/>
                  </a:cubicBezTo>
                  <a:cubicBezTo>
                    <a:pt x="1321" y="219"/>
                    <a:pt x="1331" y="214"/>
                    <a:pt x="1339" y="206"/>
                  </a:cubicBezTo>
                  <a:cubicBezTo>
                    <a:pt x="1416" y="122"/>
                    <a:pt x="1520" y="79"/>
                    <a:pt x="1649" y="79"/>
                  </a:cubicBezTo>
                  <a:cubicBezTo>
                    <a:pt x="1800" y="79"/>
                    <a:pt x="1951" y="131"/>
                    <a:pt x="2085" y="178"/>
                  </a:cubicBezTo>
                  <a:cubicBezTo>
                    <a:pt x="2202" y="218"/>
                    <a:pt x="2312" y="256"/>
                    <a:pt x="2409" y="256"/>
                  </a:cubicBezTo>
                  <a:cubicBezTo>
                    <a:pt x="2430" y="256"/>
                    <a:pt x="2448" y="239"/>
                    <a:pt x="2448" y="217"/>
                  </a:cubicBezTo>
                  <a:cubicBezTo>
                    <a:pt x="2448" y="195"/>
                    <a:pt x="2430" y="177"/>
                    <a:pt x="2409" y="17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8E40D5A-CF5F-4204-9C6F-AE92E86BFAE9}"/>
              </a:ext>
            </a:extLst>
          </p:cNvPr>
          <p:cNvGrpSpPr/>
          <p:nvPr/>
        </p:nvGrpSpPr>
        <p:grpSpPr>
          <a:xfrm>
            <a:off x="3533161" y="2831236"/>
            <a:ext cx="4124379" cy="1756639"/>
            <a:chOff x="3935808" y="2551836"/>
            <a:chExt cx="4124379" cy="1756639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FF63B874-3B5D-48C1-9C26-00CACAAFA665}"/>
                </a:ext>
              </a:extLst>
            </p:cNvPr>
            <p:cNvSpPr txBox="1"/>
            <p:nvPr/>
          </p:nvSpPr>
          <p:spPr>
            <a:xfrm>
              <a:off x="3935808" y="3075056"/>
              <a:ext cx="41243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>
                  <a:solidFill>
                    <a:schemeClr val="bg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选题的</a:t>
              </a:r>
              <a:r>
                <a:rPr lang="zh-CN" altLang="en-US" sz="4000">
                  <a:solidFill>
                    <a:schemeClr val="accent2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背景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20059F5-5107-4296-B197-927E02D4B619}"/>
                </a:ext>
              </a:extLst>
            </p:cNvPr>
            <p:cNvSpPr txBox="1"/>
            <p:nvPr/>
          </p:nvSpPr>
          <p:spPr>
            <a:xfrm>
              <a:off x="3935808" y="2551836"/>
              <a:ext cx="20384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800" dirty="0">
                  <a:solidFill>
                    <a:schemeClr val="bg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PART 01</a:t>
              </a:r>
              <a:endParaRPr lang="zh-CN" altLang="en-US" sz="280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4D44625-5C98-4A7E-99B3-D327ECC1FEEC}"/>
                </a:ext>
              </a:extLst>
            </p:cNvPr>
            <p:cNvSpPr txBox="1"/>
            <p:nvPr/>
          </p:nvSpPr>
          <p:spPr>
            <a:xfrm>
              <a:off x="3935808" y="3772762"/>
              <a:ext cx="41243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dirty="0">
                  <a:solidFill>
                    <a:schemeClr val="bg1">
                      <a:alpha val="8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BACKGROUND OF THE TOPIC</a:t>
              </a:r>
              <a:endParaRPr lang="zh-CN" altLang="en-US" sz="1600">
                <a:solidFill>
                  <a:schemeClr val="bg1"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12EA426F-6A64-4CBA-A754-C3E73745DFFA}"/>
                </a:ext>
              </a:extLst>
            </p:cNvPr>
            <p:cNvCxnSpPr>
              <a:cxnSpLocks/>
            </p:cNvCxnSpPr>
            <p:nvPr/>
          </p:nvCxnSpPr>
          <p:spPr>
            <a:xfrm>
              <a:off x="4029075" y="4308475"/>
              <a:ext cx="530225" cy="0"/>
            </a:xfrm>
            <a:prstGeom prst="line">
              <a:avLst/>
            </a:prstGeom>
            <a:ln w="95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5CA38F19-BA27-49E2-9152-FF399796F56C}"/>
              </a:ext>
            </a:extLst>
          </p:cNvPr>
          <p:cNvGrpSpPr/>
          <p:nvPr/>
        </p:nvGrpSpPr>
        <p:grpSpPr>
          <a:xfrm>
            <a:off x="562350" y="359737"/>
            <a:ext cx="3325986" cy="808169"/>
            <a:chOff x="562350" y="410781"/>
            <a:chExt cx="3325986" cy="808169"/>
          </a:xfrm>
        </p:grpSpPr>
        <p:pic>
          <p:nvPicPr>
            <p:cNvPr id="3" name="图形 2">
              <a:extLst>
                <a:ext uri="{FF2B5EF4-FFF2-40B4-BE49-F238E27FC236}">
                  <a16:creationId xmlns:a16="http://schemas.microsoft.com/office/drawing/2014/main" id="{C2CE96AE-E240-48A4-BFE4-AAA176D4B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2350" y="410781"/>
              <a:ext cx="806669" cy="808169"/>
            </a:xfrm>
            <a:prstGeom prst="rect">
              <a:avLst/>
            </a:prstGeom>
          </p:spPr>
        </p:pic>
        <p:pic>
          <p:nvPicPr>
            <p:cNvPr id="4" name="图形 3">
              <a:extLst>
                <a:ext uri="{FF2B5EF4-FFF2-40B4-BE49-F238E27FC236}">
                  <a16:creationId xmlns:a16="http://schemas.microsoft.com/office/drawing/2014/main" id="{AEF64FFF-79F3-43CE-860C-15499211F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07474" y="499156"/>
              <a:ext cx="2380862" cy="632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8399860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Picture 5">
            <a:extLst>
              <a:ext uri="{FF2B5EF4-FFF2-40B4-BE49-F238E27FC236}">
                <a16:creationId xmlns:a16="http://schemas.microsoft.com/office/drawing/2014/main" id="{69B928BC-8CF2-4B21-8784-1DEF90A96E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29" y="152399"/>
            <a:ext cx="10326942" cy="61912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506A115-65A5-48DC-AEA3-ABAF41F12314}"/>
              </a:ext>
            </a:extLst>
          </p:cNvPr>
          <p:cNvSpPr/>
          <p:nvPr/>
        </p:nvSpPr>
        <p:spPr>
          <a:xfrm>
            <a:off x="2172228" y="5048250"/>
            <a:ext cx="7866593" cy="512562"/>
          </a:xfrm>
          <a:prstGeom prst="rect">
            <a:avLst/>
          </a:prstGeom>
          <a:solidFill>
            <a:srgbClr val="F2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555FEF4-436A-4AE8-8465-3D8606E3FE71}"/>
              </a:ext>
            </a:extLst>
          </p:cNvPr>
          <p:cNvSpPr txBox="1"/>
          <p:nvPr/>
        </p:nvSpPr>
        <p:spPr>
          <a:xfrm>
            <a:off x="501642" y="1000125"/>
            <a:ext cx="861774" cy="40481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44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可编辑</a:t>
            </a:r>
            <a:r>
              <a:rPr lang="zh-CN" altLang="en-US" sz="4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的图表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C6F3313-E72B-4F27-9037-07EEADD4BFFD}"/>
              </a:ext>
            </a:extLst>
          </p:cNvPr>
          <p:cNvSpPr txBox="1"/>
          <p:nvPr/>
        </p:nvSpPr>
        <p:spPr>
          <a:xfrm>
            <a:off x="10961223" y="1000126"/>
            <a:ext cx="553998" cy="4048124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dist"/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ABOUT </a:t>
            </a:r>
            <a:r>
              <a:rPr lang="en-US" altLang="zh-CN" sz="24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TO </a:t>
            </a:r>
            <a:r>
              <a:rPr lang="en-US" altLang="zh-CN" sz="24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IT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A5D9322-6A89-4899-96F3-F1B1A4AE16C9}"/>
              </a:ext>
            </a:extLst>
          </p:cNvPr>
          <p:cNvSpPr/>
          <p:nvPr/>
        </p:nvSpPr>
        <p:spPr>
          <a:xfrm>
            <a:off x="2603115" y="5126712"/>
            <a:ext cx="2765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可编辑</a:t>
            </a:r>
            <a:r>
              <a:rPr lang="zh-CN" altLang="en-US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的图表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0C241DE-0965-490A-82C2-6CEB73FB49A5}"/>
              </a:ext>
            </a:extLst>
          </p:cNvPr>
          <p:cNvSpPr/>
          <p:nvPr/>
        </p:nvSpPr>
        <p:spPr>
          <a:xfrm>
            <a:off x="5533656" y="5126712"/>
            <a:ext cx="42738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图表随着</a:t>
            </a:r>
            <a:r>
              <a:rPr lang="zh-CN" altLang="en-US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的变化而变化</a:t>
            </a:r>
          </a:p>
        </p:txBody>
      </p:sp>
      <p:pic>
        <p:nvPicPr>
          <p:cNvPr id="11" name="图表的编辑">
            <a:hlinkClick r:id="" action="ppaction://media"/>
            <a:extLst>
              <a:ext uri="{FF2B5EF4-FFF2-40B4-BE49-F238E27FC236}">
                <a16:creationId xmlns:a16="http://schemas.microsoft.com/office/drawing/2014/main" id="{D4F1723E-82B4-4C34-8663-F6F8846761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b="2749"/>
          <a:stretch/>
        </p:blipFill>
        <p:spPr>
          <a:xfrm>
            <a:off x="2172228" y="638263"/>
            <a:ext cx="7866593" cy="440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520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204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适配文字格式">
            <a:hlinkClick r:id="" action="ppaction://media"/>
            <a:extLst>
              <a:ext uri="{FF2B5EF4-FFF2-40B4-BE49-F238E27FC236}">
                <a16:creationId xmlns:a16="http://schemas.microsoft.com/office/drawing/2014/main" id="{825B0A48-9955-4C8D-BADA-1229CD9145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2916"/>
          <a:stretch/>
        </p:blipFill>
        <p:spPr>
          <a:xfrm>
            <a:off x="0" y="100012"/>
            <a:ext cx="12192000" cy="665797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EE0D087-2BE8-4041-AFCD-72F56C152099}"/>
              </a:ext>
            </a:extLst>
          </p:cNvPr>
          <p:cNvSpPr/>
          <p:nvPr/>
        </p:nvSpPr>
        <p:spPr>
          <a:xfrm>
            <a:off x="2409" y="3429000"/>
            <a:ext cx="12192000" cy="272415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C9ACD14-00B9-4238-9F0D-418FA944D7B6}"/>
              </a:ext>
            </a:extLst>
          </p:cNvPr>
          <p:cNvSpPr txBox="1"/>
          <p:nvPr/>
        </p:nvSpPr>
        <p:spPr>
          <a:xfrm>
            <a:off x="823912" y="3743146"/>
            <a:ext cx="10544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</a:t>
            </a:r>
            <a:r>
              <a:rPr lang="zh-CN" altLang="en-US" sz="72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文本格式</a:t>
            </a:r>
            <a:r>
              <a:rPr lang="zh-CN" altLang="en-US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72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适配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E94BB21-E283-450D-9F69-EE8A068C04BB}"/>
              </a:ext>
            </a:extLst>
          </p:cNvPr>
          <p:cNvGrpSpPr/>
          <p:nvPr/>
        </p:nvGrpSpPr>
        <p:grpSpPr>
          <a:xfrm>
            <a:off x="2357203" y="5198151"/>
            <a:ext cx="7510697" cy="769441"/>
            <a:chOff x="2357203" y="3761552"/>
            <a:chExt cx="7510697" cy="769441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CC386A6-DB94-457B-9771-52FF66B8890E}"/>
                </a:ext>
              </a:extLst>
            </p:cNvPr>
            <p:cNvSpPr/>
            <p:nvPr/>
          </p:nvSpPr>
          <p:spPr>
            <a:xfrm>
              <a:off x="4402959" y="3761552"/>
              <a:ext cx="3386079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4400" b="1">
                  <a:solidFill>
                    <a:schemeClr val="bg1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视频详解</a:t>
              </a: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DEC09547-23BC-41FD-B679-5EE1EB202703}"/>
                </a:ext>
              </a:extLst>
            </p:cNvPr>
            <p:cNvCxnSpPr/>
            <p:nvPr/>
          </p:nvCxnSpPr>
          <p:spPr>
            <a:xfrm>
              <a:off x="2357203" y="4146273"/>
              <a:ext cx="153852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9BD83123-CE6C-4E8A-A6FA-B9D405E4BC2A}"/>
                </a:ext>
              </a:extLst>
            </p:cNvPr>
            <p:cNvCxnSpPr/>
            <p:nvPr/>
          </p:nvCxnSpPr>
          <p:spPr>
            <a:xfrm>
              <a:off x="8329378" y="4146272"/>
              <a:ext cx="153852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085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245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/>
      <p:bldP spid="12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0A32ABDB-BC4C-48D3-9187-D96DBBBA64FC}"/>
              </a:ext>
            </a:extLst>
          </p:cNvPr>
          <p:cNvGrpSpPr/>
          <p:nvPr/>
        </p:nvGrpSpPr>
        <p:grpSpPr>
          <a:xfrm>
            <a:off x="1812506" y="3389068"/>
            <a:ext cx="2619095" cy="2764082"/>
            <a:chOff x="1812506" y="3389068"/>
            <a:chExt cx="2619095" cy="276408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1D2D8C9E-2F54-4B15-83C9-88D08CC89E0C}"/>
                </a:ext>
              </a:extLst>
            </p:cNvPr>
            <p:cNvSpPr/>
            <p:nvPr/>
          </p:nvSpPr>
          <p:spPr>
            <a:xfrm>
              <a:off x="2308725" y="3587630"/>
              <a:ext cx="880505" cy="256552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 descr="图片包含 鲜花, 户外艺术系列, 就坐, 室内&#10;&#10;描述已自动生成">
              <a:extLst>
                <a:ext uri="{FF2B5EF4-FFF2-40B4-BE49-F238E27FC236}">
                  <a16:creationId xmlns:a16="http://schemas.microsoft.com/office/drawing/2014/main" id="{C6352CFF-3337-4F31-8C12-2428C29F96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9075568">
              <a:off x="1812506" y="3389068"/>
              <a:ext cx="2619095" cy="2369740"/>
            </a:xfrm>
            <a:prstGeom prst="rect">
              <a:avLst/>
            </a:prstGeom>
          </p:spPr>
        </p:pic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4B63DE02-FBCE-4AC7-A95B-5EA3D58B8CC2}"/>
              </a:ext>
            </a:extLst>
          </p:cNvPr>
          <p:cNvSpPr txBox="1"/>
          <p:nvPr/>
        </p:nvSpPr>
        <p:spPr>
          <a:xfrm>
            <a:off x="347341" y="479494"/>
            <a:ext cx="126886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湖</a:t>
            </a:r>
            <a:endParaRPr lang="en-US" altLang="zh-CN" sz="60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zh-CN" altLang="en-US" sz="6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</a:t>
            </a:r>
            <a:endParaRPr lang="en-US" altLang="zh-CN" sz="60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zh-CN" altLang="en-US" sz="6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农</a:t>
            </a:r>
            <a:endParaRPr lang="en-US" altLang="zh-CN" sz="60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zh-CN" altLang="en-US" sz="6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</a:t>
            </a:r>
            <a:endParaRPr lang="en-US" altLang="zh-CN" sz="60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zh-CN" altLang="en-US" sz="6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endParaRPr lang="en-US" altLang="zh-CN" sz="60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zh-CN" altLang="en-US" sz="6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</a:t>
            </a:r>
            <a:endParaRPr lang="en-US" altLang="zh-CN" sz="60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C50FB45-F94E-4ABA-9491-035F8C8253F0}"/>
              </a:ext>
            </a:extLst>
          </p:cNvPr>
          <p:cNvSpPr/>
          <p:nvPr/>
        </p:nvSpPr>
        <p:spPr>
          <a:xfrm>
            <a:off x="1518813" y="1627059"/>
            <a:ext cx="553998" cy="333718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dist"/>
            <a:r>
              <a:rPr lang="zh-CN" altLang="en-US" sz="2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校园</a:t>
            </a:r>
            <a:r>
              <a:rPr lang="zh-CN" altLang="en-US" sz="24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风景</a:t>
            </a:r>
            <a:r>
              <a:rPr lang="zh-CN" altLang="en-US" sz="2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参考图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8FBB757-D457-413A-B86F-BF4C042DD020}"/>
              </a:ext>
            </a:extLst>
          </p:cNvPr>
          <p:cNvSpPr/>
          <p:nvPr/>
        </p:nvSpPr>
        <p:spPr>
          <a:xfrm>
            <a:off x="0" y="6676052"/>
            <a:ext cx="12192000" cy="1725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512EBF4-DB50-4B91-8BBE-B7E792C6318F}"/>
              </a:ext>
            </a:extLst>
          </p:cNvPr>
          <p:cNvGrpSpPr/>
          <p:nvPr/>
        </p:nvGrpSpPr>
        <p:grpSpPr>
          <a:xfrm>
            <a:off x="10030475" y="98906"/>
            <a:ext cx="2976938" cy="3187218"/>
            <a:chOff x="10030475" y="98906"/>
            <a:chExt cx="2976938" cy="3187218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3099A10-A18E-44BE-908A-F577DDC4A374}"/>
                </a:ext>
              </a:extLst>
            </p:cNvPr>
            <p:cNvSpPr/>
            <p:nvPr/>
          </p:nvSpPr>
          <p:spPr>
            <a:xfrm>
              <a:off x="10755331" y="632063"/>
              <a:ext cx="551577" cy="265406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8" name="图片 27" descr="图片包含 鲜花, 户外艺术系列, 就坐, 室内&#10;&#10;描述已自动生成">
              <a:extLst>
                <a:ext uri="{FF2B5EF4-FFF2-40B4-BE49-F238E27FC236}">
                  <a16:creationId xmlns:a16="http://schemas.microsoft.com/office/drawing/2014/main" id="{14FACA65-DB51-4C2D-A59C-E7325DDEDD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9163920">
              <a:off x="10030475" y="98906"/>
              <a:ext cx="2976938" cy="2693514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D5A6B8C-F5DA-44D9-BC96-77D08CC46460}"/>
                </a:ext>
              </a:extLst>
            </p:cNvPr>
            <p:cNvSpPr/>
            <p:nvPr/>
          </p:nvSpPr>
          <p:spPr>
            <a:xfrm>
              <a:off x="11421208" y="632062"/>
              <a:ext cx="195474" cy="265406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D0239AFE-8C07-4724-BD61-945F00706C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725" y="616822"/>
            <a:ext cx="3901440" cy="2667000"/>
          </a:xfrm>
          <a:prstGeom prst="rect">
            <a:avLst/>
          </a:prstGeom>
          <a:ln>
            <a:noFill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88CF4AB-78B5-404A-8EA9-668EBC21E3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412" y="632062"/>
            <a:ext cx="4244340" cy="2651760"/>
          </a:xfrm>
          <a:prstGeom prst="rect">
            <a:avLst/>
          </a:prstGeom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EEFD2CB-EA21-4FD7-812C-040EBAFA20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12" y="3587972"/>
            <a:ext cx="3901440" cy="2575560"/>
          </a:xfrm>
          <a:prstGeom prst="rect">
            <a:avLst/>
          </a:prstGeom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D703DBB-C74F-4C6B-AF0A-25D5677023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112" y="3587730"/>
            <a:ext cx="4236720" cy="25755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67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0A78AD1-599D-4D60-B761-14C2E35DF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7271D1D-DE77-4231-B17B-8A416F2C5A2A}"/>
              </a:ext>
            </a:extLst>
          </p:cNvPr>
          <p:cNvSpPr/>
          <p:nvPr/>
        </p:nvSpPr>
        <p:spPr>
          <a:xfrm>
            <a:off x="4019550" y="5626101"/>
            <a:ext cx="4038600" cy="1231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664D3FD-6B38-4046-88F7-C5FE6D8479D1}"/>
              </a:ext>
            </a:extLst>
          </p:cNvPr>
          <p:cNvSpPr txBox="1"/>
          <p:nvPr/>
        </p:nvSpPr>
        <p:spPr>
          <a:xfrm>
            <a:off x="4634261" y="5780385"/>
            <a:ext cx="2923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校园</a:t>
            </a:r>
            <a:r>
              <a:rPr lang="zh-CN" altLang="en-US" sz="24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风景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A61F4A0-BC9D-4361-90DD-E4D36F38BAA6}"/>
              </a:ext>
            </a:extLst>
          </p:cNvPr>
          <p:cNvSpPr txBox="1"/>
          <p:nvPr/>
        </p:nvSpPr>
        <p:spPr>
          <a:xfrm>
            <a:off x="4224337" y="6194425"/>
            <a:ext cx="3743326" cy="570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网盘</a:t>
            </a:r>
            <a:r>
              <a:rPr lang="zh-CN" altLang="en-US" sz="11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链接：</a:t>
            </a:r>
            <a:r>
              <a:rPr lang="en-US" altLang="zh-CN" sz="8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https://pan.baidu.com/s/1rBOik8J3USE5l_7YBX_VSQ</a:t>
            </a:r>
            <a:endParaRPr lang="en-US" altLang="zh-CN" sz="800" b="1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提取</a:t>
            </a:r>
            <a:r>
              <a:rPr lang="zh-CN" altLang="en-US" sz="11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码： </a:t>
            </a:r>
            <a:r>
              <a:rPr lang="en-US" altLang="zh-CN" sz="11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qgzs  </a:t>
            </a:r>
            <a:r>
              <a:rPr lang="zh-CN" altLang="en-US" sz="11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（请复制到浏览器打开）</a:t>
            </a:r>
          </a:p>
        </p:txBody>
      </p:sp>
    </p:spTree>
    <p:extLst>
      <p:ext uri="{BB962C8B-B14F-4D97-AF65-F5344CB8AC3E}">
        <p14:creationId xmlns:p14="http://schemas.microsoft.com/office/powerpoint/2010/main" val="426447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地面, 户外&#10;&#10;描述已自动生成">
            <a:extLst>
              <a:ext uri="{FF2B5EF4-FFF2-40B4-BE49-F238E27FC236}">
                <a16:creationId xmlns:a16="http://schemas.microsoft.com/office/drawing/2014/main" id="{DFF2EAE3-2841-44C7-95FC-5612A8F352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D4260B1-FFBE-4319-81E2-186BFC70EB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55DF664-0E12-48ED-A78C-6C42BA10A518}"/>
              </a:ext>
            </a:extLst>
          </p:cNvPr>
          <p:cNvSpPr txBox="1"/>
          <p:nvPr/>
        </p:nvSpPr>
        <p:spPr>
          <a:xfrm>
            <a:off x="2043112" y="1041071"/>
            <a:ext cx="8105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</a:t>
            </a:r>
            <a:r>
              <a:rPr lang="zh-CN" altLang="en-US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BC8DEF1-4970-4382-8E98-04B2535E0752}"/>
              </a:ext>
            </a:extLst>
          </p:cNvPr>
          <p:cNvSpPr/>
          <p:nvPr/>
        </p:nvSpPr>
        <p:spPr>
          <a:xfrm>
            <a:off x="2043112" y="2326249"/>
            <a:ext cx="81057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000" dirty="0">
                <a:solidFill>
                  <a:schemeClr val="bg1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THANKS FOR USING</a:t>
            </a:r>
            <a:endParaRPr lang="zh-CN" altLang="en-US" sz="2000">
              <a:solidFill>
                <a:schemeClr val="bg1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BC649C-AB66-4B8A-95B5-0DCC882FD6F7}"/>
              </a:ext>
            </a:extLst>
          </p:cNvPr>
          <p:cNvCxnSpPr>
            <a:cxnSpLocks/>
          </p:cNvCxnSpPr>
          <p:nvPr/>
        </p:nvCxnSpPr>
        <p:spPr>
          <a:xfrm>
            <a:off x="5419723" y="3014617"/>
            <a:ext cx="1352551" cy="0"/>
          </a:xfrm>
          <a:prstGeom prst="line">
            <a:avLst/>
          </a:prstGeom>
          <a:ln w="381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E156B48D-A29F-4969-BE99-12C145DF21D9}"/>
              </a:ext>
            </a:extLst>
          </p:cNvPr>
          <p:cNvSpPr/>
          <p:nvPr/>
        </p:nvSpPr>
        <p:spPr>
          <a:xfrm>
            <a:off x="4641452" y="6168087"/>
            <a:ext cx="28360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200" b="1" dirty="0" err="1">
                <a:solidFill>
                  <a:schemeClr val="bg1">
                    <a:lumMod val="9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QQ</a:t>
            </a:r>
            <a:r>
              <a:rPr lang="zh-CN" altLang="en-US" sz="1200" b="1">
                <a:solidFill>
                  <a:schemeClr val="bg1">
                    <a:lumMod val="9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：</a:t>
            </a:r>
            <a:r>
              <a:rPr lang="en-US" altLang="zh-CN" sz="1200" b="1">
                <a:solidFill>
                  <a:schemeClr val="bg1">
                    <a:lumMod val="9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1015731474</a:t>
            </a:r>
            <a:endParaRPr lang="zh-CN" altLang="en-US" sz="1200" b="1">
              <a:solidFill>
                <a:schemeClr val="bg1">
                  <a:lumMod val="95000"/>
                </a:schemeClr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301D9A2-416C-48A6-833A-A3F4A5AB96D3}"/>
              </a:ext>
            </a:extLst>
          </p:cNvPr>
          <p:cNvGrpSpPr/>
          <p:nvPr/>
        </p:nvGrpSpPr>
        <p:grpSpPr>
          <a:xfrm flipV="1">
            <a:off x="5961104" y="5835406"/>
            <a:ext cx="196767" cy="196767"/>
            <a:chOff x="-2374900" y="-977900"/>
            <a:chExt cx="2133600" cy="2133600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17DDD21A-1079-4DD4-A769-7528181EB9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2374900" y="-977900"/>
              <a:ext cx="2133600" cy="2133600"/>
            </a:xfrm>
            <a:prstGeom prst="line">
              <a:avLst/>
            </a:prstGeom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B19478D4-101C-4903-BE71-54BBD98BED9E}"/>
                </a:ext>
              </a:extLst>
            </p:cNvPr>
            <p:cNvCxnSpPr>
              <a:cxnSpLocks/>
            </p:cNvCxnSpPr>
            <p:nvPr/>
          </p:nvCxnSpPr>
          <p:spPr>
            <a:xfrm>
              <a:off x="-2374900" y="-977900"/>
              <a:ext cx="2133600" cy="2133600"/>
            </a:xfrm>
            <a:prstGeom prst="line">
              <a:avLst/>
            </a:prstGeom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131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34F1B7-447C-4B1E-98F5-9ED961FD0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6840"/>
            <a:ext cx="12192000" cy="1341120"/>
          </a:xfrm>
          <a:prstGeom prst="rect">
            <a:avLst/>
          </a:prstGeom>
        </p:spPr>
      </p:pic>
      <p:sp>
        <p:nvSpPr>
          <p:cNvPr id="127" name="文本框 126">
            <a:extLst>
              <a:ext uri="{FF2B5EF4-FFF2-40B4-BE49-F238E27FC236}">
                <a16:creationId xmlns:a16="http://schemas.microsoft.com/office/drawing/2014/main" id="{86C0B300-A73D-46CD-886C-6F6DAFDD6601}"/>
              </a:ext>
            </a:extLst>
          </p:cNvPr>
          <p:cNvSpPr txBox="1"/>
          <p:nvPr/>
        </p:nvSpPr>
        <p:spPr>
          <a:xfrm>
            <a:off x="2918461" y="5575012"/>
            <a:ext cx="1684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徐铭锋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7F93604-2CCB-4BD0-AFFE-F5577D1BB305}"/>
              </a:ext>
            </a:extLst>
          </p:cNvPr>
          <p:cNvSpPr txBox="1"/>
          <p:nvPr/>
        </p:nvSpPr>
        <p:spPr>
          <a:xfrm>
            <a:off x="7823200" y="5575012"/>
            <a:ext cx="3428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湖南农业大学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图片包含 黑色, 文字&#10;&#10;描述已自动生成">
            <a:extLst>
              <a:ext uri="{FF2B5EF4-FFF2-40B4-BE49-F238E27FC236}">
                <a16:creationId xmlns:a16="http://schemas.microsoft.com/office/drawing/2014/main" id="{ECABD303-FD44-445C-9898-0413C2DB3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63"/>
            <a:ext cx="12192000" cy="518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885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1206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957A9D0-1DCC-4A7C-9B31-1BCE69397B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195" y="3594100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4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8"/>
          <p:cNvSpPr/>
          <p:nvPr/>
        </p:nvSpPr>
        <p:spPr>
          <a:xfrm>
            <a:off x="5659643" y="4202037"/>
            <a:ext cx="872712" cy="8727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微软雅黑" panose="020B0503020204020204" pitchFamily="34" charset="-122"/>
            </a:endParaRPr>
          </a:p>
        </p:txBody>
      </p:sp>
      <p:sp>
        <p:nvSpPr>
          <p:cNvPr id="5" name="Oval 2"/>
          <p:cNvSpPr/>
          <p:nvPr/>
        </p:nvSpPr>
        <p:spPr>
          <a:xfrm>
            <a:off x="2374616" y="1844675"/>
            <a:ext cx="872712" cy="8727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微软雅黑" panose="020B0503020204020204" pitchFamily="34" charset="-122"/>
            </a:endParaRPr>
          </a:p>
        </p:txBody>
      </p:sp>
      <p:grpSp>
        <p:nvGrpSpPr>
          <p:cNvPr id="3" name="Group 10"/>
          <p:cNvGrpSpPr/>
          <p:nvPr/>
        </p:nvGrpSpPr>
        <p:grpSpPr>
          <a:xfrm>
            <a:off x="5943607" y="4486002"/>
            <a:ext cx="304775" cy="304775"/>
            <a:chOff x="4427654" y="3049909"/>
            <a:chExt cx="464344" cy="464344"/>
          </a:xfrm>
          <a:solidFill>
            <a:srgbClr val="006B59"/>
          </a:solidFill>
        </p:grpSpPr>
        <p:sp>
          <p:nvSpPr>
            <p:cNvPr id="12" name="AutoShape 123"/>
            <p:cNvSpPr/>
            <p:nvPr/>
          </p:nvSpPr>
          <p:spPr bwMode="auto">
            <a:xfrm>
              <a:off x="4427654" y="304990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solidFill>
                <a:schemeClr val="bg1"/>
              </a:solidFill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3" name="AutoShape 124"/>
            <p:cNvSpPr/>
            <p:nvPr/>
          </p:nvSpPr>
          <p:spPr bwMode="auto">
            <a:xfrm>
              <a:off x="4558623" y="3180084"/>
              <a:ext cx="203200" cy="203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solidFill>
                <a:schemeClr val="bg1"/>
              </a:solidFill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4" name="AutoShape 125"/>
            <p:cNvSpPr/>
            <p:nvPr/>
          </p:nvSpPr>
          <p:spPr bwMode="auto">
            <a:xfrm>
              <a:off x="4601485" y="3223740"/>
              <a:ext cx="116682" cy="1166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solidFill>
                <a:schemeClr val="bg1"/>
              </a:solidFill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6" name="Oval 3"/>
          <p:cNvSpPr/>
          <p:nvPr/>
        </p:nvSpPr>
        <p:spPr>
          <a:xfrm>
            <a:off x="5659643" y="1844677"/>
            <a:ext cx="872712" cy="8727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微软雅黑" panose="020B0503020204020204" pitchFamily="34" charset="-122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943607" y="2147399"/>
            <a:ext cx="304775" cy="267265"/>
            <a:chOff x="1640798" y="2149003"/>
            <a:chExt cx="464344" cy="407194"/>
          </a:xfrm>
          <a:solidFill>
            <a:schemeClr val="bg1"/>
          </a:solidFill>
        </p:grpSpPr>
        <p:sp>
          <p:nvSpPr>
            <p:cNvPr id="25" name="AutoShape 147"/>
            <p:cNvSpPr/>
            <p:nvPr/>
          </p:nvSpPr>
          <p:spPr bwMode="auto">
            <a:xfrm>
              <a:off x="1640798" y="2149003"/>
              <a:ext cx="464344" cy="407194"/>
            </a:xfrm>
            <a:custGeom>
              <a:avLst/>
              <a:gdLst>
                <a:gd name="T0" fmla="+- 0 10800 597"/>
                <a:gd name="T1" fmla="*/ T0 w 20407"/>
                <a:gd name="T2" fmla="+- 0 11028 672"/>
                <a:gd name="T3" fmla="*/ 11028 h 20712"/>
                <a:gd name="T4" fmla="+- 0 10800 597"/>
                <a:gd name="T5" fmla="*/ T4 w 20407"/>
                <a:gd name="T6" fmla="+- 0 11028 672"/>
                <a:gd name="T7" fmla="*/ 11028 h 20712"/>
                <a:gd name="T8" fmla="+- 0 10800 597"/>
                <a:gd name="T9" fmla="*/ T8 w 20407"/>
                <a:gd name="T10" fmla="+- 0 11028 672"/>
                <a:gd name="T11" fmla="*/ 11028 h 20712"/>
                <a:gd name="T12" fmla="+- 0 10800 597"/>
                <a:gd name="T13" fmla="*/ T12 w 20407"/>
                <a:gd name="T14" fmla="+- 0 11028 672"/>
                <a:gd name="T15" fmla="*/ 11028 h 2071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0407" h="20712">
                  <a:moveTo>
                    <a:pt x="17706" y="10922"/>
                  </a:moveTo>
                  <a:lnTo>
                    <a:pt x="10657" y="19017"/>
                  </a:lnTo>
                  <a:cubicBezTo>
                    <a:pt x="10407" y="19305"/>
                    <a:pt x="9998" y="19305"/>
                    <a:pt x="9748" y="19017"/>
                  </a:cubicBezTo>
                  <a:lnTo>
                    <a:pt x="2699" y="10922"/>
                  </a:lnTo>
                  <a:cubicBezTo>
                    <a:pt x="817" y="8762"/>
                    <a:pt x="817" y="5247"/>
                    <a:pt x="2699" y="3087"/>
                  </a:cubicBezTo>
                  <a:cubicBezTo>
                    <a:pt x="4512" y="1004"/>
                    <a:pt x="7429" y="931"/>
                    <a:pt x="9338" y="2923"/>
                  </a:cubicBezTo>
                  <a:lnTo>
                    <a:pt x="10202" y="3825"/>
                  </a:lnTo>
                  <a:lnTo>
                    <a:pt x="11067" y="2923"/>
                  </a:lnTo>
                  <a:cubicBezTo>
                    <a:pt x="12976" y="931"/>
                    <a:pt x="15893" y="1004"/>
                    <a:pt x="17706" y="3087"/>
                  </a:cubicBezTo>
                  <a:cubicBezTo>
                    <a:pt x="19588" y="5247"/>
                    <a:pt x="19588" y="8762"/>
                    <a:pt x="17706" y="10922"/>
                  </a:cubicBezTo>
                  <a:moveTo>
                    <a:pt x="18616" y="2043"/>
                  </a:moveTo>
                  <a:cubicBezTo>
                    <a:pt x="16301" y="-617"/>
                    <a:pt x="12601" y="-672"/>
                    <a:pt x="10202" y="1830"/>
                  </a:cubicBezTo>
                  <a:cubicBezTo>
                    <a:pt x="7805" y="-672"/>
                    <a:pt x="4104" y="-617"/>
                    <a:pt x="1789" y="2043"/>
                  </a:cubicBezTo>
                  <a:cubicBezTo>
                    <a:pt x="-597" y="4783"/>
                    <a:pt x="-597" y="9226"/>
                    <a:pt x="1789" y="11967"/>
                  </a:cubicBezTo>
                  <a:cubicBezTo>
                    <a:pt x="2470" y="12750"/>
                    <a:pt x="8838" y="20061"/>
                    <a:pt x="8838" y="20061"/>
                  </a:cubicBezTo>
                  <a:cubicBezTo>
                    <a:pt x="9592" y="20928"/>
                    <a:pt x="10812" y="20928"/>
                    <a:pt x="11567" y="20061"/>
                  </a:cubicBezTo>
                  <a:cubicBezTo>
                    <a:pt x="11567" y="20061"/>
                    <a:pt x="18539" y="12056"/>
                    <a:pt x="18616" y="11967"/>
                  </a:cubicBezTo>
                  <a:cubicBezTo>
                    <a:pt x="21003" y="9226"/>
                    <a:pt x="21003" y="4783"/>
                    <a:pt x="18616" y="2043"/>
                  </a:cubicBezTo>
                </a:path>
              </a:pathLst>
            </a:custGeom>
            <a:grpFill/>
            <a:ln>
              <a:solidFill>
                <a:schemeClr val="bg1"/>
              </a:solidFill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6" name="AutoShape 148"/>
            <p:cNvSpPr/>
            <p:nvPr/>
          </p:nvSpPr>
          <p:spPr bwMode="auto">
            <a:xfrm>
              <a:off x="1713029" y="2222028"/>
              <a:ext cx="69056" cy="6905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326" y="0"/>
                  </a:moveTo>
                  <a:cubicBezTo>
                    <a:pt x="19317" y="0"/>
                    <a:pt x="19317" y="4"/>
                    <a:pt x="19308" y="4"/>
                  </a:cubicBezTo>
                  <a:cubicBezTo>
                    <a:pt x="8643" y="13"/>
                    <a:pt x="0" y="8659"/>
                    <a:pt x="0" y="19326"/>
                  </a:cubicBezTo>
                  <a:cubicBezTo>
                    <a:pt x="0" y="20580"/>
                    <a:pt x="1019" y="21600"/>
                    <a:pt x="2273" y="21600"/>
                  </a:cubicBezTo>
                  <a:cubicBezTo>
                    <a:pt x="3528" y="21600"/>
                    <a:pt x="4547" y="20580"/>
                    <a:pt x="4547" y="19326"/>
                  </a:cubicBezTo>
                  <a:lnTo>
                    <a:pt x="4547" y="19321"/>
                  </a:lnTo>
                  <a:cubicBezTo>
                    <a:pt x="4547" y="11164"/>
                    <a:pt x="11164" y="4547"/>
                    <a:pt x="19321" y="4547"/>
                  </a:cubicBezTo>
                  <a:lnTo>
                    <a:pt x="19326" y="4547"/>
                  </a:lnTo>
                  <a:cubicBezTo>
                    <a:pt x="20580" y="4547"/>
                    <a:pt x="21599" y="3528"/>
                    <a:pt x="21599" y="2273"/>
                  </a:cubicBezTo>
                  <a:cubicBezTo>
                    <a:pt x="21599" y="1019"/>
                    <a:pt x="20580" y="0"/>
                    <a:pt x="19326" y="0"/>
                  </a:cubicBezTo>
                </a:path>
              </a:pathLst>
            </a:custGeom>
            <a:grpFill/>
            <a:ln>
              <a:solidFill>
                <a:schemeClr val="bg1"/>
              </a:solidFill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7" name="Oval 7"/>
          <p:cNvSpPr/>
          <p:nvPr/>
        </p:nvSpPr>
        <p:spPr>
          <a:xfrm>
            <a:off x="2374619" y="4202037"/>
            <a:ext cx="872712" cy="8727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微软雅黑" panose="020B0503020204020204" pitchFamily="34" charset="-122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677605" y="4486002"/>
            <a:ext cx="266743" cy="304775"/>
            <a:chOff x="740685" y="2696368"/>
            <a:chExt cx="406400" cy="464344"/>
          </a:xfrm>
          <a:solidFill>
            <a:srgbClr val="006B59"/>
          </a:solidFill>
        </p:grpSpPr>
        <p:sp>
          <p:nvSpPr>
            <p:cNvPr id="19" name="AutoShape 131"/>
            <p:cNvSpPr/>
            <p:nvPr/>
          </p:nvSpPr>
          <p:spPr bwMode="auto">
            <a:xfrm>
              <a:off x="740685" y="2696368"/>
              <a:ext cx="406400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057" y="5400"/>
                  </a:moveTo>
                  <a:lnTo>
                    <a:pt x="20057" y="6075"/>
                  </a:lnTo>
                  <a:lnTo>
                    <a:pt x="1542" y="6075"/>
                  </a:lnTo>
                  <a:lnTo>
                    <a:pt x="1542" y="5400"/>
                  </a:lnTo>
                  <a:lnTo>
                    <a:pt x="1542" y="4725"/>
                  </a:lnTo>
                  <a:cubicBezTo>
                    <a:pt x="1542" y="4352"/>
                    <a:pt x="1887" y="4050"/>
                    <a:pt x="2314" y="4050"/>
                  </a:cubicBezTo>
                  <a:lnTo>
                    <a:pt x="19285" y="4050"/>
                  </a:lnTo>
                  <a:cubicBezTo>
                    <a:pt x="19712" y="4050"/>
                    <a:pt x="20057" y="4352"/>
                    <a:pt x="20057" y="4725"/>
                  </a:cubicBezTo>
                  <a:cubicBezTo>
                    <a:pt x="20057" y="4725"/>
                    <a:pt x="20057" y="5400"/>
                    <a:pt x="20057" y="5400"/>
                  </a:cubicBezTo>
                  <a:close/>
                  <a:moveTo>
                    <a:pt x="18514" y="18900"/>
                  </a:moveTo>
                  <a:cubicBezTo>
                    <a:pt x="18514" y="19644"/>
                    <a:pt x="17822" y="20249"/>
                    <a:pt x="16971" y="20249"/>
                  </a:cubicBezTo>
                  <a:lnTo>
                    <a:pt x="4628" y="20249"/>
                  </a:lnTo>
                  <a:cubicBezTo>
                    <a:pt x="3777" y="20249"/>
                    <a:pt x="3085" y="19644"/>
                    <a:pt x="3085" y="18900"/>
                  </a:cubicBezTo>
                  <a:lnTo>
                    <a:pt x="3085" y="7425"/>
                  </a:lnTo>
                  <a:lnTo>
                    <a:pt x="18514" y="7425"/>
                  </a:lnTo>
                  <a:cubicBezTo>
                    <a:pt x="18514" y="7425"/>
                    <a:pt x="18514" y="18900"/>
                    <a:pt x="18514" y="18900"/>
                  </a:cubicBezTo>
                  <a:close/>
                  <a:moveTo>
                    <a:pt x="6171" y="2025"/>
                  </a:moveTo>
                  <a:cubicBezTo>
                    <a:pt x="6171" y="1652"/>
                    <a:pt x="6516" y="1350"/>
                    <a:pt x="6942" y="1350"/>
                  </a:cubicBezTo>
                  <a:lnTo>
                    <a:pt x="14657" y="1350"/>
                  </a:lnTo>
                  <a:cubicBezTo>
                    <a:pt x="15083" y="1350"/>
                    <a:pt x="15428" y="1652"/>
                    <a:pt x="15428" y="2025"/>
                  </a:cubicBezTo>
                  <a:lnTo>
                    <a:pt x="15428" y="2700"/>
                  </a:lnTo>
                  <a:lnTo>
                    <a:pt x="6171" y="2700"/>
                  </a:lnTo>
                  <a:cubicBezTo>
                    <a:pt x="6171" y="2700"/>
                    <a:pt x="6171" y="2025"/>
                    <a:pt x="6171" y="2025"/>
                  </a:cubicBezTo>
                  <a:close/>
                  <a:moveTo>
                    <a:pt x="21585" y="4601"/>
                  </a:moveTo>
                  <a:cubicBezTo>
                    <a:pt x="21511" y="3541"/>
                    <a:pt x="20516" y="2700"/>
                    <a:pt x="19285" y="2700"/>
                  </a:cubicBezTo>
                  <a:lnTo>
                    <a:pt x="16971" y="2700"/>
                  </a:lnTo>
                  <a:lnTo>
                    <a:pt x="16971" y="2025"/>
                  </a:lnTo>
                  <a:cubicBezTo>
                    <a:pt x="16971" y="906"/>
                    <a:pt x="15935" y="0"/>
                    <a:pt x="14657" y="0"/>
                  </a:cubicBezTo>
                  <a:lnTo>
                    <a:pt x="6942" y="0"/>
                  </a:lnTo>
                  <a:cubicBezTo>
                    <a:pt x="5664" y="0"/>
                    <a:pt x="4628" y="906"/>
                    <a:pt x="4628" y="2025"/>
                  </a:cubicBezTo>
                  <a:lnTo>
                    <a:pt x="4628" y="2700"/>
                  </a:lnTo>
                  <a:lnTo>
                    <a:pt x="2314" y="2700"/>
                  </a:lnTo>
                  <a:cubicBezTo>
                    <a:pt x="1083" y="2700"/>
                    <a:pt x="88" y="3541"/>
                    <a:pt x="14" y="4601"/>
                  </a:cubicBezTo>
                  <a:lnTo>
                    <a:pt x="0" y="4601"/>
                  </a:lnTo>
                  <a:lnTo>
                    <a:pt x="0" y="5400"/>
                  </a:lnTo>
                  <a:lnTo>
                    <a:pt x="0" y="6075"/>
                  </a:lnTo>
                  <a:cubicBezTo>
                    <a:pt x="0" y="6820"/>
                    <a:pt x="691" y="7425"/>
                    <a:pt x="1542" y="7425"/>
                  </a:cubicBezTo>
                  <a:lnTo>
                    <a:pt x="1542" y="18900"/>
                  </a:lnTo>
                  <a:cubicBezTo>
                    <a:pt x="1542" y="20391"/>
                    <a:pt x="2924" y="21599"/>
                    <a:pt x="4628" y="21599"/>
                  </a:cubicBezTo>
                  <a:lnTo>
                    <a:pt x="16971" y="21599"/>
                  </a:lnTo>
                  <a:cubicBezTo>
                    <a:pt x="18675" y="21599"/>
                    <a:pt x="20057" y="20391"/>
                    <a:pt x="20057" y="18900"/>
                  </a:cubicBezTo>
                  <a:lnTo>
                    <a:pt x="20057" y="7425"/>
                  </a:lnTo>
                  <a:cubicBezTo>
                    <a:pt x="20908" y="7425"/>
                    <a:pt x="21599" y="6820"/>
                    <a:pt x="21599" y="6075"/>
                  </a:cubicBezTo>
                  <a:lnTo>
                    <a:pt x="21599" y="5400"/>
                  </a:lnTo>
                  <a:lnTo>
                    <a:pt x="21599" y="4601"/>
                  </a:lnTo>
                  <a:cubicBezTo>
                    <a:pt x="21599" y="4601"/>
                    <a:pt x="21585" y="4601"/>
                    <a:pt x="21585" y="460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0" name="AutoShape 132"/>
            <p:cNvSpPr/>
            <p:nvPr/>
          </p:nvSpPr>
          <p:spPr bwMode="auto">
            <a:xfrm>
              <a:off x="827998" y="2884487"/>
              <a:ext cx="57944" cy="2182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5399" y="1440"/>
                  </a:moveTo>
                  <a:lnTo>
                    <a:pt x="16199" y="1440"/>
                  </a:lnTo>
                  <a:lnTo>
                    <a:pt x="16199" y="20160"/>
                  </a:lnTo>
                  <a:lnTo>
                    <a:pt x="5399" y="20160"/>
                  </a:lnTo>
                  <a:cubicBezTo>
                    <a:pt x="5399" y="20160"/>
                    <a:pt x="5399" y="1440"/>
                    <a:pt x="5399" y="1440"/>
                  </a:cubicBezTo>
                  <a:close/>
                  <a:moveTo>
                    <a:pt x="5399" y="21600"/>
                  </a:moveTo>
                  <a:lnTo>
                    <a:pt x="16199" y="21600"/>
                  </a:lnTo>
                  <a:cubicBezTo>
                    <a:pt x="19187" y="21600"/>
                    <a:pt x="21600" y="20956"/>
                    <a:pt x="21600" y="20160"/>
                  </a:cubicBezTo>
                  <a:lnTo>
                    <a:pt x="21600" y="1440"/>
                  </a:lnTo>
                  <a:cubicBezTo>
                    <a:pt x="21600" y="644"/>
                    <a:pt x="19187" y="0"/>
                    <a:pt x="16199" y="0"/>
                  </a:cubicBezTo>
                  <a:lnTo>
                    <a:pt x="5399" y="0"/>
                  </a:lnTo>
                  <a:cubicBezTo>
                    <a:pt x="2412" y="0"/>
                    <a:pt x="0" y="644"/>
                    <a:pt x="0" y="1440"/>
                  </a:cubicBezTo>
                  <a:lnTo>
                    <a:pt x="0" y="20160"/>
                  </a:lnTo>
                  <a:cubicBezTo>
                    <a:pt x="0" y="20956"/>
                    <a:pt x="2412" y="21600"/>
                    <a:pt x="5399" y="21600"/>
                  </a:cubicBezTo>
                </a:path>
              </a:pathLst>
            </a:custGeom>
            <a:grpFill/>
            <a:ln>
              <a:solidFill>
                <a:schemeClr val="bg1"/>
              </a:solidFill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1" name="AutoShape 133"/>
            <p:cNvSpPr/>
            <p:nvPr/>
          </p:nvSpPr>
          <p:spPr bwMode="auto">
            <a:xfrm>
              <a:off x="915310" y="2884487"/>
              <a:ext cx="57944" cy="2182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5399" y="1440"/>
                  </a:moveTo>
                  <a:lnTo>
                    <a:pt x="16199" y="1440"/>
                  </a:lnTo>
                  <a:lnTo>
                    <a:pt x="16199" y="20160"/>
                  </a:lnTo>
                  <a:lnTo>
                    <a:pt x="5399" y="20160"/>
                  </a:lnTo>
                  <a:cubicBezTo>
                    <a:pt x="5399" y="20160"/>
                    <a:pt x="5399" y="1440"/>
                    <a:pt x="5399" y="1440"/>
                  </a:cubicBezTo>
                  <a:close/>
                  <a:moveTo>
                    <a:pt x="5399" y="21600"/>
                  </a:moveTo>
                  <a:lnTo>
                    <a:pt x="16199" y="21600"/>
                  </a:lnTo>
                  <a:cubicBezTo>
                    <a:pt x="19187" y="21600"/>
                    <a:pt x="21600" y="20956"/>
                    <a:pt x="21600" y="20160"/>
                  </a:cubicBezTo>
                  <a:lnTo>
                    <a:pt x="21600" y="1440"/>
                  </a:lnTo>
                  <a:cubicBezTo>
                    <a:pt x="21600" y="644"/>
                    <a:pt x="19187" y="0"/>
                    <a:pt x="16199" y="0"/>
                  </a:cubicBezTo>
                  <a:lnTo>
                    <a:pt x="5399" y="0"/>
                  </a:lnTo>
                  <a:cubicBezTo>
                    <a:pt x="2412" y="0"/>
                    <a:pt x="0" y="644"/>
                    <a:pt x="0" y="1440"/>
                  </a:cubicBezTo>
                  <a:lnTo>
                    <a:pt x="0" y="20160"/>
                  </a:lnTo>
                  <a:cubicBezTo>
                    <a:pt x="0" y="20956"/>
                    <a:pt x="2412" y="21600"/>
                    <a:pt x="5399" y="21600"/>
                  </a:cubicBezTo>
                </a:path>
              </a:pathLst>
            </a:custGeom>
            <a:grpFill/>
            <a:ln>
              <a:solidFill>
                <a:schemeClr val="bg1"/>
              </a:solidFill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2" name="AutoShape 134"/>
            <p:cNvSpPr/>
            <p:nvPr/>
          </p:nvSpPr>
          <p:spPr bwMode="auto">
            <a:xfrm>
              <a:off x="1001829" y="2884487"/>
              <a:ext cx="57944" cy="2182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5399" y="1440"/>
                  </a:moveTo>
                  <a:lnTo>
                    <a:pt x="16199" y="1440"/>
                  </a:lnTo>
                  <a:lnTo>
                    <a:pt x="16199" y="20160"/>
                  </a:lnTo>
                  <a:lnTo>
                    <a:pt x="5399" y="20160"/>
                  </a:lnTo>
                  <a:cubicBezTo>
                    <a:pt x="5399" y="20160"/>
                    <a:pt x="5399" y="1440"/>
                    <a:pt x="5399" y="1440"/>
                  </a:cubicBezTo>
                  <a:close/>
                  <a:moveTo>
                    <a:pt x="5399" y="21600"/>
                  </a:moveTo>
                  <a:lnTo>
                    <a:pt x="16199" y="21600"/>
                  </a:lnTo>
                  <a:cubicBezTo>
                    <a:pt x="19187" y="21600"/>
                    <a:pt x="21600" y="20956"/>
                    <a:pt x="21600" y="20160"/>
                  </a:cubicBezTo>
                  <a:lnTo>
                    <a:pt x="21600" y="1440"/>
                  </a:lnTo>
                  <a:cubicBezTo>
                    <a:pt x="21600" y="644"/>
                    <a:pt x="19187" y="0"/>
                    <a:pt x="16199" y="0"/>
                  </a:cubicBezTo>
                  <a:lnTo>
                    <a:pt x="5399" y="0"/>
                  </a:lnTo>
                  <a:cubicBezTo>
                    <a:pt x="2412" y="0"/>
                    <a:pt x="0" y="644"/>
                    <a:pt x="0" y="1440"/>
                  </a:cubicBezTo>
                  <a:lnTo>
                    <a:pt x="0" y="20160"/>
                  </a:lnTo>
                  <a:cubicBezTo>
                    <a:pt x="0" y="20956"/>
                    <a:pt x="2412" y="21600"/>
                    <a:pt x="5399" y="21600"/>
                  </a:cubicBezTo>
                </a:path>
              </a:pathLst>
            </a:custGeom>
            <a:grpFill/>
            <a:ln>
              <a:solidFill>
                <a:schemeClr val="bg1"/>
              </a:solidFill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27" name="AutoShape 149"/>
          <p:cNvSpPr/>
          <p:nvPr/>
        </p:nvSpPr>
        <p:spPr bwMode="auto">
          <a:xfrm>
            <a:off x="2658585" y="2171363"/>
            <a:ext cx="304775" cy="21933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6537" y="19720"/>
                </a:moveTo>
                <a:lnTo>
                  <a:pt x="16537" y="19721"/>
                </a:lnTo>
                <a:lnTo>
                  <a:pt x="4387" y="19721"/>
                </a:lnTo>
                <a:cubicBezTo>
                  <a:pt x="2713" y="19720"/>
                  <a:pt x="1350" y="17824"/>
                  <a:pt x="1350" y="15494"/>
                </a:cubicBezTo>
                <a:cubicBezTo>
                  <a:pt x="1350" y="13992"/>
                  <a:pt x="1918" y="12635"/>
                  <a:pt x="2871" y="11862"/>
                </a:cubicBezTo>
                <a:cubicBezTo>
                  <a:pt x="3797" y="11123"/>
                  <a:pt x="3860" y="10975"/>
                  <a:pt x="3472" y="9647"/>
                </a:cubicBezTo>
                <a:cubicBezTo>
                  <a:pt x="3406" y="9374"/>
                  <a:pt x="3375" y="9136"/>
                  <a:pt x="3375" y="8921"/>
                </a:cubicBezTo>
                <a:cubicBezTo>
                  <a:pt x="3375" y="7626"/>
                  <a:pt x="4131" y="6573"/>
                  <a:pt x="5062" y="6573"/>
                </a:cubicBezTo>
                <a:cubicBezTo>
                  <a:pt x="5062" y="6573"/>
                  <a:pt x="5505" y="6529"/>
                  <a:pt x="5976" y="6789"/>
                </a:cubicBezTo>
                <a:cubicBezTo>
                  <a:pt x="6750" y="7219"/>
                  <a:pt x="6834" y="6808"/>
                  <a:pt x="7200" y="5701"/>
                </a:cubicBezTo>
                <a:cubicBezTo>
                  <a:pt x="7974" y="3380"/>
                  <a:pt x="9652" y="1878"/>
                  <a:pt x="11475" y="1878"/>
                </a:cubicBezTo>
                <a:cubicBezTo>
                  <a:pt x="13905" y="1878"/>
                  <a:pt x="15914" y="4435"/>
                  <a:pt x="16148" y="7826"/>
                </a:cubicBezTo>
                <a:cubicBezTo>
                  <a:pt x="16231" y="9171"/>
                  <a:pt x="16231" y="9171"/>
                  <a:pt x="17239" y="9491"/>
                </a:cubicBezTo>
                <a:cubicBezTo>
                  <a:pt x="18984" y="9955"/>
                  <a:pt x="20250" y="12085"/>
                  <a:pt x="20250" y="14555"/>
                </a:cubicBezTo>
                <a:cubicBezTo>
                  <a:pt x="20250" y="17404"/>
                  <a:pt x="18585" y="19720"/>
                  <a:pt x="16537" y="19720"/>
                </a:cubicBezTo>
                <a:moveTo>
                  <a:pt x="17492" y="7647"/>
                </a:moveTo>
                <a:cubicBezTo>
                  <a:pt x="17196" y="3362"/>
                  <a:pt x="14632" y="0"/>
                  <a:pt x="11475" y="0"/>
                </a:cubicBezTo>
                <a:cubicBezTo>
                  <a:pt x="9031" y="0"/>
                  <a:pt x="6939" y="2017"/>
                  <a:pt x="5976" y="4911"/>
                </a:cubicBezTo>
                <a:cubicBezTo>
                  <a:pt x="5685" y="4784"/>
                  <a:pt x="5383" y="4695"/>
                  <a:pt x="5062" y="4695"/>
                </a:cubicBezTo>
                <a:cubicBezTo>
                  <a:pt x="3385" y="4695"/>
                  <a:pt x="2025" y="6589"/>
                  <a:pt x="2025" y="8921"/>
                </a:cubicBezTo>
                <a:cubicBezTo>
                  <a:pt x="2025" y="9385"/>
                  <a:pt x="2092" y="9824"/>
                  <a:pt x="2191" y="10240"/>
                </a:cubicBezTo>
                <a:cubicBezTo>
                  <a:pt x="886" y="11298"/>
                  <a:pt x="0" y="13242"/>
                  <a:pt x="0" y="15494"/>
                </a:cubicBezTo>
                <a:cubicBezTo>
                  <a:pt x="0" y="18866"/>
                  <a:pt x="1964" y="21599"/>
                  <a:pt x="4387" y="21599"/>
                </a:cubicBezTo>
                <a:lnTo>
                  <a:pt x="4387" y="21600"/>
                </a:lnTo>
                <a:lnTo>
                  <a:pt x="16537" y="21600"/>
                </a:lnTo>
                <a:lnTo>
                  <a:pt x="16537" y="21599"/>
                </a:lnTo>
                <a:cubicBezTo>
                  <a:pt x="19334" y="21599"/>
                  <a:pt x="21599" y="18446"/>
                  <a:pt x="21599" y="14555"/>
                </a:cubicBezTo>
                <a:cubicBezTo>
                  <a:pt x="21599" y="11120"/>
                  <a:pt x="19831" y="8269"/>
                  <a:pt x="17492" y="7647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16" name="Oval 4"/>
          <p:cNvSpPr/>
          <p:nvPr/>
        </p:nvSpPr>
        <p:spPr>
          <a:xfrm>
            <a:off x="8944668" y="1844675"/>
            <a:ext cx="872712" cy="8727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微软雅黑" panose="020B0503020204020204" pitchFamily="34" charset="-122"/>
            </a:endParaRPr>
          </a:p>
        </p:txBody>
      </p:sp>
      <p:grpSp>
        <p:nvGrpSpPr>
          <p:cNvPr id="17" name="Group 14"/>
          <p:cNvGrpSpPr/>
          <p:nvPr/>
        </p:nvGrpSpPr>
        <p:grpSpPr>
          <a:xfrm>
            <a:off x="9228630" y="2128642"/>
            <a:ext cx="304775" cy="304775"/>
            <a:chOff x="3498967" y="3049909"/>
            <a:chExt cx="464344" cy="464344"/>
          </a:xfrm>
          <a:solidFill>
            <a:srgbClr val="006B59"/>
          </a:solidFill>
        </p:grpSpPr>
        <p:sp>
          <p:nvSpPr>
            <p:cNvPr id="23" name="AutoShape 126"/>
            <p:cNvSpPr/>
            <p:nvPr/>
          </p:nvSpPr>
          <p:spPr bwMode="auto">
            <a:xfrm>
              <a:off x="3498967" y="304990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solidFill>
                <a:schemeClr val="bg1"/>
              </a:solidFill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8" name="AutoShape 127"/>
            <p:cNvSpPr/>
            <p:nvPr/>
          </p:nvSpPr>
          <p:spPr bwMode="auto">
            <a:xfrm>
              <a:off x="3687085" y="3122140"/>
              <a:ext cx="109538" cy="1087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solidFill>
                <a:schemeClr val="bg1"/>
              </a:solidFill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29" name="Oval 9"/>
          <p:cNvSpPr/>
          <p:nvPr/>
        </p:nvSpPr>
        <p:spPr>
          <a:xfrm>
            <a:off x="8944668" y="4202035"/>
            <a:ext cx="872712" cy="8727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微软雅黑" panose="020B0503020204020204" pitchFamily="34" charset="-122"/>
            </a:endParaRPr>
          </a:p>
        </p:txBody>
      </p:sp>
      <p:sp>
        <p:nvSpPr>
          <p:cNvPr id="30" name="AutoShape 139"/>
          <p:cNvSpPr/>
          <p:nvPr/>
        </p:nvSpPr>
        <p:spPr bwMode="auto">
          <a:xfrm>
            <a:off x="9228630" y="4490699"/>
            <a:ext cx="304775" cy="295396"/>
          </a:xfrm>
          <a:custGeom>
            <a:avLst/>
            <a:gdLst>
              <a:gd name="T0" fmla="+- 0 10800 104"/>
              <a:gd name="T1" fmla="*/ T0 w 21392"/>
              <a:gd name="T2" fmla="*/ 10800 h 21600"/>
              <a:gd name="T3" fmla="+- 0 10800 104"/>
              <a:gd name="T4" fmla="*/ T3 w 21392"/>
              <a:gd name="T5" fmla="*/ 10800 h 21600"/>
              <a:gd name="T6" fmla="+- 0 10800 104"/>
              <a:gd name="T7" fmla="*/ T6 w 21392"/>
              <a:gd name="T8" fmla="*/ 10800 h 21600"/>
              <a:gd name="T9" fmla="+- 0 10800 104"/>
              <a:gd name="T10" fmla="*/ T9 w 21392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92" h="21600">
                <a:moveTo>
                  <a:pt x="15768" y="12794"/>
                </a:moveTo>
                <a:cubicBezTo>
                  <a:pt x="15426" y="13150"/>
                  <a:pt x="15271" y="13651"/>
                  <a:pt x="15350" y="14142"/>
                </a:cubicBezTo>
                <a:lnTo>
                  <a:pt x="16296" y="20031"/>
                </a:lnTo>
                <a:lnTo>
                  <a:pt x="11443" y="17309"/>
                </a:lnTo>
                <a:cubicBezTo>
                  <a:pt x="11210" y="17178"/>
                  <a:pt x="10953" y="17112"/>
                  <a:pt x="10696" y="17112"/>
                </a:cubicBezTo>
                <a:cubicBezTo>
                  <a:pt x="10439" y="17112"/>
                  <a:pt x="10182" y="17178"/>
                  <a:pt x="9949" y="17309"/>
                </a:cubicBezTo>
                <a:lnTo>
                  <a:pt x="5095" y="20031"/>
                </a:lnTo>
                <a:lnTo>
                  <a:pt x="6042" y="14142"/>
                </a:lnTo>
                <a:cubicBezTo>
                  <a:pt x="6121" y="13651"/>
                  <a:pt x="5966" y="13150"/>
                  <a:pt x="5624" y="12794"/>
                </a:cubicBezTo>
                <a:lnTo>
                  <a:pt x="1545" y="8550"/>
                </a:lnTo>
                <a:lnTo>
                  <a:pt x="7111" y="7685"/>
                </a:lnTo>
                <a:cubicBezTo>
                  <a:pt x="7619" y="7607"/>
                  <a:pt x="8057" y="7275"/>
                  <a:pt x="8276" y="6802"/>
                </a:cubicBezTo>
                <a:lnTo>
                  <a:pt x="10696" y="1568"/>
                </a:lnTo>
                <a:lnTo>
                  <a:pt x="13116" y="6802"/>
                </a:lnTo>
                <a:cubicBezTo>
                  <a:pt x="13334" y="7275"/>
                  <a:pt x="13772" y="7607"/>
                  <a:pt x="14280" y="7685"/>
                </a:cubicBezTo>
                <a:lnTo>
                  <a:pt x="19847" y="8550"/>
                </a:lnTo>
                <a:cubicBezTo>
                  <a:pt x="19847" y="8550"/>
                  <a:pt x="15768" y="12794"/>
                  <a:pt x="15768" y="12794"/>
                </a:cubicBezTo>
                <a:close/>
                <a:moveTo>
                  <a:pt x="21312" y="8051"/>
                </a:moveTo>
                <a:cubicBezTo>
                  <a:pt x="21127" y="7495"/>
                  <a:pt x="20652" y="7088"/>
                  <a:pt x="20080" y="6999"/>
                </a:cubicBezTo>
                <a:lnTo>
                  <a:pt x="14514" y="6136"/>
                </a:lnTo>
                <a:lnTo>
                  <a:pt x="12094" y="901"/>
                </a:lnTo>
                <a:cubicBezTo>
                  <a:pt x="11840" y="351"/>
                  <a:pt x="11295" y="0"/>
                  <a:pt x="10696" y="0"/>
                </a:cubicBezTo>
                <a:cubicBezTo>
                  <a:pt x="10097" y="0"/>
                  <a:pt x="9552" y="351"/>
                  <a:pt x="9297" y="901"/>
                </a:cubicBezTo>
                <a:lnTo>
                  <a:pt x="6878" y="6136"/>
                </a:lnTo>
                <a:lnTo>
                  <a:pt x="1311" y="6999"/>
                </a:lnTo>
                <a:cubicBezTo>
                  <a:pt x="739" y="7088"/>
                  <a:pt x="264" y="7495"/>
                  <a:pt x="80" y="8051"/>
                </a:cubicBezTo>
                <a:cubicBezTo>
                  <a:pt x="-104" y="8609"/>
                  <a:pt x="35" y="9224"/>
                  <a:pt x="439" y="9644"/>
                </a:cubicBezTo>
                <a:lnTo>
                  <a:pt x="4518" y="13889"/>
                </a:lnTo>
                <a:lnTo>
                  <a:pt x="3572" y="19777"/>
                </a:lnTo>
                <a:cubicBezTo>
                  <a:pt x="3476" y="20370"/>
                  <a:pt x="3722" y="20966"/>
                  <a:pt x="4206" y="21313"/>
                </a:cubicBezTo>
                <a:cubicBezTo>
                  <a:pt x="4471" y="21503"/>
                  <a:pt x="4783" y="21600"/>
                  <a:pt x="5095" y="21600"/>
                </a:cubicBezTo>
                <a:cubicBezTo>
                  <a:pt x="5352" y="21600"/>
                  <a:pt x="5609" y="21534"/>
                  <a:pt x="5843" y="21404"/>
                </a:cubicBezTo>
                <a:lnTo>
                  <a:pt x="10696" y="18681"/>
                </a:lnTo>
                <a:lnTo>
                  <a:pt x="15549" y="21404"/>
                </a:lnTo>
                <a:cubicBezTo>
                  <a:pt x="15782" y="21534"/>
                  <a:pt x="16040" y="21600"/>
                  <a:pt x="16296" y="21600"/>
                </a:cubicBezTo>
                <a:cubicBezTo>
                  <a:pt x="16608" y="21600"/>
                  <a:pt x="16920" y="21503"/>
                  <a:pt x="17186" y="21313"/>
                </a:cubicBezTo>
                <a:cubicBezTo>
                  <a:pt x="17669" y="20966"/>
                  <a:pt x="17915" y="20370"/>
                  <a:pt x="17820" y="19777"/>
                </a:cubicBezTo>
                <a:lnTo>
                  <a:pt x="16873" y="13889"/>
                </a:lnTo>
                <a:lnTo>
                  <a:pt x="20953" y="9644"/>
                </a:lnTo>
                <a:cubicBezTo>
                  <a:pt x="21357" y="9224"/>
                  <a:pt x="21496" y="8609"/>
                  <a:pt x="21312" y="8051"/>
                </a:cubicBezTo>
              </a:path>
            </a:pathLst>
          </a:custGeom>
          <a:solidFill>
            <a:srgbClr val="006B59"/>
          </a:solidFill>
          <a:ln>
            <a:solidFill>
              <a:schemeClr val="bg1"/>
            </a:solidFill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15" name="TextBox 76"/>
          <p:cNvSpPr txBox="1"/>
          <p:nvPr/>
        </p:nvSpPr>
        <p:spPr>
          <a:xfrm>
            <a:off x="1405632" y="320478"/>
            <a:ext cx="4643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选题的背景</a:t>
            </a:r>
            <a:endParaRPr lang="zh-CN" altLang="en-US" sz="3600" dirty="0">
              <a:solidFill>
                <a:schemeClr val="accent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262505" y="2752332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添加标题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1780990" y="3155575"/>
            <a:ext cx="2364740" cy="7005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请在此添加您的文字内容，请在此添加您的文字内容。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262505" y="5174857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添加标题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1780990" y="5578100"/>
            <a:ext cx="2364740" cy="7005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请在此添加您的文字内容，请在此添加您的文字内容。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547360" y="2752332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添加标题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5065845" y="3155575"/>
            <a:ext cx="2364740" cy="7005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请在此添加您的文字内容，请在此添加您的文字内容。</a:t>
            </a:r>
            <a:endParaRPr lang="zh-CN" altLang="en-US" sz="1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547360" y="5174857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添加标题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5065845" y="5578100"/>
            <a:ext cx="2364740" cy="7005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请在此添加您的文字内容，请在此添加您的文字内容。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839835" y="2752332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添加标题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8358320" y="3155575"/>
            <a:ext cx="2364740" cy="7005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请在此添加您的文字内容，请在此添加您的文字内容。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8839835" y="5174857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添加标题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8358320" y="5578100"/>
            <a:ext cx="2364740" cy="7005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请在此添加您的文字内容，请在此添加您的文字内容。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7460FDDB-7ECF-4E82-977E-17241D8F0487}"/>
              </a:ext>
            </a:extLst>
          </p:cNvPr>
          <p:cNvCxnSpPr>
            <a:cxnSpLocks/>
          </p:cNvCxnSpPr>
          <p:nvPr/>
        </p:nvCxnSpPr>
        <p:spPr>
          <a:xfrm>
            <a:off x="573399" y="1045488"/>
            <a:ext cx="2560326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56434A75-755E-404B-B061-3BFF285EF192}"/>
              </a:ext>
            </a:extLst>
          </p:cNvPr>
          <p:cNvCxnSpPr>
            <a:cxnSpLocks/>
          </p:cNvCxnSpPr>
          <p:nvPr/>
        </p:nvCxnSpPr>
        <p:spPr>
          <a:xfrm>
            <a:off x="3133725" y="1045488"/>
            <a:ext cx="8484876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background_320161">
            <a:extLst>
              <a:ext uri="{FF2B5EF4-FFF2-40B4-BE49-F238E27FC236}">
                <a16:creationId xmlns:a16="http://schemas.microsoft.com/office/drawing/2014/main" id="{E7C99607-CBFA-4A5E-AE4C-978679D76AC9}"/>
              </a:ext>
            </a:extLst>
          </p:cNvPr>
          <p:cNvSpPr>
            <a:spLocks noChangeAspect="1"/>
          </p:cNvSpPr>
          <p:nvPr/>
        </p:nvSpPr>
        <p:spPr bwMode="auto">
          <a:xfrm>
            <a:off x="710402" y="314741"/>
            <a:ext cx="530128" cy="532050"/>
          </a:xfrm>
          <a:custGeom>
            <a:avLst/>
            <a:gdLst>
              <a:gd name="connsiteX0" fmla="*/ 463923 w 604165"/>
              <a:gd name="connsiteY0" fmla="*/ 420711 h 606355"/>
              <a:gd name="connsiteX1" fmla="*/ 474834 w 604165"/>
              <a:gd name="connsiteY1" fmla="*/ 431608 h 606355"/>
              <a:gd name="connsiteX2" fmla="*/ 463923 w 604165"/>
              <a:gd name="connsiteY2" fmla="*/ 442411 h 606355"/>
              <a:gd name="connsiteX3" fmla="*/ 440204 w 604165"/>
              <a:gd name="connsiteY3" fmla="*/ 466196 h 606355"/>
              <a:gd name="connsiteX4" fmla="*/ 429293 w 604165"/>
              <a:gd name="connsiteY4" fmla="*/ 477093 h 606355"/>
              <a:gd name="connsiteX5" fmla="*/ 418382 w 604165"/>
              <a:gd name="connsiteY5" fmla="*/ 466196 h 606355"/>
              <a:gd name="connsiteX6" fmla="*/ 463923 w 604165"/>
              <a:gd name="connsiteY6" fmla="*/ 420711 h 606355"/>
              <a:gd name="connsiteX7" fmla="*/ 463921 w 604165"/>
              <a:gd name="connsiteY7" fmla="*/ 393122 h 606355"/>
              <a:gd name="connsiteX8" fmla="*/ 390952 w 604165"/>
              <a:gd name="connsiteY8" fmla="*/ 466096 h 606355"/>
              <a:gd name="connsiteX9" fmla="*/ 463921 w 604165"/>
              <a:gd name="connsiteY9" fmla="*/ 538974 h 606355"/>
              <a:gd name="connsiteX10" fmla="*/ 536985 w 604165"/>
              <a:gd name="connsiteY10" fmla="*/ 466096 h 606355"/>
              <a:gd name="connsiteX11" fmla="*/ 463921 w 604165"/>
              <a:gd name="connsiteY11" fmla="*/ 393122 h 606355"/>
              <a:gd name="connsiteX12" fmla="*/ 418280 w 604165"/>
              <a:gd name="connsiteY12" fmla="*/ 326973 h 606355"/>
              <a:gd name="connsiteX13" fmla="*/ 434316 w 604165"/>
              <a:gd name="connsiteY13" fmla="*/ 333796 h 606355"/>
              <a:gd name="connsiteX14" fmla="*/ 441433 w 604165"/>
              <a:gd name="connsiteY14" fmla="*/ 351329 h 606355"/>
              <a:gd name="connsiteX15" fmla="*/ 488972 w 604165"/>
              <a:gd name="connsiteY15" fmla="*/ 351802 h 606355"/>
              <a:gd name="connsiteX16" fmla="*/ 496468 w 604165"/>
              <a:gd name="connsiteY16" fmla="*/ 334554 h 606355"/>
              <a:gd name="connsiteX17" fmla="*/ 512694 w 604165"/>
              <a:gd name="connsiteY17" fmla="*/ 328110 h 606355"/>
              <a:gd name="connsiteX18" fmla="*/ 530248 w 604165"/>
              <a:gd name="connsiteY18" fmla="*/ 335691 h 606355"/>
              <a:gd name="connsiteX19" fmla="*/ 536701 w 604165"/>
              <a:gd name="connsiteY19" fmla="*/ 351802 h 606355"/>
              <a:gd name="connsiteX20" fmla="*/ 529394 w 604165"/>
              <a:gd name="connsiteY20" fmla="*/ 369051 h 606355"/>
              <a:gd name="connsiteX21" fmla="*/ 562890 w 604165"/>
              <a:gd name="connsiteY21" fmla="*/ 402979 h 606355"/>
              <a:gd name="connsiteX22" fmla="*/ 580065 w 604165"/>
              <a:gd name="connsiteY22" fmla="*/ 396060 h 606355"/>
              <a:gd name="connsiteX23" fmla="*/ 596196 w 604165"/>
              <a:gd name="connsiteY23" fmla="*/ 402884 h 606355"/>
              <a:gd name="connsiteX24" fmla="*/ 603217 w 604165"/>
              <a:gd name="connsiteY24" fmla="*/ 420606 h 606355"/>
              <a:gd name="connsiteX25" fmla="*/ 596385 w 604165"/>
              <a:gd name="connsiteY25" fmla="*/ 436622 h 606355"/>
              <a:gd name="connsiteX26" fmla="*/ 579305 w 604165"/>
              <a:gd name="connsiteY26" fmla="*/ 443446 h 606355"/>
              <a:gd name="connsiteX27" fmla="*/ 578926 w 604165"/>
              <a:gd name="connsiteY27" fmla="*/ 491494 h 606355"/>
              <a:gd name="connsiteX28" fmla="*/ 595816 w 604165"/>
              <a:gd name="connsiteY28" fmla="*/ 498697 h 606355"/>
              <a:gd name="connsiteX29" fmla="*/ 601984 w 604165"/>
              <a:gd name="connsiteY29" fmla="*/ 515092 h 606355"/>
              <a:gd name="connsiteX30" fmla="*/ 594393 w 604165"/>
              <a:gd name="connsiteY30" fmla="*/ 532625 h 606355"/>
              <a:gd name="connsiteX31" fmla="*/ 578167 w 604165"/>
              <a:gd name="connsiteY31" fmla="*/ 539069 h 606355"/>
              <a:gd name="connsiteX32" fmla="*/ 561466 w 604165"/>
              <a:gd name="connsiteY32" fmla="*/ 531866 h 606355"/>
              <a:gd name="connsiteX33" fmla="*/ 527117 w 604165"/>
              <a:gd name="connsiteY33" fmla="*/ 565510 h 606355"/>
              <a:gd name="connsiteX34" fmla="*/ 533759 w 604165"/>
              <a:gd name="connsiteY34" fmla="*/ 582284 h 606355"/>
              <a:gd name="connsiteX35" fmla="*/ 526927 w 604165"/>
              <a:gd name="connsiteY35" fmla="*/ 598395 h 606355"/>
              <a:gd name="connsiteX36" fmla="*/ 509278 w 604165"/>
              <a:gd name="connsiteY36" fmla="*/ 605408 h 606355"/>
              <a:gd name="connsiteX37" fmla="*/ 493147 w 604165"/>
              <a:gd name="connsiteY37" fmla="*/ 598585 h 606355"/>
              <a:gd name="connsiteX38" fmla="*/ 486505 w 604165"/>
              <a:gd name="connsiteY38" fmla="*/ 581811 h 606355"/>
              <a:gd name="connsiteX39" fmla="*/ 438301 w 604165"/>
              <a:gd name="connsiteY39" fmla="*/ 581147 h 606355"/>
              <a:gd name="connsiteX40" fmla="*/ 431090 w 604165"/>
              <a:gd name="connsiteY40" fmla="*/ 597827 h 606355"/>
              <a:gd name="connsiteX41" fmla="*/ 414864 w 604165"/>
              <a:gd name="connsiteY41" fmla="*/ 604271 h 606355"/>
              <a:gd name="connsiteX42" fmla="*/ 397309 w 604165"/>
              <a:gd name="connsiteY42" fmla="*/ 596690 h 606355"/>
              <a:gd name="connsiteX43" fmla="*/ 390857 w 604165"/>
              <a:gd name="connsiteY43" fmla="*/ 580579 h 606355"/>
              <a:gd name="connsiteX44" fmla="*/ 398069 w 604165"/>
              <a:gd name="connsiteY44" fmla="*/ 563709 h 606355"/>
              <a:gd name="connsiteX45" fmla="*/ 364668 w 604165"/>
              <a:gd name="connsiteY45" fmla="*/ 529402 h 606355"/>
              <a:gd name="connsiteX46" fmla="*/ 347588 w 604165"/>
              <a:gd name="connsiteY46" fmla="*/ 536226 h 606355"/>
              <a:gd name="connsiteX47" fmla="*/ 331457 w 604165"/>
              <a:gd name="connsiteY47" fmla="*/ 529402 h 606355"/>
              <a:gd name="connsiteX48" fmla="*/ 324435 w 604165"/>
              <a:gd name="connsiteY48" fmla="*/ 511680 h 606355"/>
              <a:gd name="connsiteX49" fmla="*/ 331267 w 604165"/>
              <a:gd name="connsiteY49" fmla="*/ 495664 h 606355"/>
              <a:gd name="connsiteX50" fmla="*/ 348442 w 604165"/>
              <a:gd name="connsiteY50" fmla="*/ 488651 h 606355"/>
              <a:gd name="connsiteX51" fmla="*/ 349201 w 604165"/>
              <a:gd name="connsiteY51" fmla="*/ 440887 h 606355"/>
              <a:gd name="connsiteX52" fmla="*/ 332026 w 604165"/>
              <a:gd name="connsiteY52" fmla="*/ 433589 h 606355"/>
              <a:gd name="connsiteX53" fmla="*/ 325574 w 604165"/>
              <a:gd name="connsiteY53" fmla="*/ 417384 h 606355"/>
              <a:gd name="connsiteX54" fmla="*/ 333165 w 604165"/>
              <a:gd name="connsiteY54" fmla="*/ 399851 h 606355"/>
              <a:gd name="connsiteX55" fmla="*/ 349296 w 604165"/>
              <a:gd name="connsiteY55" fmla="*/ 393407 h 606355"/>
              <a:gd name="connsiteX56" fmla="*/ 366660 w 604165"/>
              <a:gd name="connsiteY56" fmla="*/ 400894 h 606355"/>
              <a:gd name="connsiteX57" fmla="*/ 400820 w 604165"/>
              <a:gd name="connsiteY57" fmla="*/ 367629 h 606355"/>
              <a:gd name="connsiteX58" fmla="*/ 393704 w 604165"/>
              <a:gd name="connsiteY58" fmla="*/ 350097 h 606355"/>
              <a:gd name="connsiteX59" fmla="*/ 400536 w 604165"/>
              <a:gd name="connsiteY59" fmla="*/ 333986 h 606355"/>
              <a:gd name="connsiteX60" fmla="*/ 212532 w 604165"/>
              <a:gd name="connsiteY60" fmla="*/ 164221 h 606355"/>
              <a:gd name="connsiteX61" fmla="*/ 164708 w 604165"/>
              <a:gd name="connsiteY61" fmla="*/ 211979 h 606355"/>
              <a:gd name="connsiteX62" fmla="*/ 176095 w 604165"/>
              <a:gd name="connsiteY62" fmla="*/ 223349 h 606355"/>
              <a:gd name="connsiteX63" fmla="*/ 187481 w 604165"/>
              <a:gd name="connsiteY63" fmla="*/ 211979 h 606355"/>
              <a:gd name="connsiteX64" fmla="*/ 212437 w 604165"/>
              <a:gd name="connsiteY64" fmla="*/ 187152 h 606355"/>
              <a:gd name="connsiteX65" fmla="*/ 223918 w 604165"/>
              <a:gd name="connsiteY65" fmla="*/ 175592 h 606355"/>
              <a:gd name="connsiteX66" fmla="*/ 212532 w 604165"/>
              <a:gd name="connsiteY66" fmla="*/ 164221 h 606355"/>
              <a:gd name="connsiteX67" fmla="*/ 212437 w 604165"/>
              <a:gd name="connsiteY67" fmla="*/ 135415 h 606355"/>
              <a:gd name="connsiteX68" fmla="*/ 289106 w 604165"/>
              <a:gd name="connsiteY68" fmla="*/ 211979 h 606355"/>
              <a:gd name="connsiteX69" fmla="*/ 212437 w 604165"/>
              <a:gd name="connsiteY69" fmla="*/ 288542 h 606355"/>
              <a:gd name="connsiteX70" fmla="*/ 135768 w 604165"/>
              <a:gd name="connsiteY70" fmla="*/ 211979 h 606355"/>
              <a:gd name="connsiteX71" fmla="*/ 212437 w 604165"/>
              <a:gd name="connsiteY71" fmla="*/ 135415 h 606355"/>
              <a:gd name="connsiteX72" fmla="*/ 212461 w 604165"/>
              <a:gd name="connsiteY72" fmla="*/ 92571 h 606355"/>
              <a:gd name="connsiteX73" fmla="*/ 92898 w 604165"/>
              <a:gd name="connsiteY73" fmla="*/ 211955 h 606355"/>
              <a:gd name="connsiteX74" fmla="*/ 212461 w 604165"/>
              <a:gd name="connsiteY74" fmla="*/ 331340 h 606355"/>
              <a:gd name="connsiteX75" fmla="*/ 332025 w 604165"/>
              <a:gd name="connsiteY75" fmla="*/ 211955 h 606355"/>
              <a:gd name="connsiteX76" fmla="*/ 212461 w 604165"/>
              <a:gd name="connsiteY76" fmla="*/ 92571 h 606355"/>
              <a:gd name="connsiteX77" fmla="*/ 199176 w 604165"/>
              <a:gd name="connsiteY77" fmla="*/ 0 h 606355"/>
              <a:gd name="connsiteX78" fmla="*/ 226885 w 604165"/>
              <a:gd name="connsiteY78" fmla="*/ 95 h 606355"/>
              <a:gd name="connsiteX79" fmla="*/ 244724 w 604165"/>
              <a:gd name="connsiteY79" fmla="*/ 18097 h 606355"/>
              <a:gd name="connsiteX80" fmla="*/ 244534 w 604165"/>
              <a:gd name="connsiteY80" fmla="*/ 45385 h 606355"/>
              <a:gd name="connsiteX81" fmla="*/ 308206 w 604165"/>
              <a:gd name="connsiteY81" fmla="*/ 72010 h 606355"/>
              <a:gd name="connsiteX82" fmla="*/ 327849 w 604165"/>
              <a:gd name="connsiteY82" fmla="*/ 52681 h 606355"/>
              <a:gd name="connsiteX83" fmla="*/ 353090 w 604165"/>
              <a:gd name="connsiteY83" fmla="*/ 52776 h 606355"/>
              <a:gd name="connsiteX84" fmla="*/ 372638 w 604165"/>
              <a:gd name="connsiteY84" fmla="*/ 72389 h 606355"/>
              <a:gd name="connsiteX85" fmla="*/ 372448 w 604165"/>
              <a:gd name="connsiteY85" fmla="*/ 97687 h 606355"/>
              <a:gd name="connsiteX86" fmla="*/ 352995 w 604165"/>
              <a:gd name="connsiteY86" fmla="*/ 117016 h 606355"/>
              <a:gd name="connsiteX87" fmla="*/ 379280 w 604165"/>
              <a:gd name="connsiteY87" fmla="*/ 180688 h 606355"/>
              <a:gd name="connsiteX88" fmla="*/ 406609 w 604165"/>
              <a:gd name="connsiteY88" fmla="*/ 180783 h 606355"/>
              <a:gd name="connsiteX89" fmla="*/ 424733 w 604165"/>
              <a:gd name="connsiteY89" fmla="*/ 198880 h 606355"/>
              <a:gd name="connsiteX90" fmla="*/ 424638 w 604165"/>
              <a:gd name="connsiteY90" fmla="*/ 226547 h 606355"/>
              <a:gd name="connsiteX91" fmla="*/ 406609 w 604165"/>
              <a:gd name="connsiteY91" fmla="*/ 244360 h 606355"/>
              <a:gd name="connsiteX92" fmla="*/ 379470 w 604165"/>
              <a:gd name="connsiteY92" fmla="*/ 244170 h 606355"/>
              <a:gd name="connsiteX93" fmla="*/ 352995 w 604165"/>
              <a:gd name="connsiteY93" fmla="*/ 308126 h 606355"/>
              <a:gd name="connsiteX94" fmla="*/ 371974 w 604165"/>
              <a:gd name="connsiteY94" fmla="*/ 327171 h 606355"/>
              <a:gd name="connsiteX95" fmla="*/ 371879 w 604165"/>
              <a:gd name="connsiteY95" fmla="*/ 352469 h 606355"/>
              <a:gd name="connsiteX96" fmla="*/ 351572 w 604165"/>
              <a:gd name="connsiteY96" fmla="*/ 371893 h 606355"/>
              <a:gd name="connsiteX97" fmla="*/ 326331 w 604165"/>
              <a:gd name="connsiteY97" fmla="*/ 371798 h 606355"/>
              <a:gd name="connsiteX98" fmla="*/ 307447 w 604165"/>
              <a:gd name="connsiteY98" fmla="*/ 352848 h 606355"/>
              <a:gd name="connsiteX99" fmla="*/ 243206 w 604165"/>
              <a:gd name="connsiteY99" fmla="*/ 379473 h 606355"/>
              <a:gd name="connsiteX100" fmla="*/ 243016 w 604165"/>
              <a:gd name="connsiteY100" fmla="*/ 406003 h 606355"/>
              <a:gd name="connsiteX101" fmla="*/ 225082 w 604165"/>
              <a:gd name="connsiteY101" fmla="*/ 423816 h 606355"/>
              <a:gd name="connsiteX102" fmla="*/ 197373 w 604165"/>
              <a:gd name="connsiteY102" fmla="*/ 423721 h 606355"/>
              <a:gd name="connsiteX103" fmla="*/ 179534 w 604165"/>
              <a:gd name="connsiteY103" fmla="*/ 405814 h 606355"/>
              <a:gd name="connsiteX104" fmla="*/ 179629 w 604165"/>
              <a:gd name="connsiteY104" fmla="*/ 379473 h 606355"/>
              <a:gd name="connsiteX105" fmla="*/ 115293 w 604165"/>
              <a:gd name="connsiteY105" fmla="*/ 352754 h 606355"/>
              <a:gd name="connsiteX106" fmla="*/ 96694 w 604165"/>
              <a:gd name="connsiteY106" fmla="*/ 371135 h 606355"/>
              <a:gd name="connsiteX107" fmla="*/ 71358 w 604165"/>
              <a:gd name="connsiteY107" fmla="*/ 371040 h 606355"/>
              <a:gd name="connsiteX108" fmla="*/ 51905 w 604165"/>
              <a:gd name="connsiteY108" fmla="*/ 351427 h 606355"/>
              <a:gd name="connsiteX109" fmla="*/ 52000 w 604165"/>
              <a:gd name="connsiteY109" fmla="*/ 326224 h 606355"/>
              <a:gd name="connsiteX110" fmla="*/ 70599 w 604165"/>
              <a:gd name="connsiteY110" fmla="*/ 307747 h 606355"/>
              <a:gd name="connsiteX111" fmla="*/ 44124 w 604165"/>
              <a:gd name="connsiteY111" fmla="*/ 243223 h 606355"/>
              <a:gd name="connsiteX112" fmla="*/ 17839 w 604165"/>
              <a:gd name="connsiteY112" fmla="*/ 243033 h 606355"/>
              <a:gd name="connsiteX113" fmla="*/ 0 w 604165"/>
              <a:gd name="connsiteY113" fmla="*/ 225126 h 606355"/>
              <a:gd name="connsiteX114" fmla="*/ 95 w 604165"/>
              <a:gd name="connsiteY114" fmla="*/ 197459 h 606355"/>
              <a:gd name="connsiteX115" fmla="*/ 18124 w 604165"/>
              <a:gd name="connsiteY115" fmla="*/ 179646 h 606355"/>
              <a:gd name="connsiteX116" fmla="*/ 44694 w 604165"/>
              <a:gd name="connsiteY116" fmla="*/ 179740 h 606355"/>
              <a:gd name="connsiteX117" fmla="*/ 71643 w 604165"/>
              <a:gd name="connsiteY117" fmla="*/ 115690 h 606355"/>
              <a:gd name="connsiteX118" fmla="*/ 52759 w 604165"/>
              <a:gd name="connsiteY118" fmla="*/ 96740 h 606355"/>
              <a:gd name="connsiteX119" fmla="*/ 52854 w 604165"/>
              <a:gd name="connsiteY119" fmla="*/ 71536 h 606355"/>
              <a:gd name="connsiteX120" fmla="*/ 72592 w 604165"/>
              <a:gd name="connsiteY120" fmla="*/ 51828 h 606355"/>
              <a:gd name="connsiteX121" fmla="*/ 97927 w 604165"/>
              <a:gd name="connsiteY121" fmla="*/ 51923 h 606355"/>
              <a:gd name="connsiteX122" fmla="*/ 116906 w 604165"/>
              <a:gd name="connsiteY122" fmla="*/ 70968 h 606355"/>
              <a:gd name="connsiteX123" fmla="*/ 181052 w 604165"/>
              <a:gd name="connsiteY123" fmla="*/ 45006 h 606355"/>
              <a:gd name="connsiteX124" fmla="*/ 181147 w 604165"/>
              <a:gd name="connsiteY124" fmla="*/ 17813 h 606355"/>
              <a:gd name="connsiteX125" fmla="*/ 199176 w 604165"/>
              <a:gd name="connsiteY125" fmla="*/ 0 h 606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604165" h="606355">
                <a:moveTo>
                  <a:pt x="463923" y="420711"/>
                </a:moveTo>
                <a:cubicBezTo>
                  <a:pt x="469901" y="420711"/>
                  <a:pt x="474834" y="425544"/>
                  <a:pt x="474834" y="431608"/>
                </a:cubicBezTo>
                <a:cubicBezTo>
                  <a:pt x="474834" y="437483"/>
                  <a:pt x="469996" y="442411"/>
                  <a:pt x="463923" y="442411"/>
                </a:cubicBezTo>
                <a:cubicBezTo>
                  <a:pt x="450830" y="442411"/>
                  <a:pt x="440204" y="453024"/>
                  <a:pt x="440204" y="466196"/>
                </a:cubicBezTo>
                <a:cubicBezTo>
                  <a:pt x="440204" y="472165"/>
                  <a:pt x="435270" y="477093"/>
                  <a:pt x="429293" y="477093"/>
                </a:cubicBezTo>
                <a:cubicBezTo>
                  <a:pt x="423316" y="477093"/>
                  <a:pt x="418382" y="472260"/>
                  <a:pt x="418382" y="466196"/>
                </a:cubicBezTo>
                <a:cubicBezTo>
                  <a:pt x="418382" y="441084"/>
                  <a:pt x="438876" y="420711"/>
                  <a:pt x="463923" y="420711"/>
                </a:cubicBezTo>
                <a:close/>
                <a:moveTo>
                  <a:pt x="463921" y="393122"/>
                </a:moveTo>
                <a:cubicBezTo>
                  <a:pt x="423594" y="393122"/>
                  <a:pt x="390952" y="425913"/>
                  <a:pt x="390952" y="466096"/>
                </a:cubicBezTo>
                <a:cubicBezTo>
                  <a:pt x="390952" y="506373"/>
                  <a:pt x="423688" y="538974"/>
                  <a:pt x="463921" y="538974"/>
                </a:cubicBezTo>
                <a:cubicBezTo>
                  <a:pt x="504154" y="538974"/>
                  <a:pt x="536795" y="506373"/>
                  <a:pt x="536985" y="466096"/>
                </a:cubicBezTo>
                <a:cubicBezTo>
                  <a:pt x="536985" y="425723"/>
                  <a:pt x="504344" y="393122"/>
                  <a:pt x="463921" y="393122"/>
                </a:cubicBezTo>
                <a:close/>
                <a:moveTo>
                  <a:pt x="418280" y="326973"/>
                </a:moveTo>
                <a:cubicBezTo>
                  <a:pt x="424637" y="324319"/>
                  <a:pt x="431849" y="327446"/>
                  <a:pt x="434316" y="333796"/>
                </a:cubicBezTo>
                <a:lnTo>
                  <a:pt x="441433" y="351329"/>
                </a:lnTo>
                <a:cubicBezTo>
                  <a:pt x="457374" y="348201"/>
                  <a:pt x="473600" y="348391"/>
                  <a:pt x="488972" y="351802"/>
                </a:cubicBezTo>
                <a:lnTo>
                  <a:pt x="496468" y="334554"/>
                </a:lnTo>
                <a:cubicBezTo>
                  <a:pt x="499125" y="328299"/>
                  <a:pt x="506336" y="325456"/>
                  <a:pt x="512694" y="328110"/>
                </a:cubicBezTo>
                <a:lnTo>
                  <a:pt x="530248" y="335691"/>
                </a:lnTo>
                <a:cubicBezTo>
                  <a:pt x="536416" y="338345"/>
                  <a:pt x="539357" y="345548"/>
                  <a:pt x="536701" y="351802"/>
                </a:cubicBezTo>
                <a:lnTo>
                  <a:pt x="529394" y="369051"/>
                </a:lnTo>
                <a:cubicBezTo>
                  <a:pt x="542489" y="377770"/>
                  <a:pt x="554065" y="389237"/>
                  <a:pt x="562890" y="402979"/>
                </a:cubicBezTo>
                <a:lnTo>
                  <a:pt x="580065" y="396060"/>
                </a:lnTo>
                <a:cubicBezTo>
                  <a:pt x="586422" y="393407"/>
                  <a:pt x="593634" y="396534"/>
                  <a:pt x="596196" y="402884"/>
                </a:cubicBezTo>
                <a:lnTo>
                  <a:pt x="603217" y="420606"/>
                </a:lnTo>
                <a:cubicBezTo>
                  <a:pt x="605874" y="426861"/>
                  <a:pt x="602743" y="434063"/>
                  <a:pt x="596385" y="436622"/>
                </a:cubicBezTo>
                <a:lnTo>
                  <a:pt x="579305" y="443446"/>
                </a:lnTo>
                <a:cubicBezTo>
                  <a:pt x="582627" y="459651"/>
                  <a:pt x="582342" y="475952"/>
                  <a:pt x="578926" y="491494"/>
                </a:cubicBezTo>
                <a:lnTo>
                  <a:pt x="595816" y="498697"/>
                </a:lnTo>
                <a:cubicBezTo>
                  <a:pt x="602079" y="501445"/>
                  <a:pt x="605020" y="508648"/>
                  <a:pt x="601984" y="515092"/>
                </a:cubicBezTo>
                <a:lnTo>
                  <a:pt x="594393" y="532625"/>
                </a:lnTo>
                <a:cubicBezTo>
                  <a:pt x="591736" y="538879"/>
                  <a:pt x="584524" y="541723"/>
                  <a:pt x="578167" y="539069"/>
                </a:cubicBezTo>
                <a:lnTo>
                  <a:pt x="561466" y="531866"/>
                </a:lnTo>
                <a:cubicBezTo>
                  <a:pt x="552642" y="545040"/>
                  <a:pt x="540971" y="556696"/>
                  <a:pt x="527117" y="565510"/>
                </a:cubicBezTo>
                <a:lnTo>
                  <a:pt x="533759" y="582284"/>
                </a:lnTo>
                <a:cubicBezTo>
                  <a:pt x="536416" y="588634"/>
                  <a:pt x="533285" y="595837"/>
                  <a:pt x="526927" y="598395"/>
                </a:cubicBezTo>
                <a:lnTo>
                  <a:pt x="509278" y="605408"/>
                </a:lnTo>
                <a:cubicBezTo>
                  <a:pt x="502920" y="608062"/>
                  <a:pt x="495709" y="604935"/>
                  <a:pt x="493147" y="598585"/>
                </a:cubicBezTo>
                <a:lnTo>
                  <a:pt x="486505" y="581811"/>
                </a:lnTo>
                <a:cubicBezTo>
                  <a:pt x="470184" y="584938"/>
                  <a:pt x="453863" y="584748"/>
                  <a:pt x="438301" y="581147"/>
                </a:cubicBezTo>
                <a:lnTo>
                  <a:pt x="431090" y="597827"/>
                </a:lnTo>
                <a:cubicBezTo>
                  <a:pt x="428433" y="604082"/>
                  <a:pt x="421221" y="606925"/>
                  <a:pt x="414864" y="604271"/>
                </a:cubicBezTo>
                <a:lnTo>
                  <a:pt x="397309" y="596690"/>
                </a:lnTo>
                <a:cubicBezTo>
                  <a:pt x="391047" y="594036"/>
                  <a:pt x="388200" y="586833"/>
                  <a:pt x="390857" y="580579"/>
                </a:cubicBezTo>
                <a:lnTo>
                  <a:pt x="398069" y="563709"/>
                </a:lnTo>
                <a:cubicBezTo>
                  <a:pt x="384879" y="554896"/>
                  <a:pt x="373492" y="543239"/>
                  <a:pt x="364668" y="529402"/>
                </a:cubicBezTo>
                <a:lnTo>
                  <a:pt x="347588" y="536226"/>
                </a:lnTo>
                <a:cubicBezTo>
                  <a:pt x="341230" y="538879"/>
                  <a:pt x="334019" y="535657"/>
                  <a:pt x="331457" y="529402"/>
                </a:cubicBezTo>
                <a:lnTo>
                  <a:pt x="324435" y="511680"/>
                </a:lnTo>
                <a:cubicBezTo>
                  <a:pt x="321778" y="505331"/>
                  <a:pt x="324910" y="498128"/>
                  <a:pt x="331267" y="495664"/>
                </a:cubicBezTo>
                <a:lnTo>
                  <a:pt x="348442" y="488651"/>
                </a:lnTo>
                <a:cubicBezTo>
                  <a:pt x="345405" y="472540"/>
                  <a:pt x="345785" y="456334"/>
                  <a:pt x="349201" y="440887"/>
                </a:cubicBezTo>
                <a:lnTo>
                  <a:pt x="332026" y="433589"/>
                </a:lnTo>
                <a:cubicBezTo>
                  <a:pt x="325764" y="430936"/>
                  <a:pt x="322917" y="423733"/>
                  <a:pt x="325574" y="417384"/>
                </a:cubicBezTo>
                <a:lnTo>
                  <a:pt x="333165" y="399851"/>
                </a:lnTo>
                <a:cubicBezTo>
                  <a:pt x="335822" y="393691"/>
                  <a:pt x="343033" y="390753"/>
                  <a:pt x="349296" y="393407"/>
                </a:cubicBezTo>
                <a:lnTo>
                  <a:pt x="366660" y="400894"/>
                </a:lnTo>
                <a:cubicBezTo>
                  <a:pt x="375485" y="387720"/>
                  <a:pt x="387061" y="376348"/>
                  <a:pt x="400820" y="367629"/>
                </a:cubicBezTo>
                <a:lnTo>
                  <a:pt x="393704" y="350097"/>
                </a:lnTo>
                <a:cubicBezTo>
                  <a:pt x="391047" y="343747"/>
                  <a:pt x="394273" y="336544"/>
                  <a:pt x="400536" y="333986"/>
                </a:cubicBezTo>
                <a:close/>
                <a:moveTo>
                  <a:pt x="212532" y="164221"/>
                </a:moveTo>
                <a:cubicBezTo>
                  <a:pt x="186248" y="164221"/>
                  <a:pt x="164708" y="185636"/>
                  <a:pt x="164708" y="211979"/>
                </a:cubicBezTo>
                <a:cubicBezTo>
                  <a:pt x="164708" y="218327"/>
                  <a:pt x="169737" y="223349"/>
                  <a:pt x="176095" y="223349"/>
                </a:cubicBezTo>
                <a:cubicBezTo>
                  <a:pt x="182452" y="223349"/>
                  <a:pt x="187481" y="218327"/>
                  <a:pt x="187481" y="211979"/>
                </a:cubicBezTo>
                <a:cubicBezTo>
                  <a:pt x="187481" y="198334"/>
                  <a:pt x="198583" y="187152"/>
                  <a:pt x="212437" y="187152"/>
                </a:cubicBezTo>
                <a:cubicBezTo>
                  <a:pt x="218699" y="187152"/>
                  <a:pt x="223918" y="181941"/>
                  <a:pt x="223918" y="175592"/>
                </a:cubicBezTo>
                <a:cubicBezTo>
                  <a:pt x="223918" y="169338"/>
                  <a:pt x="218889" y="164221"/>
                  <a:pt x="212532" y="164221"/>
                </a:cubicBezTo>
                <a:close/>
                <a:moveTo>
                  <a:pt x="212437" y="135415"/>
                </a:moveTo>
                <a:cubicBezTo>
                  <a:pt x="254662" y="135415"/>
                  <a:pt x="289106" y="169717"/>
                  <a:pt x="289106" y="211979"/>
                </a:cubicBezTo>
                <a:cubicBezTo>
                  <a:pt x="289106" y="254335"/>
                  <a:pt x="254757" y="288542"/>
                  <a:pt x="212437" y="288542"/>
                </a:cubicBezTo>
                <a:cubicBezTo>
                  <a:pt x="170022" y="288542"/>
                  <a:pt x="135768" y="254335"/>
                  <a:pt x="135768" y="211979"/>
                </a:cubicBezTo>
                <a:cubicBezTo>
                  <a:pt x="135768" y="169717"/>
                  <a:pt x="170022" y="135415"/>
                  <a:pt x="212437" y="135415"/>
                </a:cubicBezTo>
                <a:close/>
                <a:moveTo>
                  <a:pt x="212461" y="92571"/>
                </a:moveTo>
                <a:cubicBezTo>
                  <a:pt x="146417" y="92571"/>
                  <a:pt x="92898" y="146009"/>
                  <a:pt x="92898" y="211955"/>
                </a:cubicBezTo>
                <a:cubicBezTo>
                  <a:pt x="92898" y="277901"/>
                  <a:pt x="146417" y="331340"/>
                  <a:pt x="212461" y="331340"/>
                </a:cubicBezTo>
                <a:cubicBezTo>
                  <a:pt x="278316" y="331340"/>
                  <a:pt x="332025" y="277901"/>
                  <a:pt x="332025" y="211955"/>
                </a:cubicBezTo>
                <a:cubicBezTo>
                  <a:pt x="332025" y="146009"/>
                  <a:pt x="278505" y="92571"/>
                  <a:pt x="212461" y="92571"/>
                </a:cubicBezTo>
                <a:close/>
                <a:moveTo>
                  <a:pt x="199176" y="0"/>
                </a:moveTo>
                <a:lnTo>
                  <a:pt x="226885" y="95"/>
                </a:lnTo>
                <a:cubicBezTo>
                  <a:pt x="236753" y="95"/>
                  <a:pt x="244724" y="8243"/>
                  <a:pt x="244724" y="18097"/>
                </a:cubicBezTo>
                <a:lnTo>
                  <a:pt x="244534" y="45385"/>
                </a:lnTo>
                <a:cubicBezTo>
                  <a:pt x="266929" y="49744"/>
                  <a:pt x="288754" y="58650"/>
                  <a:pt x="308206" y="72010"/>
                </a:cubicBezTo>
                <a:lnTo>
                  <a:pt x="327849" y="52681"/>
                </a:lnTo>
                <a:cubicBezTo>
                  <a:pt x="334776" y="45764"/>
                  <a:pt x="346163" y="45859"/>
                  <a:pt x="353090" y="52776"/>
                </a:cubicBezTo>
                <a:lnTo>
                  <a:pt x="372638" y="72389"/>
                </a:lnTo>
                <a:cubicBezTo>
                  <a:pt x="379565" y="79306"/>
                  <a:pt x="379470" y="90676"/>
                  <a:pt x="372448" y="97687"/>
                </a:cubicBezTo>
                <a:lnTo>
                  <a:pt x="352995" y="117016"/>
                </a:lnTo>
                <a:cubicBezTo>
                  <a:pt x="366280" y="136535"/>
                  <a:pt x="375105" y="158327"/>
                  <a:pt x="379280" y="180688"/>
                </a:cubicBezTo>
                <a:lnTo>
                  <a:pt x="406609" y="180783"/>
                </a:lnTo>
                <a:cubicBezTo>
                  <a:pt x="416667" y="180783"/>
                  <a:pt x="424638" y="188836"/>
                  <a:pt x="424733" y="198880"/>
                </a:cubicBezTo>
                <a:lnTo>
                  <a:pt x="424638" y="226547"/>
                </a:lnTo>
                <a:cubicBezTo>
                  <a:pt x="424638" y="236401"/>
                  <a:pt x="416478" y="244360"/>
                  <a:pt x="406609" y="244360"/>
                </a:cubicBezTo>
                <a:lnTo>
                  <a:pt x="379470" y="244170"/>
                </a:lnTo>
                <a:cubicBezTo>
                  <a:pt x="375295" y="266721"/>
                  <a:pt x="366375" y="288513"/>
                  <a:pt x="352995" y="308126"/>
                </a:cubicBezTo>
                <a:lnTo>
                  <a:pt x="371974" y="327171"/>
                </a:lnTo>
                <a:cubicBezTo>
                  <a:pt x="378901" y="334183"/>
                  <a:pt x="378806" y="345553"/>
                  <a:pt x="371879" y="352469"/>
                </a:cubicBezTo>
                <a:lnTo>
                  <a:pt x="351572" y="371893"/>
                </a:lnTo>
                <a:cubicBezTo>
                  <a:pt x="344645" y="378905"/>
                  <a:pt x="333258" y="378715"/>
                  <a:pt x="326331" y="371798"/>
                </a:cubicBezTo>
                <a:lnTo>
                  <a:pt x="307447" y="352848"/>
                </a:lnTo>
                <a:cubicBezTo>
                  <a:pt x="287710" y="366398"/>
                  <a:pt x="265790" y="375209"/>
                  <a:pt x="243206" y="379473"/>
                </a:cubicBezTo>
                <a:lnTo>
                  <a:pt x="243016" y="406003"/>
                </a:lnTo>
                <a:cubicBezTo>
                  <a:pt x="243016" y="415857"/>
                  <a:pt x="234950" y="423816"/>
                  <a:pt x="225082" y="423816"/>
                </a:cubicBezTo>
                <a:lnTo>
                  <a:pt x="197373" y="423721"/>
                </a:lnTo>
                <a:cubicBezTo>
                  <a:pt x="187505" y="423721"/>
                  <a:pt x="179534" y="415667"/>
                  <a:pt x="179534" y="405814"/>
                </a:cubicBezTo>
                <a:lnTo>
                  <a:pt x="179629" y="379473"/>
                </a:lnTo>
                <a:cubicBezTo>
                  <a:pt x="157045" y="375209"/>
                  <a:pt x="135030" y="366208"/>
                  <a:pt x="115293" y="352754"/>
                </a:cubicBezTo>
                <a:lnTo>
                  <a:pt x="96694" y="371135"/>
                </a:lnTo>
                <a:cubicBezTo>
                  <a:pt x="89672" y="378147"/>
                  <a:pt x="78285" y="377957"/>
                  <a:pt x="71358" y="371040"/>
                </a:cubicBezTo>
                <a:lnTo>
                  <a:pt x="51905" y="351427"/>
                </a:lnTo>
                <a:cubicBezTo>
                  <a:pt x="44883" y="344510"/>
                  <a:pt x="45073" y="333140"/>
                  <a:pt x="52000" y="326224"/>
                </a:cubicBezTo>
                <a:lnTo>
                  <a:pt x="70599" y="307747"/>
                </a:lnTo>
                <a:cubicBezTo>
                  <a:pt x="57219" y="287945"/>
                  <a:pt x="48299" y="265963"/>
                  <a:pt x="44124" y="243223"/>
                </a:cubicBezTo>
                <a:lnTo>
                  <a:pt x="17839" y="243033"/>
                </a:lnTo>
                <a:cubicBezTo>
                  <a:pt x="7971" y="243033"/>
                  <a:pt x="0" y="234980"/>
                  <a:pt x="0" y="225126"/>
                </a:cubicBezTo>
                <a:lnTo>
                  <a:pt x="95" y="197459"/>
                </a:lnTo>
                <a:cubicBezTo>
                  <a:pt x="95" y="187605"/>
                  <a:pt x="8255" y="179646"/>
                  <a:pt x="18124" y="179646"/>
                </a:cubicBezTo>
                <a:lnTo>
                  <a:pt x="44694" y="179740"/>
                </a:lnTo>
                <a:cubicBezTo>
                  <a:pt x="48964" y="157190"/>
                  <a:pt x="58073" y="135303"/>
                  <a:pt x="71643" y="115690"/>
                </a:cubicBezTo>
                <a:lnTo>
                  <a:pt x="52759" y="96740"/>
                </a:lnTo>
                <a:cubicBezTo>
                  <a:pt x="45832" y="89823"/>
                  <a:pt x="45927" y="78453"/>
                  <a:pt x="52854" y="71536"/>
                </a:cubicBezTo>
                <a:lnTo>
                  <a:pt x="72592" y="51828"/>
                </a:lnTo>
                <a:cubicBezTo>
                  <a:pt x="79613" y="44817"/>
                  <a:pt x="91000" y="45006"/>
                  <a:pt x="97927" y="51923"/>
                </a:cubicBezTo>
                <a:lnTo>
                  <a:pt x="116906" y="70968"/>
                </a:lnTo>
                <a:cubicBezTo>
                  <a:pt x="136643" y="57892"/>
                  <a:pt x="158563" y="49175"/>
                  <a:pt x="181052" y="45006"/>
                </a:cubicBezTo>
                <a:lnTo>
                  <a:pt x="181147" y="17813"/>
                </a:lnTo>
                <a:cubicBezTo>
                  <a:pt x="181147" y="7959"/>
                  <a:pt x="189308" y="0"/>
                  <a:pt x="19917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稻壳儿小白白(http://dwz.cn/Wu2UP)"/>
          <p:cNvSpPr/>
          <p:nvPr/>
        </p:nvSpPr>
        <p:spPr>
          <a:xfrm flipV="1">
            <a:off x="1556385" y="3752850"/>
            <a:ext cx="9166225" cy="0"/>
          </a:xfrm>
          <a:prstGeom prst="line">
            <a:avLst/>
          </a:prstGeom>
          <a:ln w="12700" cap="flat" cmpd="sng">
            <a:solidFill>
              <a:srgbClr val="214E7D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315" name="稻壳儿小白白(http://dwz.cn/Wu2UP)"/>
          <p:cNvSpPr/>
          <p:nvPr/>
        </p:nvSpPr>
        <p:spPr>
          <a:xfrm flipV="1">
            <a:off x="6096000" y="1876424"/>
            <a:ext cx="0" cy="4030664"/>
          </a:xfrm>
          <a:prstGeom prst="line">
            <a:avLst/>
          </a:prstGeom>
          <a:ln w="12700" cap="flat" cmpd="sng">
            <a:solidFill>
              <a:srgbClr val="214E7D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316" name="稻壳儿小白白(http://dwz.cn/Wu2UP)"/>
          <p:cNvSpPr/>
          <p:nvPr/>
        </p:nvSpPr>
        <p:spPr>
          <a:xfrm>
            <a:off x="1517333" y="2219960"/>
            <a:ext cx="914400" cy="914400"/>
          </a:xfrm>
          <a:prstGeom prst="ellipse">
            <a:avLst/>
          </a:prstGeom>
          <a:solidFill>
            <a:schemeClr val="accent2"/>
          </a:solidFill>
          <a:ln w="9525">
            <a:noFill/>
          </a:ln>
        </p:spPr>
        <p:txBody>
          <a:bodyPr anchor="ctr"/>
          <a:lstStyle/>
          <a:p>
            <a:pPr algn="ctr" eaLnBrk="1" hangingPunct="1"/>
            <a:endParaRPr lang="zh-CN" altLang="en-US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317" name="稻壳儿小白白(http://dwz.cn/Wu2UP)"/>
          <p:cNvSpPr/>
          <p:nvPr/>
        </p:nvSpPr>
        <p:spPr>
          <a:xfrm>
            <a:off x="6392227" y="2182813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 anchor="ctr"/>
          <a:lstStyle/>
          <a:p>
            <a:pPr algn="ctr" eaLnBrk="1" hangingPunct="1"/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318" name="稻壳儿小白白(http://dwz.cn/Wu2UP)"/>
          <p:cNvSpPr/>
          <p:nvPr/>
        </p:nvSpPr>
        <p:spPr>
          <a:xfrm>
            <a:off x="1529398" y="4497388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 anchor="ctr"/>
          <a:lstStyle/>
          <a:p>
            <a:pPr algn="ctr" eaLnBrk="1" hangingPunct="1"/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319" name="稻壳儿小白白(http://dwz.cn/Wu2UP)"/>
          <p:cNvSpPr/>
          <p:nvPr/>
        </p:nvSpPr>
        <p:spPr>
          <a:xfrm>
            <a:off x="6392227" y="445770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 anchor="ctr"/>
          <a:lstStyle/>
          <a:p>
            <a:pPr algn="ctr" eaLnBrk="1" hangingPunct="1"/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稻壳儿小白白(http://dwz.cn/Wu2UP)">
            <a:extLst>
              <a:ext uri="{FF2B5EF4-FFF2-40B4-BE49-F238E27FC236}">
                <a16:creationId xmlns:a16="http://schemas.microsoft.com/office/drawing/2014/main" id="{6085BB10-2D91-41AA-80C2-5E99EF4E3C96}"/>
              </a:ext>
            </a:extLst>
          </p:cNvPr>
          <p:cNvSpPr/>
          <p:nvPr/>
        </p:nvSpPr>
        <p:spPr>
          <a:xfrm>
            <a:off x="1813925" y="4727576"/>
            <a:ext cx="331138" cy="474379"/>
          </a:xfrm>
          <a:custGeom>
            <a:avLst/>
            <a:gdLst>
              <a:gd name="T0" fmla="*/ 75 w 154"/>
              <a:gd name="T1" fmla="*/ 0 h 221"/>
              <a:gd name="T2" fmla="*/ 38 w 154"/>
              <a:gd name="T3" fmla="*/ 82 h 221"/>
              <a:gd name="T4" fmla="*/ 2 w 154"/>
              <a:gd name="T5" fmla="*/ 137 h 221"/>
              <a:gd name="T6" fmla="*/ 35 w 154"/>
              <a:gd name="T7" fmla="*/ 215 h 221"/>
              <a:gd name="T8" fmla="*/ 53 w 154"/>
              <a:gd name="T9" fmla="*/ 161 h 221"/>
              <a:gd name="T10" fmla="*/ 77 w 154"/>
              <a:gd name="T11" fmla="*/ 121 h 221"/>
              <a:gd name="T12" fmla="*/ 99 w 154"/>
              <a:gd name="T13" fmla="*/ 160 h 221"/>
              <a:gd name="T14" fmla="*/ 97 w 154"/>
              <a:gd name="T15" fmla="*/ 221 h 221"/>
              <a:gd name="T16" fmla="*/ 147 w 154"/>
              <a:gd name="T17" fmla="*/ 151 h 221"/>
              <a:gd name="T18" fmla="*/ 75 w 154"/>
              <a:gd name="T19" fmla="*/ 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4" h="221">
                <a:moveTo>
                  <a:pt x="75" y="0"/>
                </a:moveTo>
                <a:cubicBezTo>
                  <a:pt x="75" y="0"/>
                  <a:pt x="71" y="48"/>
                  <a:pt x="38" y="82"/>
                </a:cubicBezTo>
                <a:cubicBezTo>
                  <a:pt x="8" y="106"/>
                  <a:pt x="3" y="119"/>
                  <a:pt x="2" y="137"/>
                </a:cubicBezTo>
                <a:cubicBezTo>
                  <a:pt x="0" y="155"/>
                  <a:pt x="2" y="191"/>
                  <a:pt x="35" y="215"/>
                </a:cubicBezTo>
                <a:cubicBezTo>
                  <a:pt x="35" y="215"/>
                  <a:pt x="23" y="185"/>
                  <a:pt x="53" y="161"/>
                </a:cubicBezTo>
                <a:cubicBezTo>
                  <a:pt x="81" y="138"/>
                  <a:pt x="77" y="122"/>
                  <a:pt x="77" y="121"/>
                </a:cubicBezTo>
                <a:cubicBezTo>
                  <a:pt x="77" y="122"/>
                  <a:pt x="84" y="146"/>
                  <a:pt x="99" y="160"/>
                </a:cubicBezTo>
                <a:cubicBezTo>
                  <a:pt x="114" y="173"/>
                  <a:pt x="111" y="198"/>
                  <a:pt x="97" y="221"/>
                </a:cubicBezTo>
                <a:cubicBezTo>
                  <a:pt x="97" y="221"/>
                  <a:pt x="143" y="191"/>
                  <a:pt x="147" y="151"/>
                </a:cubicBezTo>
                <a:cubicBezTo>
                  <a:pt x="154" y="86"/>
                  <a:pt x="96" y="11"/>
                  <a:pt x="75" y="0"/>
                </a:cubicBez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21" name="稻壳儿小白白(http://dwz.cn/Wu2UP)"/>
          <p:cNvSpPr>
            <a:spLocks noEditPoints="1"/>
          </p:cNvSpPr>
          <p:nvPr/>
        </p:nvSpPr>
        <p:spPr>
          <a:xfrm>
            <a:off x="6666865" y="2466975"/>
            <a:ext cx="365125" cy="341313"/>
          </a:xfrm>
          <a:custGeom>
            <a:avLst/>
            <a:gdLst/>
            <a:ahLst/>
            <a:cxnLst>
              <a:cxn ang="0">
                <a:pos x="323156" y="232955"/>
              </a:cxn>
              <a:cxn ang="0">
                <a:pos x="284280" y="83718"/>
              </a:cxn>
              <a:cxn ang="0">
                <a:pos x="98405" y="43679"/>
              </a:cxn>
              <a:cxn ang="0">
                <a:pos x="38876" y="3640"/>
              </a:cxn>
              <a:cxn ang="0">
                <a:pos x="14578" y="15773"/>
              </a:cxn>
              <a:cxn ang="0">
                <a:pos x="74107" y="69158"/>
              </a:cxn>
              <a:cxn ang="0">
                <a:pos x="160363" y="302113"/>
              </a:cxn>
              <a:cxn ang="0">
                <a:pos x="365676" y="315459"/>
              </a:cxn>
              <a:cxn ang="0">
                <a:pos x="323156" y="232955"/>
              </a:cxn>
              <a:cxn ang="0">
                <a:pos x="293999" y="281487"/>
              </a:cxn>
              <a:cxn ang="0">
                <a:pos x="291569" y="282700"/>
              </a:cxn>
              <a:cxn ang="0">
                <a:pos x="289139" y="281487"/>
              </a:cxn>
              <a:cxn ang="0">
                <a:pos x="193164" y="167436"/>
              </a:cxn>
              <a:cxn ang="0">
                <a:pos x="128776" y="90998"/>
              </a:cxn>
              <a:cxn ang="0">
                <a:pos x="128776" y="86145"/>
              </a:cxn>
              <a:cxn ang="0">
                <a:pos x="132421" y="86145"/>
              </a:cxn>
              <a:cxn ang="0">
                <a:pos x="216247" y="148023"/>
              </a:cxn>
              <a:cxn ang="0">
                <a:pos x="295214" y="277847"/>
              </a:cxn>
              <a:cxn ang="0">
                <a:pos x="293999" y="281487"/>
              </a:cxn>
            </a:cxnLst>
            <a:rect l="0" t="0" r="0" b="0"/>
            <a:pathLst>
              <a:path w="301" h="282">
                <a:moveTo>
                  <a:pt x="266" y="192"/>
                </a:moveTo>
                <a:cubicBezTo>
                  <a:pt x="268" y="152"/>
                  <a:pt x="252" y="95"/>
                  <a:pt x="234" y="69"/>
                </a:cubicBezTo>
                <a:cubicBezTo>
                  <a:pt x="197" y="16"/>
                  <a:pt x="116" y="0"/>
                  <a:pt x="81" y="36"/>
                </a:cubicBezTo>
                <a:cubicBezTo>
                  <a:pt x="74" y="43"/>
                  <a:pt x="32" y="3"/>
                  <a:pt x="32" y="3"/>
                </a:cubicBezTo>
                <a:cubicBezTo>
                  <a:pt x="12" y="13"/>
                  <a:pt x="12" y="13"/>
                  <a:pt x="12" y="13"/>
                </a:cubicBezTo>
                <a:cubicBezTo>
                  <a:pt x="61" y="57"/>
                  <a:pt x="61" y="57"/>
                  <a:pt x="61" y="57"/>
                </a:cubicBezTo>
                <a:cubicBezTo>
                  <a:pt x="61" y="57"/>
                  <a:pt x="0" y="152"/>
                  <a:pt x="132" y="249"/>
                </a:cubicBezTo>
                <a:cubicBezTo>
                  <a:pt x="177" y="282"/>
                  <a:pt x="241" y="269"/>
                  <a:pt x="301" y="260"/>
                </a:cubicBezTo>
                <a:cubicBezTo>
                  <a:pt x="301" y="260"/>
                  <a:pt x="265" y="248"/>
                  <a:pt x="266" y="192"/>
                </a:cubicBezTo>
                <a:close/>
                <a:moveTo>
                  <a:pt x="242" y="232"/>
                </a:moveTo>
                <a:cubicBezTo>
                  <a:pt x="241" y="233"/>
                  <a:pt x="241" y="233"/>
                  <a:pt x="240" y="233"/>
                </a:cubicBezTo>
                <a:cubicBezTo>
                  <a:pt x="240" y="233"/>
                  <a:pt x="239" y="232"/>
                  <a:pt x="238" y="232"/>
                </a:cubicBezTo>
                <a:cubicBezTo>
                  <a:pt x="238" y="232"/>
                  <a:pt x="198" y="182"/>
                  <a:pt x="159" y="138"/>
                </a:cubicBezTo>
                <a:cubicBezTo>
                  <a:pt x="115" y="89"/>
                  <a:pt x="106" y="75"/>
                  <a:pt x="106" y="75"/>
                </a:cubicBezTo>
                <a:cubicBezTo>
                  <a:pt x="105" y="74"/>
                  <a:pt x="105" y="72"/>
                  <a:pt x="106" y="71"/>
                </a:cubicBezTo>
                <a:cubicBezTo>
                  <a:pt x="107" y="71"/>
                  <a:pt x="108" y="70"/>
                  <a:pt x="109" y="71"/>
                </a:cubicBezTo>
                <a:cubicBezTo>
                  <a:pt x="109" y="71"/>
                  <a:pt x="144" y="87"/>
                  <a:pt x="178" y="122"/>
                </a:cubicBezTo>
                <a:cubicBezTo>
                  <a:pt x="210" y="156"/>
                  <a:pt x="243" y="229"/>
                  <a:pt x="243" y="229"/>
                </a:cubicBezTo>
                <a:cubicBezTo>
                  <a:pt x="243" y="230"/>
                  <a:pt x="243" y="232"/>
                  <a:pt x="242" y="232"/>
                </a:cubicBez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323" name="稻壳儿小白白(http://dwz.cn/Wu2UP)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098" y="2503488"/>
            <a:ext cx="347662" cy="3476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2492058" y="1864995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添加标题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492058" y="2183130"/>
            <a:ext cx="345122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请在此添加您的文字内容，请在此添加您的文字内容。请在此添加您的文字内容，请在此添加您的</a:t>
            </a:r>
            <a:r>
              <a:rPr lang="zh-CN" sz="14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文字内容，请在此添加您的文字内容。</a:t>
            </a:r>
            <a:endParaRPr lang="zh-CN" altLang="en-US" sz="1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370127" y="1864995"/>
            <a:ext cx="1107996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添加标题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370127" y="2183130"/>
            <a:ext cx="345122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请在此添加您的文字内容，请在此添加您的文字内容。请在此添加您的文字内容，请在此添加您的</a:t>
            </a:r>
            <a:r>
              <a:rPr lang="zh-CN" sz="14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文字内容，请在此添加您的文字内容。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370127" y="3973830"/>
            <a:ext cx="1107996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添加标题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7370127" y="4291965"/>
            <a:ext cx="345122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请在此添加您的文字内容，请在此添加您的文字内容。请在此添加您的文字内容，请在此添加您的</a:t>
            </a:r>
            <a:r>
              <a:rPr lang="zh-CN" sz="14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文字内容，请在此添加您的文字内容。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491741" y="3973830"/>
            <a:ext cx="1107996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添加标题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2492057" y="4291965"/>
            <a:ext cx="345122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请在此添加您的文字内容，请在此添加您的文字内容。请在此添加您的文字内容，请在此添加您的</a:t>
            </a:r>
            <a:r>
              <a:rPr lang="zh-CN" sz="14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文字内容，请在此添加您的文字内容。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6" name="clouds_49954">
            <a:extLst>
              <a:ext uri="{FF2B5EF4-FFF2-40B4-BE49-F238E27FC236}">
                <a16:creationId xmlns:a16="http://schemas.microsoft.com/office/drawing/2014/main" id="{1AB7FE4F-2CA3-48C7-A039-703B08E1AEF7}"/>
              </a:ext>
            </a:extLst>
          </p:cNvPr>
          <p:cNvSpPr>
            <a:spLocks noChangeAspect="1"/>
          </p:cNvSpPr>
          <p:nvPr/>
        </p:nvSpPr>
        <p:spPr bwMode="auto">
          <a:xfrm>
            <a:off x="6625478" y="4730235"/>
            <a:ext cx="447898" cy="369329"/>
          </a:xfrm>
          <a:custGeom>
            <a:avLst/>
            <a:gdLst>
              <a:gd name="connsiteX0" fmla="*/ 307902 w 606227"/>
              <a:gd name="connsiteY0" fmla="*/ 194055 h 499886"/>
              <a:gd name="connsiteX1" fmla="*/ 419305 w 606227"/>
              <a:gd name="connsiteY1" fmla="*/ 242224 h 499886"/>
              <a:gd name="connsiteX2" fmla="*/ 460955 w 606227"/>
              <a:gd name="connsiteY2" fmla="*/ 343954 h 499886"/>
              <a:gd name="connsiteX3" fmla="*/ 517800 w 606227"/>
              <a:gd name="connsiteY3" fmla="*/ 323297 h 499886"/>
              <a:gd name="connsiteX4" fmla="*/ 606227 w 606227"/>
              <a:gd name="connsiteY4" fmla="*/ 411592 h 499886"/>
              <a:gd name="connsiteX5" fmla="*/ 517800 w 606227"/>
              <a:gd name="connsiteY5" fmla="*/ 499886 h 499886"/>
              <a:gd name="connsiteX6" fmla="*/ 314493 w 606227"/>
              <a:gd name="connsiteY6" fmla="*/ 499886 h 499886"/>
              <a:gd name="connsiteX7" fmla="*/ 307902 w 606227"/>
              <a:gd name="connsiteY7" fmla="*/ 499886 h 499886"/>
              <a:gd name="connsiteX8" fmla="*/ 162629 w 606227"/>
              <a:gd name="connsiteY8" fmla="*/ 499886 h 499886"/>
              <a:gd name="connsiteX9" fmla="*/ 108530 w 606227"/>
              <a:gd name="connsiteY9" fmla="*/ 445867 h 499886"/>
              <a:gd name="connsiteX10" fmla="*/ 161439 w 606227"/>
              <a:gd name="connsiteY10" fmla="*/ 391849 h 499886"/>
              <a:gd name="connsiteX11" fmla="*/ 154757 w 606227"/>
              <a:gd name="connsiteY11" fmla="*/ 346970 h 499886"/>
              <a:gd name="connsiteX12" fmla="*/ 175994 w 606227"/>
              <a:gd name="connsiteY12" fmla="*/ 269279 h 499886"/>
              <a:gd name="connsiteX13" fmla="*/ 307902 w 606227"/>
              <a:gd name="connsiteY13" fmla="*/ 194055 h 499886"/>
              <a:gd name="connsiteX14" fmla="*/ 175457 w 606227"/>
              <a:gd name="connsiteY14" fmla="*/ 0 h 499886"/>
              <a:gd name="connsiteX15" fmla="*/ 310277 w 606227"/>
              <a:gd name="connsiteY15" fmla="*/ 131897 h 499886"/>
              <a:gd name="connsiteX16" fmla="*/ 360342 w 606227"/>
              <a:gd name="connsiteY16" fmla="*/ 113707 h 499886"/>
              <a:gd name="connsiteX17" fmla="*/ 438140 w 606227"/>
              <a:gd name="connsiteY17" fmla="*/ 191493 h 499886"/>
              <a:gd name="connsiteX18" fmla="*/ 428530 w 606227"/>
              <a:gd name="connsiteY18" fmla="*/ 228969 h 499886"/>
              <a:gd name="connsiteX19" fmla="*/ 426241 w 606227"/>
              <a:gd name="connsiteY19" fmla="*/ 226592 h 499886"/>
              <a:gd name="connsiteX20" fmla="*/ 307805 w 606227"/>
              <a:gd name="connsiteY20" fmla="*/ 178239 h 499886"/>
              <a:gd name="connsiteX21" fmla="*/ 157884 w 606227"/>
              <a:gd name="connsiteY21" fmla="*/ 269278 h 499886"/>
              <a:gd name="connsiteX22" fmla="*/ 47686 w 606227"/>
              <a:gd name="connsiteY22" fmla="*/ 269278 h 499886"/>
              <a:gd name="connsiteX23" fmla="*/ 0 w 606227"/>
              <a:gd name="connsiteY23" fmla="*/ 221656 h 499886"/>
              <a:gd name="connsiteX24" fmla="*/ 46587 w 606227"/>
              <a:gd name="connsiteY24" fmla="*/ 174126 h 499886"/>
              <a:gd name="connsiteX25" fmla="*/ 40638 w 606227"/>
              <a:gd name="connsiteY25" fmla="*/ 134639 h 499886"/>
              <a:gd name="connsiteX26" fmla="*/ 175457 w 606227"/>
              <a:gd name="connsiteY26" fmla="*/ 0 h 49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6227" h="499886">
                <a:moveTo>
                  <a:pt x="307902" y="194055"/>
                </a:moveTo>
                <a:cubicBezTo>
                  <a:pt x="351840" y="194055"/>
                  <a:pt x="391385" y="212610"/>
                  <a:pt x="419305" y="242224"/>
                </a:cubicBezTo>
                <a:cubicBezTo>
                  <a:pt x="444478" y="268913"/>
                  <a:pt x="460131" y="304560"/>
                  <a:pt x="460955" y="343954"/>
                </a:cubicBezTo>
                <a:cubicBezTo>
                  <a:pt x="476333" y="331067"/>
                  <a:pt x="496106" y="323297"/>
                  <a:pt x="517800" y="323297"/>
                </a:cubicBezTo>
                <a:cubicBezTo>
                  <a:pt x="566591" y="323297"/>
                  <a:pt x="606227" y="362783"/>
                  <a:pt x="606227" y="411592"/>
                </a:cubicBezTo>
                <a:cubicBezTo>
                  <a:pt x="606227" y="460400"/>
                  <a:pt x="566591" y="499886"/>
                  <a:pt x="517800" y="499886"/>
                </a:cubicBezTo>
                <a:lnTo>
                  <a:pt x="314493" y="499886"/>
                </a:lnTo>
                <a:lnTo>
                  <a:pt x="307902" y="499886"/>
                </a:lnTo>
                <a:lnTo>
                  <a:pt x="162629" y="499886"/>
                </a:lnTo>
                <a:cubicBezTo>
                  <a:pt x="132788" y="499886"/>
                  <a:pt x="108530" y="475664"/>
                  <a:pt x="108530" y="445867"/>
                </a:cubicBezTo>
                <a:cubicBezTo>
                  <a:pt x="108530" y="416436"/>
                  <a:pt x="132147" y="392489"/>
                  <a:pt x="161439" y="391849"/>
                </a:cubicBezTo>
                <a:cubicBezTo>
                  <a:pt x="157046" y="377682"/>
                  <a:pt x="154757" y="362600"/>
                  <a:pt x="154757" y="346970"/>
                </a:cubicBezTo>
                <a:cubicBezTo>
                  <a:pt x="154757" y="318636"/>
                  <a:pt x="162538" y="292038"/>
                  <a:pt x="175994" y="269279"/>
                </a:cubicBezTo>
                <a:cubicBezTo>
                  <a:pt x="202632" y="224309"/>
                  <a:pt x="251697" y="194055"/>
                  <a:pt x="307902" y="194055"/>
                </a:cubicBezTo>
                <a:close/>
                <a:moveTo>
                  <a:pt x="175457" y="0"/>
                </a:moveTo>
                <a:cubicBezTo>
                  <a:pt x="249045" y="0"/>
                  <a:pt x="308812" y="58773"/>
                  <a:pt x="310277" y="131897"/>
                </a:cubicBezTo>
                <a:cubicBezTo>
                  <a:pt x="323823" y="120563"/>
                  <a:pt x="341213" y="113707"/>
                  <a:pt x="360342" y="113707"/>
                </a:cubicBezTo>
                <a:cubicBezTo>
                  <a:pt x="403268" y="113707"/>
                  <a:pt x="438140" y="148532"/>
                  <a:pt x="438140" y="191493"/>
                </a:cubicBezTo>
                <a:cubicBezTo>
                  <a:pt x="438140" y="205112"/>
                  <a:pt x="434662" y="217817"/>
                  <a:pt x="428530" y="228969"/>
                </a:cubicBezTo>
                <a:cubicBezTo>
                  <a:pt x="427797" y="228146"/>
                  <a:pt x="426974" y="227323"/>
                  <a:pt x="426241" y="226592"/>
                </a:cubicBezTo>
                <a:cubicBezTo>
                  <a:pt x="394390" y="195423"/>
                  <a:pt x="352379" y="178239"/>
                  <a:pt x="307805" y="178239"/>
                </a:cubicBezTo>
                <a:cubicBezTo>
                  <a:pt x="242730" y="178239"/>
                  <a:pt x="186166" y="215258"/>
                  <a:pt x="157884" y="269278"/>
                </a:cubicBezTo>
                <a:lnTo>
                  <a:pt x="47686" y="269278"/>
                </a:lnTo>
                <a:cubicBezTo>
                  <a:pt x="21326" y="269278"/>
                  <a:pt x="0" y="247981"/>
                  <a:pt x="0" y="221656"/>
                </a:cubicBezTo>
                <a:cubicBezTo>
                  <a:pt x="0" y="195789"/>
                  <a:pt x="20777" y="174674"/>
                  <a:pt x="46587" y="174126"/>
                </a:cubicBezTo>
                <a:cubicBezTo>
                  <a:pt x="42743" y="161603"/>
                  <a:pt x="40638" y="148350"/>
                  <a:pt x="40638" y="134639"/>
                </a:cubicBezTo>
                <a:cubicBezTo>
                  <a:pt x="40638" y="60236"/>
                  <a:pt x="101046" y="0"/>
                  <a:pt x="1754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4" name="TextBox 76">
            <a:extLst>
              <a:ext uri="{FF2B5EF4-FFF2-40B4-BE49-F238E27FC236}">
                <a16:creationId xmlns:a16="http://schemas.microsoft.com/office/drawing/2014/main" id="{CAAFA3AB-0D48-4366-BA91-8F27A8EFDCFD}"/>
              </a:ext>
            </a:extLst>
          </p:cNvPr>
          <p:cNvSpPr txBox="1"/>
          <p:nvPr/>
        </p:nvSpPr>
        <p:spPr>
          <a:xfrm>
            <a:off x="1405632" y="320478"/>
            <a:ext cx="4643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选题的背景</a:t>
            </a:r>
            <a:endParaRPr lang="zh-CN" altLang="en-US" sz="3600" dirty="0">
              <a:solidFill>
                <a:schemeClr val="accent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DFD7C13-9756-499A-BE90-23C907E407F7}"/>
              </a:ext>
            </a:extLst>
          </p:cNvPr>
          <p:cNvCxnSpPr>
            <a:cxnSpLocks/>
          </p:cNvCxnSpPr>
          <p:nvPr/>
        </p:nvCxnSpPr>
        <p:spPr>
          <a:xfrm>
            <a:off x="573399" y="1045488"/>
            <a:ext cx="2560326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516F01E3-F07B-43AB-9C79-F3B32DACBC02}"/>
              </a:ext>
            </a:extLst>
          </p:cNvPr>
          <p:cNvCxnSpPr>
            <a:cxnSpLocks/>
          </p:cNvCxnSpPr>
          <p:nvPr/>
        </p:nvCxnSpPr>
        <p:spPr>
          <a:xfrm>
            <a:off x="3133725" y="1045488"/>
            <a:ext cx="8484876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background_320161">
            <a:extLst>
              <a:ext uri="{FF2B5EF4-FFF2-40B4-BE49-F238E27FC236}">
                <a16:creationId xmlns:a16="http://schemas.microsoft.com/office/drawing/2014/main" id="{28C36DB2-B2F3-4D52-A8CE-5E9D712485BF}"/>
              </a:ext>
            </a:extLst>
          </p:cNvPr>
          <p:cNvSpPr>
            <a:spLocks noChangeAspect="1"/>
          </p:cNvSpPr>
          <p:nvPr/>
        </p:nvSpPr>
        <p:spPr bwMode="auto">
          <a:xfrm>
            <a:off x="710402" y="314741"/>
            <a:ext cx="530128" cy="532050"/>
          </a:xfrm>
          <a:custGeom>
            <a:avLst/>
            <a:gdLst>
              <a:gd name="connsiteX0" fmla="*/ 463923 w 604165"/>
              <a:gd name="connsiteY0" fmla="*/ 420711 h 606355"/>
              <a:gd name="connsiteX1" fmla="*/ 474834 w 604165"/>
              <a:gd name="connsiteY1" fmla="*/ 431608 h 606355"/>
              <a:gd name="connsiteX2" fmla="*/ 463923 w 604165"/>
              <a:gd name="connsiteY2" fmla="*/ 442411 h 606355"/>
              <a:gd name="connsiteX3" fmla="*/ 440204 w 604165"/>
              <a:gd name="connsiteY3" fmla="*/ 466196 h 606355"/>
              <a:gd name="connsiteX4" fmla="*/ 429293 w 604165"/>
              <a:gd name="connsiteY4" fmla="*/ 477093 h 606355"/>
              <a:gd name="connsiteX5" fmla="*/ 418382 w 604165"/>
              <a:gd name="connsiteY5" fmla="*/ 466196 h 606355"/>
              <a:gd name="connsiteX6" fmla="*/ 463923 w 604165"/>
              <a:gd name="connsiteY6" fmla="*/ 420711 h 606355"/>
              <a:gd name="connsiteX7" fmla="*/ 463921 w 604165"/>
              <a:gd name="connsiteY7" fmla="*/ 393122 h 606355"/>
              <a:gd name="connsiteX8" fmla="*/ 390952 w 604165"/>
              <a:gd name="connsiteY8" fmla="*/ 466096 h 606355"/>
              <a:gd name="connsiteX9" fmla="*/ 463921 w 604165"/>
              <a:gd name="connsiteY9" fmla="*/ 538974 h 606355"/>
              <a:gd name="connsiteX10" fmla="*/ 536985 w 604165"/>
              <a:gd name="connsiteY10" fmla="*/ 466096 h 606355"/>
              <a:gd name="connsiteX11" fmla="*/ 463921 w 604165"/>
              <a:gd name="connsiteY11" fmla="*/ 393122 h 606355"/>
              <a:gd name="connsiteX12" fmla="*/ 418280 w 604165"/>
              <a:gd name="connsiteY12" fmla="*/ 326973 h 606355"/>
              <a:gd name="connsiteX13" fmla="*/ 434316 w 604165"/>
              <a:gd name="connsiteY13" fmla="*/ 333796 h 606355"/>
              <a:gd name="connsiteX14" fmla="*/ 441433 w 604165"/>
              <a:gd name="connsiteY14" fmla="*/ 351329 h 606355"/>
              <a:gd name="connsiteX15" fmla="*/ 488972 w 604165"/>
              <a:gd name="connsiteY15" fmla="*/ 351802 h 606355"/>
              <a:gd name="connsiteX16" fmla="*/ 496468 w 604165"/>
              <a:gd name="connsiteY16" fmla="*/ 334554 h 606355"/>
              <a:gd name="connsiteX17" fmla="*/ 512694 w 604165"/>
              <a:gd name="connsiteY17" fmla="*/ 328110 h 606355"/>
              <a:gd name="connsiteX18" fmla="*/ 530248 w 604165"/>
              <a:gd name="connsiteY18" fmla="*/ 335691 h 606355"/>
              <a:gd name="connsiteX19" fmla="*/ 536701 w 604165"/>
              <a:gd name="connsiteY19" fmla="*/ 351802 h 606355"/>
              <a:gd name="connsiteX20" fmla="*/ 529394 w 604165"/>
              <a:gd name="connsiteY20" fmla="*/ 369051 h 606355"/>
              <a:gd name="connsiteX21" fmla="*/ 562890 w 604165"/>
              <a:gd name="connsiteY21" fmla="*/ 402979 h 606355"/>
              <a:gd name="connsiteX22" fmla="*/ 580065 w 604165"/>
              <a:gd name="connsiteY22" fmla="*/ 396060 h 606355"/>
              <a:gd name="connsiteX23" fmla="*/ 596196 w 604165"/>
              <a:gd name="connsiteY23" fmla="*/ 402884 h 606355"/>
              <a:gd name="connsiteX24" fmla="*/ 603217 w 604165"/>
              <a:gd name="connsiteY24" fmla="*/ 420606 h 606355"/>
              <a:gd name="connsiteX25" fmla="*/ 596385 w 604165"/>
              <a:gd name="connsiteY25" fmla="*/ 436622 h 606355"/>
              <a:gd name="connsiteX26" fmla="*/ 579305 w 604165"/>
              <a:gd name="connsiteY26" fmla="*/ 443446 h 606355"/>
              <a:gd name="connsiteX27" fmla="*/ 578926 w 604165"/>
              <a:gd name="connsiteY27" fmla="*/ 491494 h 606355"/>
              <a:gd name="connsiteX28" fmla="*/ 595816 w 604165"/>
              <a:gd name="connsiteY28" fmla="*/ 498697 h 606355"/>
              <a:gd name="connsiteX29" fmla="*/ 601984 w 604165"/>
              <a:gd name="connsiteY29" fmla="*/ 515092 h 606355"/>
              <a:gd name="connsiteX30" fmla="*/ 594393 w 604165"/>
              <a:gd name="connsiteY30" fmla="*/ 532625 h 606355"/>
              <a:gd name="connsiteX31" fmla="*/ 578167 w 604165"/>
              <a:gd name="connsiteY31" fmla="*/ 539069 h 606355"/>
              <a:gd name="connsiteX32" fmla="*/ 561466 w 604165"/>
              <a:gd name="connsiteY32" fmla="*/ 531866 h 606355"/>
              <a:gd name="connsiteX33" fmla="*/ 527117 w 604165"/>
              <a:gd name="connsiteY33" fmla="*/ 565510 h 606355"/>
              <a:gd name="connsiteX34" fmla="*/ 533759 w 604165"/>
              <a:gd name="connsiteY34" fmla="*/ 582284 h 606355"/>
              <a:gd name="connsiteX35" fmla="*/ 526927 w 604165"/>
              <a:gd name="connsiteY35" fmla="*/ 598395 h 606355"/>
              <a:gd name="connsiteX36" fmla="*/ 509278 w 604165"/>
              <a:gd name="connsiteY36" fmla="*/ 605408 h 606355"/>
              <a:gd name="connsiteX37" fmla="*/ 493147 w 604165"/>
              <a:gd name="connsiteY37" fmla="*/ 598585 h 606355"/>
              <a:gd name="connsiteX38" fmla="*/ 486505 w 604165"/>
              <a:gd name="connsiteY38" fmla="*/ 581811 h 606355"/>
              <a:gd name="connsiteX39" fmla="*/ 438301 w 604165"/>
              <a:gd name="connsiteY39" fmla="*/ 581147 h 606355"/>
              <a:gd name="connsiteX40" fmla="*/ 431090 w 604165"/>
              <a:gd name="connsiteY40" fmla="*/ 597827 h 606355"/>
              <a:gd name="connsiteX41" fmla="*/ 414864 w 604165"/>
              <a:gd name="connsiteY41" fmla="*/ 604271 h 606355"/>
              <a:gd name="connsiteX42" fmla="*/ 397309 w 604165"/>
              <a:gd name="connsiteY42" fmla="*/ 596690 h 606355"/>
              <a:gd name="connsiteX43" fmla="*/ 390857 w 604165"/>
              <a:gd name="connsiteY43" fmla="*/ 580579 h 606355"/>
              <a:gd name="connsiteX44" fmla="*/ 398069 w 604165"/>
              <a:gd name="connsiteY44" fmla="*/ 563709 h 606355"/>
              <a:gd name="connsiteX45" fmla="*/ 364668 w 604165"/>
              <a:gd name="connsiteY45" fmla="*/ 529402 h 606355"/>
              <a:gd name="connsiteX46" fmla="*/ 347588 w 604165"/>
              <a:gd name="connsiteY46" fmla="*/ 536226 h 606355"/>
              <a:gd name="connsiteX47" fmla="*/ 331457 w 604165"/>
              <a:gd name="connsiteY47" fmla="*/ 529402 h 606355"/>
              <a:gd name="connsiteX48" fmla="*/ 324435 w 604165"/>
              <a:gd name="connsiteY48" fmla="*/ 511680 h 606355"/>
              <a:gd name="connsiteX49" fmla="*/ 331267 w 604165"/>
              <a:gd name="connsiteY49" fmla="*/ 495664 h 606355"/>
              <a:gd name="connsiteX50" fmla="*/ 348442 w 604165"/>
              <a:gd name="connsiteY50" fmla="*/ 488651 h 606355"/>
              <a:gd name="connsiteX51" fmla="*/ 349201 w 604165"/>
              <a:gd name="connsiteY51" fmla="*/ 440887 h 606355"/>
              <a:gd name="connsiteX52" fmla="*/ 332026 w 604165"/>
              <a:gd name="connsiteY52" fmla="*/ 433589 h 606355"/>
              <a:gd name="connsiteX53" fmla="*/ 325574 w 604165"/>
              <a:gd name="connsiteY53" fmla="*/ 417384 h 606355"/>
              <a:gd name="connsiteX54" fmla="*/ 333165 w 604165"/>
              <a:gd name="connsiteY54" fmla="*/ 399851 h 606355"/>
              <a:gd name="connsiteX55" fmla="*/ 349296 w 604165"/>
              <a:gd name="connsiteY55" fmla="*/ 393407 h 606355"/>
              <a:gd name="connsiteX56" fmla="*/ 366660 w 604165"/>
              <a:gd name="connsiteY56" fmla="*/ 400894 h 606355"/>
              <a:gd name="connsiteX57" fmla="*/ 400820 w 604165"/>
              <a:gd name="connsiteY57" fmla="*/ 367629 h 606355"/>
              <a:gd name="connsiteX58" fmla="*/ 393704 w 604165"/>
              <a:gd name="connsiteY58" fmla="*/ 350097 h 606355"/>
              <a:gd name="connsiteX59" fmla="*/ 400536 w 604165"/>
              <a:gd name="connsiteY59" fmla="*/ 333986 h 606355"/>
              <a:gd name="connsiteX60" fmla="*/ 212532 w 604165"/>
              <a:gd name="connsiteY60" fmla="*/ 164221 h 606355"/>
              <a:gd name="connsiteX61" fmla="*/ 164708 w 604165"/>
              <a:gd name="connsiteY61" fmla="*/ 211979 h 606355"/>
              <a:gd name="connsiteX62" fmla="*/ 176095 w 604165"/>
              <a:gd name="connsiteY62" fmla="*/ 223349 h 606355"/>
              <a:gd name="connsiteX63" fmla="*/ 187481 w 604165"/>
              <a:gd name="connsiteY63" fmla="*/ 211979 h 606355"/>
              <a:gd name="connsiteX64" fmla="*/ 212437 w 604165"/>
              <a:gd name="connsiteY64" fmla="*/ 187152 h 606355"/>
              <a:gd name="connsiteX65" fmla="*/ 223918 w 604165"/>
              <a:gd name="connsiteY65" fmla="*/ 175592 h 606355"/>
              <a:gd name="connsiteX66" fmla="*/ 212532 w 604165"/>
              <a:gd name="connsiteY66" fmla="*/ 164221 h 606355"/>
              <a:gd name="connsiteX67" fmla="*/ 212437 w 604165"/>
              <a:gd name="connsiteY67" fmla="*/ 135415 h 606355"/>
              <a:gd name="connsiteX68" fmla="*/ 289106 w 604165"/>
              <a:gd name="connsiteY68" fmla="*/ 211979 h 606355"/>
              <a:gd name="connsiteX69" fmla="*/ 212437 w 604165"/>
              <a:gd name="connsiteY69" fmla="*/ 288542 h 606355"/>
              <a:gd name="connsiteX70" fmla="*/ 135768 w 604165"/>
              <a:gd name="connsiteY70" fmla="*/ 211979 h 606355"/>
              <a:gd name="connsiteX71" fmla="*/ 212437 w 604165"/>
              <a:gd name="connsiteY71" fmla="*/ 135415 h 606355"/>
              <a:gd name="connsiteX72" fmla="*/ 212461 w 604165"/>
              <a:gd name="connsiteY72" fmla="*/ 92571 h 606355"/>
              <a:gd name="connsiteX73" fmla="*/ 92898 w 604165"/>
              <a:gd name="connsiteY73" fmla="*/ 211955 h 606355"/>
              <a:gd name="connsiteX74" fmla="*/ 212461 w 604165"/>
              <a:gd name="connsiteY74" fmla="*/ 331340 h 606355"/>
              <a:gd name="connsiteX75" fmla="*/ 332025 w 604165"/>
              <a:gd name="connsiteY75" fmla="*/ 211955 h 606355"/>
              <a:gd name="connsiteX76" fmla="*/ 212461 w 604165"/>
              <a:gd name="connsiteY76" fmla="*/ 92571 h 606355"/>
              <a:gd name="connsiteX77" fmla="*/ 199176 w 604165"/>
              <a:gd name="connsiteY77" fmla="*/ 0 h 606355"/>
              <a:gd name="connsiteX78" fmla="*/ 226885 w 604165"/>
              <a:gd name="connsiteY78" fmla="*/ 95 h 606355"/>
              <a:gd name="connsiteX79" fmla="*/ 244724 w 604165"/>
              <a:gd name="connsiteY79" fmla="*/ 18097 h 606355"/>
              <a:gd name="connsiteX80" fmla="*/ 244534 w 604165"/>
              <a:gd name="connsiteY80" fmla="*/ 45385 h 606355"/>
              <a:gd name="connsiteX81" fmla="*/ 308206 w 604165"/>
              <a:gd name="connsiteY81" fmla="*/ 72010 h 606355"/>
              <a:gd name="connsiteX82" fmla="*/ 327849 w 604165"/>
              <a:gd name="connsiteY82" fmla="*/ 52681 h 606355"/>
              <a:gd name="connsiteX83" fmla="*/ 353090 w 604165"/>
              <a:gd name="connsiteY83" fmla="*/ 52776 h 606355"/>
              <a:gd name="connsiteX84" fmla="*/ 372638 w 604165"/>
              <a:gd name="connsiteY84" fmla="*/ 72389 h 606355"/>
              <a:gd name="connsiteX85" fmla="*/ 372448 w 604165"/>
              <a:gd name="connsiteY85" fmla="*/ 97687 h 606355"/>
              <a:gd name="connsiteX86" fmla="*/ 352995 w 604165"/>
              <a:gd name="connsiteY86" fmla="*/ 117016 h 606355"/>
              <a:gd name="connsiteX87" fmla="*/ 379280 w 604165"/>
              <a:gd name="connsiteY87" fmla="*/ 180688 h 606355"/>
              <a:gd name="connsiteX88" fmla="*/ 406609 w 604165"/>
              <a:gd name="connsiteY88" fmla="*/ 180783 h 606355"/>
              <a:gd name="connsiteX89" fmla="*/ 424733 w 604165"/>
              <a:gd name="connsiteY89" fmla="*/ 198880 h 606355"/>
              <a:gd name="connsiteX90" fmla="*/ 424638 w 604165"/>
              <a:gd name="connsiteY90" fmla="*/ 226547 h 606355"/>
              <a:gd name="connsiteX91" fmla="*/ 406609 w 604165"/>
              <a:gd name="connsiteY91" fmla="*/ 244360 h 606355"/>
              <a:gd name="connsiteX92" fmla="*/ 379470 w 604165"/>
              <a:gd name="connsiteY92" fmla="*/ 244170 h 606355"/>
              <a:gd name="connsiteX93" fmla="*/ 352995 w 604165"/>
              <a:gd name="connsiteY93" fmla="*/ 308126 h 606355"/>
              <a:gd name="connsiteX94" fmla="*/ 371974 w 604165"/>
              <a:gd name="connsiteY94" fmla="*/ 327171 h 606355"/>
              <a:gd name="connsiteX95" fmla="*/ 371879 w 604165"/>
              <a:gd name="connsiteY95" fmla="*/ 352469 h 606355"/>
              <a:gd name="connsiteX96" fmla="*/ 351572 w 604165"/>
              <a:gd name="connsiteY96" fmla="*/ 371893 h 606355"/>
              <a:gd name="connsiteX97" fmla="*/ 326331 w 604165"/>
              <a:gd name="connsiteY97" fmla="*/ 371798 h 606355"/>
              <a:gd name="connsiteX98" fmla="*/ 307447 w 604165"/>
              <a:gd name="connsiteY98" fmla="*/ 352848 h 606355"/>
              <a:gd name="connsiteX99" fmla="*/ 243206 w 604165"/>
              <a:gd name="connsiteY99" fmla="*/ 379473 h 606355"/>
              <a:gd name="connsiteX100" fmla="*/ 243016 w 604165"/>
              <a:gd name="connsiteY100" fmla="*/ 406003 h 606355"/>
              <a:gd name="connsiteX101" fmla="*/ 225082 w 604165"/>
              <a:gd name="connsiteY101" fmla="*/ 423816 h 606355"/>
              <a:gd name="connsiteX102" fmla="*/ 197373 w 604165"/>
              <a:gd name="connsiteY102" fmla="*/ 423721 h 606355"/>
              <a:gd name="connsiteX103" fmla="*/ 179534 w 604165"/>
              <a:gd name="connsiteY103" fmla="*/ 405814 h 606355"/>
              <a:gd name="connsiteX104" fmla="*/ 179629 w 604165"/>
              <a:gd name="connsiteY104" fmla="*/ 379473 h 606355"/>
              <a:gd name="connsiteX105" fmla="*/ 115293 w 604165"/>
              <a:gd name="connsiteY105" fmla="*/ 352754 h 606355"/>
              <a:gd name="connsiteX106" fmla="*/ 96694 w 604165"/>
              <a:gd name="connsiteY106" fmla="*/ 371135 h 606355"/>
              <a:gd name="connsiteX107" fmla="*/ 71358 w 604165"/>
              <a:gd name="connsiteY107" fmla="*/ 371040 h 606355"/>
              <a:gd name="connsiteX108" fmla="*/ 51905 w 604165"/>
              <a:gd name="connsiteY108" fmla="*/ 351427 h 606355"/>
              <a:gd name="connsiteX109" fmla="*/ 52000 w 604165"/>
              <a:gd name="connsiteY109" fmla="*/ 326224 h 606355"/>
              <a:gd name="connsiteX110" fmla="*/ 70599 w 604165"/>
              <a:gd name="connsiteY110" fmla="*/ 307747 h 606355"/>
              <a:gd name="connsiteX111" fmla="*/ 44124 w 604165"/>
              <a:gd name="connsiteY111" fmla="*/ 243223 h 606355"/>
              <a:gd name="connsiteX112" fmla="*/ 17839 w 604165"/>
              <a:gd name="connsiteY112" fmla="*/ 243033 h 606355"/>
              <a:gd name="connsiteX113" fmla="*/ 0 w 604165"/>
              <a:gd name="connsiteY113" fmla="*/ 225126 h 606355"/>
              <a:gd name="connsiteX114" fmla="*/ 95 w 604165"/>
              <a:gd name="connsiteY114" fmla="*/ 197459 h 606355"/>
              <a:gd name="connsiteX115" fmla="*/ 18124 w 604165"/>
              <a:gd name="connsiteY115" fmla="*/ 179646 h 606355"/>
              <a:gd name="connsiteX116" fmla="*/ 44694 w 604165"/>
              <a:gd name="connsiteY116" fmla="*/ 179740 h 606355"/>
              <a:gd name="connsiteX117" fmla="*/ 71643 w 604165"/>
              <a:gd name="connsiteY117" fmla="*/ 115690 h 606355"/>
              <a:gd name="connsiteX118" fmla="*/ 52759 w 604165"/>
              <a:gd name="connsiteY118" fmla="*/ 96740 h 606355"/>
              <a:gd name="connsiteX119" fmla="*/ 52854 w 604165"/>
              <a:gd name="connsiteY119" fmla="*/ 71536 h 606355"/>
              <a:gd name="connsiteX120" fmla="*/ 72592 w 604165"/>
              <a:gd name="connsiteY120" fmla="*/ 51828 h 606355"/>
              <a:gd name="connsiteX121" fmla="*/ 97927 w 604165"/>
              <a:gd name="connsiteY121" fmla="*/ 51923 h 606355"/>
              <a:gd name="connsiteX122" fmla="*/ 116906 w 604165"/>
              <a:gd name="connsiteY122" fmla="*/ 70968 h 606355"/>
              <a:gd name="connsiteX123" fmla="*/ 181052 w 604165"/>
              <a:gd name="connsiteY123" fmla="*/ 45006 h 606355"/>
              <a:gd name="connsiteX124" fmla="*/ 181147 w 604165"/>
              <a:gd name="connsiteY124" fmla="*/ 17813 h 606355"/>
              <a:gd name="connsiteX125" fmla="*/ 199176 w 604165"/>
              <a:gd name="connsiteY125" fmla="*/ 0 h 606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604165" h="606355">
                <a:moveTo>
                  <a:pt x="463923" y="420711"/>
                </a:moveTo>
                <a:cubicBezTo>
                  <a:pt x="469901" y="420711"/>
                  <a:pt x="474834" y="425544"/>
                  <a:pt x="474834" y="431608"/>
                </a:cubicBezTo>
                <a:cubicBezTo>
                  <a:pt x="474834" y="437483"/>
                  <a:pt x="469996" y="442411"/>
                  <a:pt x="463923" y="442411"/>
                </a:cubicBezTo>
                <a:cubicBezTo>
                  <a:pt x="450830" y="442411"/>
                  <a:pt x="440204" y="453024"/>
                  <a:pt x="440204" y="466196"/>
                </a:cubicBezTo>
                <a:cubicBezTo>
                  <a:pt x="440204" y="472165"/>
                  <a:pt x="435270" y="477093"/>
                  <a:pt x="429293" y="477093"/>
                </a:cubicBezTo>
                <a:cubicBezTo>
                  <a:pt x="423316" y="477093"/>
                  <a:pt x="418382" y="472260"/>
                  <a:pt x="418382" y="466196"/>
                </a:cubicBezTo>
                <a:cubicBezTo>
                  <a:pt x="418382" y="441084"/>
                  <a:pt x="438876" y="420711"/>
                  <a:pt x="463923" y="420711"/>
                </a:cubicBezTo>
                <a:close/>
                <a:moveTo>
                  <a:pt x="463921" y="393122"/>
                </a:moveTo>
                <a:cubicBezTo>
                  <a:pt x="423594" y="393122"/>
                  <a:pt x="390952" y="425913"/>
                  <a:pt x="390952" y="466096"/>
                </a:cubicBezTo>
                <a:cubicBezTo>
                  <a:pt x="390952" y="506373"/>
                  <a:pt x="423688" y="538974"/>
                  <a:pt x="463921" y="538974"/>
                </a:cubicBezTo>
                <a:cubicBezTo>
                  <a:pt x="504154" y="538974"/>
                  <a:pt x="536795" y="506373"/>
                  <a:pt x="536985" y="466096"/>
                </a:cubicBezTo>
                <a:cubicBezTo>
                  <a:pt x="536985" y="425723"/>
                  <a:pt x="504344" y="393122"/>
                  <a:pt x="463921" y="393122"/>
                </a:cubicBezTo>
                <a:close/>
                <a:moveTo>
                  <a:pt x="418280" y="326973"/>
                </a:moveTo>
                <a:cubicBezTo>
                  <a:pt x="424637" y="324319"/>
                  <a:pt x="431849" y="327446"/>
                  <a:pt x="434316" y="333796"/>
                </a:cubicBezTo>
                <a:lnTo>
                  <a:pt x="441433" y="351329"/>
                </a:lnTo>
                <a:cubicBezTo>
                  <a:pt x="457374" y="348201"/>
                  <a:pt x="473600" y="348391"/>
                  <a:pt x="488972" y="351802"/>
                </a:cubicBezTo>
                <a:lnTo>
                  <a:pt x="496468" y="334554"/>
                </a:lnTo>
                <a:cubicBezTo>
                  <a:pt x="499125" y="328299"/>
                  <a:pt x="506336" y="325456"/>
                  <a:pt x="512694" y="328110"/>
                </a:cubicBezTo>
                <a:lnTo>
                  <a:pt x="530248" y="335691"/>
                </a:lnTo>
                <a:cubicBezTo>
                  <a:pt x="536416" y="338345"/>
                  <a:pt x="539357" y="345548"/>
                  <a:pt x="536701" y="351802"/>
                </a:cubicBezTo>
                <a:lnTo>
                  <a:pt x="529394" y="369051"/>
                </a:lnTo>
                <a:cubicBezTo>
                  <a:pt x="542489" y="377770"/>
                  <a:pt x="554065" y="389237"/>
                  <a:pt x="562890" y="402979"/>
                </a:cubicBezTo>
                <a:lnTo>
                  <a:pt x="580065" y="396060"/>
                </a:lnTo>
                <a:cubicBezTo>
                  <a:pt x="586422" y="393407"/>
                  <a:pt x="593634" y="396534"/>
                  <a:pt x="596196" y="402884"/>
                </a:cubicBezTo>
                <a:lnTo>
                  <a:pt x="603217" y="420606"/>
                </a:lnTo>
                <a:cubicBezTo>
                  <a:pt x="605874" y="426861"/>
                  <a:pt x="602743" y="434063"/>
                  <a:pt x="596385" y="436622"/>
                </a:cubicBezTo>
                <a:lnTo>
                  <a:pt x="579305" y="443446"/>
                </a:lnTo>
                <a:cubicBezTo>
                  <a:pt x="582627" y="459651"/>
                  <a:pt x="582342" y="475952"/>
                  <a:pt x="578926" y="491494"/>
                </a:cubicBezTo>
                <a:lnTo>
                  <a:pt x="595816" y="498697"/>
                </a:lnTo>
                <a:cubicBezTo>
                  <a:pt x="602079" y="501445"/>
                  <a:pt x="605020" y="508648"/>
                  <a:pt x="601984" y="515092"/>
                </a:cubicBezTo>
                <a:lnTo>
                  <a:pt x="594393" y="532625"/>
                </a:lnTo>
                <a:cubicBezTo>
                  <a:pt x="591736" y="538879"/>
                  <a:pt x="584524" y="541723"/>
                  <a:pt x="578167" y="539069"/>
                </a:cubicBezTo>
                <a:lnTo>
                  <a:pt x="561466" y="531866"/>
                </a:lnTo>
                <a:cubicBezTo>
                  <a:pt x="552642" y="545040"/>
                  <a:pt x="540971" y="556696"/>
                  <a:pt x="527117" y="565510"/>
                </a:cubicBezTo>
                <a:lnTo>
                  <a:pt x="533759" y="582284"/>
                </a:lnTo>
                <a:cubicBezTo>
                  <a:pt x="536416" y="588634"/>
                  <a:pt x="533285" y="595837"/>
                  <a:pt x="526927" y="598395"/>
                </a:cubicBezTo>
                <a:lnTo>
                  <a:pt x="509278" y="605408"/>
                </a:lnTo>
                <a:cubicBezTo>
                  <a:pt x="502920" y="608062"/>
                  <a:pt x="495709" y="604935"/>
                  <a:pt x="493147" y="598585"/>
                </a:cubicBezTo>
                <a:lnTo>
                  <a:pt x="486505" y="581811"/>
                </a:lnTo>
                <a:cubicBezTo>
                  <a:pt x="470184" y="584938"/>
                  <a:pt x="453863" y="584748"/>
                  <a:pt x="438301" y="581147"/>
                </a:cubicBezTo>
                <a:lnTo>
                  <a:pt x="431090" y="597827"/>
                </a:lnTo>
                <a:cubicBezTo>
                  <a:pt x="428433" y="604082"/>
                  <a:pt x="421221" y="606925"/>
                  <a:pt x="414864" y="604271"/>
                </a:cubicBezTo>
                <a:lnTo>
                  <a:pt x="397309" y="596690"/>
                </a:lnTo>
                <a:cubicBezTo>
                  <a:pt x="391047" y="594036"/>
                  <a:pt x="388200" y="586833"/>
                  <a:pt x="390857" y="580579"/>
                </a:cubicBezTo>
                <a:lnTo>
                  <a:pt x="398069" y="563709"/>
                </a:lnTo>
                <a:cubicBezTo>
                  <a:pt x="384879" y="554896"/>
                  <a:pt x="373492" y="543239"/>
                  <a:pt x="364668" y="529402"/>
                </a:cubicBezTo>
                <a:lnTo>
                  <a:pt x="347588" y="536226"/>
                </a:lnTo>
                <a:cubicBezTo>
                  <a:pt x="341230" y="538879"/>
                  <a:pt x="334019" y="535657"/>
                  <a:pt x="331457" y="529402"/>
                </a:cubicBezTo>
                <a:lnTo>
                  <a:pt x="324435" y="511680"/>
                </a:lnTo>
                <a:cubicBezTo>
                  <a:pt x="321778" y="505331"/>
                  <a:pt x="324910" y="498128"/>
                  <a:pt x="331267" y="495664"/>
                </a:cubicBezTo>
                <a:lnTo>
                  <a:pt x="348442" y="488651"/>
                </a:lnTo>
                <a:cubicBezTo>
                  <a:pt x="345405" y="472540"/>
                  <a:pt x="345785" y="456334"/>
                  <a:pt x="349201" y="440887"/>
                </a:cubicBezTo>
                <a:lnTo>
                  <a:pt x="332026" y="433589"/>
                </a:lnTo>
                <a:cubicBezTo>
                  <a:pt x="325764" y="430936"/>
                  <a:pt x="322917" y="423733"/>
                  <a:pt x="325574" y="417384"/>
                </a:cubicBezTo>
                <a:lnTo>
                  <a:pt x="333165" y="399851"/>
                </a:lnTo>
                <a:cubicBezTo>
                  <a:pt x="335822" y="393691"/>
                  <a:pt x="343033" y="390753"/>
                  <a:pt x="349296" y="393407"/>
                </a:cubicBezTo>
                <a:lnTo>
                  <a:pt x="366660" y="400894"/>
                </a:lnTo>
                <a:cubicBezTo>
                  <a:pt x="375485" y="387720"/>
                  <a:pt x="387061" y="376348"/>
                  <a:pt x="400820" y="367629"/>
                </a:cubicBezTo>
                <a:lnTo>
                  <a:pt x="393704" y="350097"/>
                </a:lnTo>
                <a:cubicBezTo>
                  <a:pt x="391047" y="343747"/>
                  <a:pt x="394273" y="336544"/>
                  <a:pt x="400536" y="333986"/>
                </a:cubicBezTo>
                <a:close/>
                <a:moveTo>
                  <a:pt x="212532" y="164221"/>
                </a:moveTo>
                <a:cubicBezTo>
                  <a:pt x="186248" y="164221"/>
                  <a:pt x="164708" y="185636"/>
                  <a:pt x="164708" y="211979"/>
                </a:cubicBezTo>
                <a:cubicBezTo>
                  <a:pt x="164708" y="218327"/>
                  <a:pt x="169737" y="223349"/>
                  <a:pt x="176095" y="223349"/>
                </a:cubicBezTo>
                <a:cubicBezTo>
                  <a:pt x="182452" y="223349"/>
                  <a:pt x="187481" y="218327"/>
                  <a:pt x="187481" y="211979"/>
                </a:cubicBezTo>
                <a:cubicBezTo>
                  <a:pt x="187481" y="198334"/>
                  <a:pt x="198583" y="187152"/>
                  <a:pt x="212437" y="187152"/>
                </a:cubicBezTo>
                <a:cubicBezTo>
                  <a:pt x="218699" y="187152"/>
                  <a:pt x="223918" y="181941"/>
                  <a:pt x="223918" y="175592"/>
                </a:cubicBezTo>
                <a:cubicBezTo>
                  <a:pt x="223918" y="169338"/>
                  <a:pt x="218889" y="164221"/>
                  <a:pt x="212532" y="164221"/>
                </a:cubicBezTo>
                <a:close/>
                <a:moveTo>
                  <a:pt x="212437" y="135415"/>
                </a:moveTo>
                <a:cubicBezTo>
                  <a:pt x="254662" y="135415"/>
                  <a:pt x="289106" y="169717"/>
                  <a:pt x="289106" y="211979"/>
                </a:cubicBezTo>
                <a:cubicBezTo>
                  <a:pt x="289106" y="254335"/>
                  <a:pt x="254757" y="288542"/>
                  <a:pt x="212437" y="288542"/>
                </a:cubicBezTo>
                <a:cubicBezTo>
                  <a:pt x="170022" y="288542"/>
                  <a:pt x="135768" y="254335"/>
                  <a:pt x="135768" y="211979"/>
                </a:cubicBezTo>
                <a:cubicBezTo>
                  <a:pt x="135768" y="169717"/>
                  <a:pt x="170022" y="135415"/>
                  <a:pt x="212437" y="135415"/>
                </a:cubicBezTo>
                <a:close/>
                <a:moveTo>
                  <a:pt x="212461" y="92571"/>
                </a:moveTo>
                <a:cubicBezTo>
                  <a:pt x="146417" y="92571"/>
                  <a:pt x="92898" y="146009"/>
                  <a:pt x="92898" y="211955"/>
                </a:cubicBezTo>
                <a:cubicBezTo>
                  <a:pt x="92898" y="277901"/>
                  <a:pt x="146417" y="331340"/>
                  <a:pt x="212461" y="331340"/>
                </a:cubicBezTo>
                <a:cubicBezTo>
                  <a:pt x="278316" y="331340"/>
                  <a:pt x="332025" y="277901"/>
                  <a:pt x="332025" y="211955"/>
                </a:cubicBezTo>
                <a:cubicBezTo>
                  <a:pt x="332025" y="146009"/>
                  <a:pt x="278505" y="92571"/>
                  <a:pt x="212461" y="92571"/>
                </a:cubicBezTo>
                <a:close/>
                <a:moveTo>
                  <a:pt x="199176" y="0"/>
                </a:moveTo>
                <a:lnTo>
                  <a:pt x="226885" y="95"/>
                </a:lnTo>
                <a:cubicBezTo>
                  <a:pt x="236753" y="95"/>
                  <a:pt x="244724" y="8243"/>
                  <a:pt x="244724" y="18097"/>
                </a:cubicBezTo>
                <a:lnTo>
                  <a:pt x="244534" y="45385"/>
                </a:lnTo>
                <a:cubicBezTo>
                  <a:pt x="266929" y="49744"/>
                  <a:pt x="288754" y="58650"/>
                  <a:pt x="308206" y="72010"/>
                </a:cubicBezTo>
                <a:lnTo>
                  <a:pt x="327849" y="52681"/>
                </a:lnTo>
                <a:cubicBezTo>
                  <a:pt x="334776" y="45764"/>
                  <a:pt x="346163" y="45859"/>
                  <a:pt x="353090" y="52776"/>
                </a:cubicBezTo>
                <a:lnTo>
                  <a:pt x="372638" y="72389"/>
                </a:lnTo>
                <a:cubicBezTo>
                  <a:pt x="379565" y="79306"/>
                  <a:pt x="379470" y="90676"/>
                  <a:pt x="372448" y="97687"/>
                </a:cubicBezTo>
                <a:lnTo>
                  <a:pt x="352995" y="117016"/>
                </a:lnTo>
                <a:cubicBezTo>
                  <a:pt x="366280" y="136535"/>
                  <a:pt x="375105" y="158327"/>
                  <a:pt x="379280" y="180688"/>
                </a:cubicBezTo>
                <a:lnTo>
                  <a:pt x="406609" y="180783"/>
                </a:lnTo>
                <a:cubicBezTo>
                  <a:pt x="416667" y="180783"/>
                  <a:pt x="424638" y="188836"/>
                  <a:pt x="424733" y="198880"/>
                </a:cubicBezTo>
                <a:lnTo>
                  <a:pt x="424638" y="226547"/>
                </a:lnTo>
                <a:cubicBezTo>
                  <a:pt x="424638" y="236401"/>
                  <a:pt x="416478" y="244360"/>
                  <a:pt x="406609" y="244360"/>
                </a:cubicBezTo>
                <a:lnTo>
                  <a:pt x="379470" y="244170"/>
                </a:lnTo>
                <a:cubicBezTo>
                  <a:pt x="375295" y="266721"/>
                  <a:pt x="366375" y="288513"/>
                  <a:pt x="352995" y="308126"/>
                </a:cubicBezTo>
                <a:lnTo>
                  <a:pt x="371974" y="327171"/>
                </a:lnTo>
                <a:cubicBezTo>
                  <a:pt x="378901" y="334183"/>
                  <a:pt x="378806" y="345553"/>
                  <a:pt x="371879" y="352469"/>
                </a:cubicBezTo>
                <a:lnTo>
                  <a:pt x="351572" y="371893"/>
                </a:lnTo>
                <a:cubicBezTo>
                  <a:pt x="344645" y="378905"/>
                  <a:pt x="333258" y="378715"/>
                  <a:pt x="326331" y="371798"/>
                </a:cubicBezTo>
                <a:lnTo>
                  <a:pt x="307447" y="352848"/>
                </a:lnTo>
                <a:cubicBezTo>
                  <a:pt x="287710" y="366398"/>
                  <a:pt x="265790" y="375209"/>
                  <a:pt x="243206" y="379473"/>
                </a:cubicBezTo>
                <a:lnTo>
                  <a:pt x="243016" y="406003"/>
                </a:lnTo>
                <a:cubicBezTo>
                  <a:pt x="243016" y="415857"/>
                  <a:pt x="234950" y="423816"/>
                  <a:pt x="225082" y="423816"/>
                </a:cubicBezTo>
                <a:lnTo>
                  <a:pt x="197373" y="423721"/>
                </a:lnTo>
                <a:cubicBezTo>
                  <a:pt x="187505" y="423721"/>
                  <a:pt x="179534" y="415667"/>
                  <a:pt x="179534" y="405814"/>
                </a:cubicBezTo>
                <a:lnTo>
                  <a:pt x="179629" y="379473"/>
                </a:lnTo>
                <a:cubicBezTo>
                  <a:pt x="157045" y="375209"/>
                  <a:pt x="135030" y="366208"/>
                  <a:pt x="115293" y="352754"/>
                </a:cubicBezTo>
                <a:lnTo>
                  <a:pt x="96694" y="371135"/>
                </a:lnTo>
                <a:cubicBezTo>
                  <a:pt x="89672" y="378147"/>
                  <a:pt x="78285" y="377957"/>
                  <a:pt x="71358" y="371040"/>
                </a:cubicBezTo>
                <a:lnTo>
                  <a:pt x="51905" y="351427"/>
                </a:lnTo>
                <a:cubicBezTo>
                  <a:pt x="44883" y="344510"/>
                  <a:pt x="45073" y="333140"/>
                  <a:pt x="52000" y="326224"/>
                </a:cubicBezTo>
                <a:lnTo>
                  <a:pt x="70599" y="307747"/>
                </a:lnTo>
                <a:cubicBezTo>
                  <a:pt x="57219" y="287945"/>
                  <a:pt x="48299" y="265963"/>
                  <a:pt x="44124" y="243223"/>
                </a:cubicBezTo>
                <a:lnTo>
                  <a:pt x="17839" y="243033"/>
                </a:lnTo>
                <a:cubicBezTo>
                  <a:pt x="7971" y="243033"/>
                  <a:pt x="0" y="234980"/>
                  <a:pt x="0" y="225126"/>
                </a:cubicBezTo>
                <a:lnTo>
                  <a:pt x="95" y="197459"/>
                </a:lnTo>
                <a:cubicBezTo>
                  <a:pt x="95" y="187605"/>
                  <a:pt x="8255" y="179646"/>
                  <a:pt x="18124" y="179646"/>
                </a:cubicBezTo>
                <a:lnTo>
                  <a:pt x="44694" y="179740"/>
                </a:lnTo>
                <a:cubicBezTo>
                  <a:pt x="48964" y="157190"/>
                  <a:pt x="58073" y="135303"/>
                  <a:pt x="71643" y="115690"/>
                </a:cubicBezTo>
                <a:lnTo>
                  <a:pt x="52759" y="96740"/>
                </a:lnTo>
                <a:cubicBezTo>
                  <a:pt x="45832" y="89823"/>
                  <a:pt x="45927" y="78453"/>
                  <a:pt x="52854" y="71536"/>
                </a:cubicBezTo>
                <a:lnTo>
                  <a:pt x="72592" y="51828"/>
                </a:lnTo>
                <a:cubicBezTo>
                  <a:pt x="79613" y="44817"/>
                  <a:pt x="91000" y="45006"/>
                  <a:pt x="97927" y="51923"/>
                </a:cubicBezTo>
                <a:lnTo>
                  <a:pt x="116906" y="70968"/>
                </a:lnTo>
                <a:cubicBezTo>
                  <a:pt x="136643" y="57892"/>
                  <a:pt x="158563" y="49175"/>
                  <a:pt x="181052" y="45006"/>
                </a:cubicBezTo>
                <a:lnTo>
                  <a:pt x="181147" y="17813"/>
                </a:lnTo>
                <a:cubicBezTo>
                  <a:pt x="181147" y="7959"/>
                  <a:pt x="189308" y="0"/>
                  <a:pt x="19917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64116FE-6E70-4BB3-B57D-F77D518CDED5}"/>
              </a:ext>
            </a:extLst>
          </p:cNvPr>
          <p:cNvSpPr/>
          <p:nvPr/>
        </p:nvSpPr>
        <p:spPr>
          <a:xfrm>
            <a:off x="0" y="6705067"/>
            <a:ext cx="12192000" cy="1725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29B10586-A9D0-40E5-BB95-29AF957157DB}"/>
              </a:ext>
            </a:extLst>
          </p:cNvPr>
          <p:cNvGrpSpPr/>
          <p:nvPr/>
        </p:nvGrpSpPr>
        <p:grpSpPr>
          <a:xfrm>
            <a:off x="0" y="2281487"/>
            <a:ext cx="12192000" cy="2853826"/>
            <a:chOff x="0" y="2281487"/>
            <a:chExt cx="12192000" cy="2853826"/>
          </a:xfrm>
          <a:solidFill>
            <a:schemeClr val="accent1"/>
          </a:solidFill>
        </p:grpSpPr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7ADED92D-7020-4B97-9150-42BFD494248E}"/>
                </a:ext>
              </a:extLst>
            </p:cNvPr>
            <p:cNvSpPr/>
            <p:nvPr/>
          </p:nvSpPr>
          <p:spPr>
            <a:xfrm>
              <a:off x="0" y="2281488"/>
              <a:ext cx="9264650" cy="2853825"/>
            </a:xfrm>
            <a:custGeom>
              <a:avLst/>
              <a:gdLst>
                <a:gd name="connsiteX0" fmla="*/ 0 w 9251666"/>
                <a:gd name="connsiteY0" fmla="*/ 0 h 2853825"/>
                <a:gd name="connsiteX1" fmla="*/ 9251666 w 9251666"/>
                <a:gd name="connsiteY1" fmla="*/ 0 h 2853825"/>
                <a:gd name="connsiteX2" fmla="*/ 8538210 w 9251666"/>
                <a:gd name="connsiteY2" fmla="*/ 2853825 h 2853825"/>
                <a:gd name="connsiteX3" fmla="*/ 0 w 9251666"/>
                <a:gd name="connsiteY3" fmla="*/ 2853825 h 2853825"/>
                <a:gd name="connsiteX4" fmla="*/ 0 w 9251666"/>
                <a:gd name="connsiteY4" fmla="*/ 0 h 285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51666" h="2853825">
                  <a:moveTo>
                    <a:pt x="0" y="0"/>
                  </a:moveTo>
                  <a:lnTo>
                    <a:pt x="9251666" y="0"/>
                  </a:lnTo>
                  <a:lnTo>
                    <a:pt x="8538210" y="2853825"/>
                  </a:lnTo>
                  <a:lnTo>
                    <a:pt x="0" y="285382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A85DBAAA-470F-4931-A055-5ECFD8D2EB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41281" y="2861352"/>
              <a:ext cx="584623" cy="227396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624A6896-5605-45FE-8C66-49D00D0B3F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41281" y="2281487"/>
              <a:ext cx="584623" cy="227396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9AE2D55E-B7AC-4A50-82C6-183CD5736ED6}"/>
                </a:ext>
              </a:extLst>
            </p:cNvPr>
            <p:cNvSpPr/>
            <p:nvPr/>
          </p:nvSpPr>
          <p:spPr>
            <a:xfrm>
              <a:off x="8763450" y="2281488"/>
              <a:ext cx="3428550" cy="2853825"/>
            </a:xfrm>
            <a:custGeom>
              <a:avLst/>
              <a:gdLst>
                <a:gd name="connsiteX0" fmla="*/ 714457 w 3428550"/>
                <a:gd name="connsiteY0" fmla="*/ 0 h 2853825"/>
                <a:gd name="connsiteX1" fmla="*/ 3428550 w 3428550"/>
                <a:gd name="connsiteY1" fmla="*/ 0 h 2853825"/>
                <a:gd name="connsiteX2" fmla="*/ 3428550 w 3428550"/>
                <a:gd name="connsiteY2" fmla="*/ 2853825 h 2853825"/>
                <a:gd name="connsiteX3" fmla="*/ 0 w 3428550"/>
                <a:gd name="connsiteY3" fmla="*/ 2853825 h 2853825"/>
                <a:gd name="connsiteX4" fmla="*/ 714457 w 3428550"/>
                <a:gd name="connsiteY4" fmla="*/ 0 h 285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8550" h="2853825">
                  <a:moveTo>
                    <a:pt x="714457" y="0"/>
                  </a:moveTo>
                  <a:lnTo>
                    <a:pt x="3428550" y="0"/>
                  </a:lnTo>
                  <a:lnTo>
                    <a:pt x="3428550" y="2853825"/>
                  </a:lnTo>
                  <a:lnTo>
                    <a:pt x="0" y="2853825"/>
                  </a:lnTo>
                  <a:lnTo>
                    <a:pt x="71445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椭圆 13">
            <a:extLst>
              <a:ext uri="{FF2B5EF4-FFF2-40B4-BE49-F238E27FC236}">
                <a16:creationId xmlns:a16="http://schemas.microsoft.com/office/drawing/2014/main" id="{666FB46F-B264-4227-B91D-477094FF35F4}"/>
              </a:ext>
            </a:extLst>
          </p:cNvPr>
          <p:cNvSpPr/>
          <p:nvPr/>
        </p:nvSpPr>
        <p:spPr>
          <a:xfrm>
            <a:off x="472361" y="2491331"/>
            <a:ext cx="2369280" cy="2369280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8E40D5A-CF5F-4204-9C6F-AE92E86BFAE9}"/>
              </a:ext>
            </a:extLst>
          </p:cNvPr>
          <p:cNvGrpSpPr/>
          <p:nvPr/>
        </p:nvGrpSpPr>
        <p:grpSpPr>
          <a:xfrm>
            <a:off x="3321780" y="2798808"/>
            <a:ext cx="4979593" cy="1756639"/>
            <a:chOff x="3935808" y="2551836"/>
            <a:chExt cx="4979593" cy="1756639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FF63B874-3B5D-48C1-9C26-00CACAAFA665}"/>
                </a:ext>
              </a:extLst>
            </p:cNvPr>
            <p:cNvSpPr txBox="1"/>
            <p:nvPr/>
          </p:nvSpPr>
          <p:spPr>
            <a:xfrm>
              <a:off x="3935808" y="3075056"/>
              <a:ext cx="497959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>
                  <a:solidFill>
                    <a:schemeClr val="accent2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国内外</a:t>
              </a:r>
              <a:r>
                <a:rPr lang="zh-CN" altLang="en-US" sz="4000">
                  <a:solidFill>
                    <a:schemeClr val="bg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研究现状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20059F5-5107-4296-B197-927E02D4B619}"/>
                </a:ext>
              </a:extLst>
            </p:cNvPr>
            <p:cNvSpPr txBox="1"/>
            <p:nvPr/>
          </p:nvSpPr>
          <p:spPr>
            <a:xfrm>
              <a:off x="3935808" y="2551836"/>
              <a:ext cx="20384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800" dirty="0">
                  <a:solidFill>
                    <a:schemeClr val="bg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PART 02</a:t>
              </a:r>
              <a:endParaRPr lang="zh-CN" altLang="en-US" sz="280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4D44625-5C98-4A7E-99B3-D327ECC1FEEC}"/>
                </a:ext>
              </a:extLst>
            </p:cNvPr>
            <p:cNvSpPr txBox="1"/>
            <p:nvPr/>
          </p:nvSpPr>
          <p:spPr>
            <a:xfrm>
              <a:off x="3935809" y="3772762"/>
              <a:ext cx="49795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dirty="0">
                  <a:solidFill>
                    <a:schemeClr val="bg1">
                      <a:alpha val="8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OVERSEAS AND DOMESTIC RESEARCH STATUS</a:t>
              </a:r>
              <a:endParaRPr lang="zh-CN" altLang="en-US" sz="1600">
                <a:solidFill>
                  <a:schemeClr val="bg1"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12EA426F-6A64-4CBA-A754-C3E73745DFFA}"/>
                </a:ext>
              </a:extLst>
            </p:cNvPr>
            <p:cNvCxnSpPr>
              <a:cxnSpLocks/>
            </p:cNvCxnSpPr>
            <p:nvPr/>
          </p:nvCxnSpPr>
          <p:spPr>
            <a:xfrm>
              <a:off x="4029075" y="4308475"/>
              <a:ext cx="530225" cy="0"/>
            </a:xfrm>
            <a:prstGeom prst="line">
              <a:avLst/>
            </a:prstGeom>
            <a:ln w="95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Freeform 5">
            <a:extLst>
              <a:ext uri="{FF2B5EF4-FFF2-40B4-BE49-F238E27FC236}">
                <a16:creationId xmlns:a16="http://schemas.microsoft.com/office/drawing/2014/main" id="{FB3D1E82-8C9C-466A-8252-586392098B02}"/>
              </a:ext>
            </a:extLst>
          </p:cNvPr>
          <p:cNvSpPr>
            <a:spLocks noEditPoints="1"/>
          </p:cNvSpPr>
          <p:nvPr/>
        </p:nvSpPr>
        <p:spPr bwMode="auto">
          <a:xfrm>
            <a:off x="898883" y="2920318"/>
            <a:ext cx="1516236" cy="1517654"/>
          </a:xfrm>
          <a:custGeom>
            <a:avLst/>
            <a:gdLst>
              <a:gd name="T0" fmla="*/ 796 w 800"/>
              <a:gd name="T1" fmla="*/ 345 h 800"/>
              <a:gd name="T2" fmla="*/ 0 w 800"/>
              <a:gd name="T3" fmla="*/ 400 h 800"/>
              <a:gd name="T4" fmla="*/ 798 w 800"/>
              <a:gd name="T5" fmla="*/ 363 h 800"/>
              <a:gd name="T6" fmla="*/ 703 w 800"/>
              <a:gd name="T7" fmla="*/ 206 h 800"/>
              <a:gd name="T8" fmla="*/ 714 w 800"/>
              <a:gd name="T9" fmla="*/ 224 h 800"/>
              <a:gd name="T10" fmla="*/ 645 w 800"/>
              <a:gd name="T11" fmla="*/ 416 h 800"/>
              <a:gd name="T12" fmla="*/ 603 w 800"/>
              <a:gd name="T13" fmla="*/ 520 h 800"/>
              <a:gd name="T14" fmla="*/ 599 w 800"/>
              <a:gd name="T15" fmla="*/ 590 h 800"/>
              <a:gd name="T16" fmla="*/ 579 w 800"/>
              <a:gd name="T17" fmla="*/ 497 h 800"/>
              <a:gd name="T18" fmla="*/ 508 w 800"/>
              <a:gd name="T19" fmla="*/ 439 h 800"/>
              <a:gd name="T20" fmla="*/ 478 w 800"/>
              <a:gd name="T21" fmla="*/ 423 h 800"/>
              <a:gd name="T22" fmla="*/ 511 w 800"/>
              <a:gd name="T23" fmla="*/ 335 h 800"/>
              <a:gd name="T24" fmla="*/ 535 w 800"/>
              <a:gd name="T25" fmla="*/ 257 h 800"/>
              <a:gd name="T26" fmla="*/ 687 w 800"/>
              <a:gd name="T27" fmla="*/ 183 h 800"/>
              <a:gd name="T28" fmla="*/ 209 w 800"/>
              <a:gd name="T29" fmla="*/ 387 h 800"/>
              <a:gd name="T30" fmla="*/ 139 w 800"/>
              <a:gd name="T31" fmla="*/ 315 h 800"/>
              <a:gd name="T32" fmla="*/ 66 w 800"/>
              <a:gd name="T33" fmla="*/ 265 h 800"/>
              <a:gd name="T34" fmla="*/ 73 w 800"/>
              <a:gd name="T35" fmla="*/ 251 h 800"/>
              <a:gd name="T36" fmla="*/ 163 w 800"/>
              <a:gd name="T37" fmla="*/ 130 h 800"/>
              <a:gd name="T38" fmla="*/ 253 w 800"/>
              <a:gd name="T39" fmla="*/ 281 h 800"/>
              <a:gd name="T40" fmla="*/ 53 w 800"/>
              <a:gd name="T41" fmla="*/ 304 h 800"/>
              <a:gd name="T42" fmla="*/ 163 w 800"/>
              <a:gd name="T43" fmla="*/ 415 h 800"/>
              <a:gd name="T44" fmla="*/ 255 w 800"/>
              <a:gd name="T45" fmla="*/ 518 h 800"/>
              <a:gd name="T46" fmla="*/ 289 w 800"/>
              <a:gd name="T47" fmla="*/ 648 h 800"/>
              <a:gd name="T48" fmla="*/ 40 w 800"/>
              <a:gd name="T49" fmla="*/ 400 h 800"/>
              <a:gd name="T50" fmla="*/ 298 w 800"/>
              <a:gd name="T51" fmla="*/ 490 h 800"/>
              <a:gd name="T52" fmla="*/ 324 w 800"/>
              <a:gd name="T53" fmla="*/ 505 h 800"/>
              <a:gd name="T54" fmla="*/ 389 w 800"/>
              <a:gd name="T55" fmla="*/ 546 h 800"/>
              <a:gd name="T56" fmla="*/ 309 w 800"/>
              <a:gd name="T57" fmla="*/ 552 h 800"/>
              <a:gd name="T58" fmla="*/ 294 w 800"/>
              <a:gd name="T59" fmla="*/ 526 h 800"/>
              <a:gd name="T60" fmla="*/ 311 w 800"/>
              <a:gd name="T61" fmla="*/ 713 h 800"/>
              <a:gd name="T62" fmla="*/ 424 w 800"/>
              <a:gd name="T63" fmla="*/ 514 h 800"/>
              <a:gd name="T64" fmla="*/ 370 w 800"/>
              <a:gd name="T65" fmla="*/ 506 h 800"/>
              <a:gd name="T66" fmla="*/ 349 w 800"/>
              <a:gd name="T67" fmla="*/ 470 h 800"/>
              <a:gd name="T68" fmla="*/ 290 w 800"/>
              <a:gd name="T69" fmla="*/ 450 h 800"/>
              <a:gd name="T70" fmla="*/ 254 w 800"/>
              <a:gd name="T71" fmla="*/ 379 h 800"/>
              <a:gd name="T72" fmla="*/ 329 w 800"/>
              <a:gd name="T73" fmla="*/ 226 h 800"/>
              <a:gd name="T74" fmla="*/ 400 w 800"/>
              <a:gd name="T75" fmla="*/ 40 h 800"/>
              <a:gd name="T76" fmla="*/ 539 w 800"/>
              <a:gd name="T77" fmla="*/ 216 h 800"/>
              <a:gd name="T78" fmla="*/ 471 w 800"/>
              <a:gd name="T79" fmla="*/ 310 h 800"/>
              <a:gd name="T80" fmla="*/ 495 w 800"/>
              <a:gd name="T81" fmla="*/ 482 h 800"/>
              <a:gd name="T82" fmla="*/ 539 w 800"/>
              <a:gd name="T83" fmla="*/ 482 h 800"/>
              <a:gd name="T84" fmla="*/ 555 w 800"/>
              <a:gd name="T85" fmla="*/ 622 h 800"/>
              <a:gd name="T86" fmla="*/ 606 w 800"/>
              <a:gd name="T87" fmla="*/ 638 h 800"/>
              <a:gd name="T88" fmla="*/ 643 w 800"/>
              <a:gd name="T89" fmla="*/ 520 h 800"/>
              <a:gd name="T90" fmla="*/ 761 w 800"/>
              <a:gd name="T91" fmla="*/ 406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00" h="800">
                <a:moveTo>
                  <a:pt x="798" y="363"/>
                </a:moveTo>
                <a:cubicBezTo>
                  <a:pt x="798" y="362"/>
                  <a:pt x="798" y="362"/>
                  <a:pt x="798" y="362"/>
                </a:cubicBezTo>
                <a:cubicBezTo>
                  <a:pt x="798" y="356"/>
                  <a:pt x="797" y="351"/>
                  <a:pt x="796" y="345"/>
                </a:cubicBezTo>
                <a:cubicBezTo>
                  <a:pt x="796" y="344"/>
                  <a:pt x="796" y="344"/>
                  <a:pt x="796" y="344"/>
                </a:cubicBezTo>
                <a:cubicBezTo>
                  <a:pt x="769" y="150"/>
                  <a:pt x="602" y="0"/>
                  <a:pt x="400" y="0"/>
                </a:cubicBezTo>
                <a:cubicBezTo>
                  <a:pt x="179" y="0"/>
                  <a:pt x="0" y="180"/>
                  <a:pt x="0" y="400"/>
                </a:cubicBezTo>
                <a:cubicBezTo>
                  <a:pt x="0" y="621"/>
                  <a:pt x="179" y="800"/>
                  <a:pt x="400" y="800"/>
                </a:cubicBezTo>
                <a:cubicBezTo>
                  <a:pt x="621" y="800"/>
                  <a:pt x="800" y="621"/>
                  <a:pt x="800" y="400"/>
                </a:cubicBezTo>
                <a:cubicBezTo>
                  <a:pt x="800" y="388"/>
                  <a:pt x="799" y="375"/>
                  <a:pt x="798" y="363"/>
                </a:cubicBezTo>
                <a:close/>
                <a:moveTo>
                  <a:pt x="697" y="197"/>
                </a:moveTo>
                <a:cubicBezTo>
                  <a:pt x="698" y="198"/>
                  <a:pt x="699" y="200"/>
                  <a:pt x="700" y="201"/>
                </a:cubicBezTo>
                <a:cubicBezTo>
                  <a:pt x="701" y="203"/>
                  <a:pt x="702" y="204"/>
                  <a:pt x="703" y="206"/>
                </a:cubicBezTo>
                <a:cubicBezTo>
                  <a:pt x="705" y="208"/>
                  <a:pt x="706" y="211"/>
                  <a:pt x="708" y="214"/>
                </a:cubicBezTo>
                <a:cubicBezTo>
                  <a:pt x="708" y="214"/>
                  <a:pt x="709" y="215"/>
                  <a:pt x="709" y="216"/>
                </a:cubicBezTo>
                <a:cubicBezTo>
                  <a:pt x="714" y="224"/>
                  <a:pt x="714" y="224"/>
                  <a:pt x="714" y="224"/>
                </a:cubicBezTo>
                <a:cubicBezTo>
                  <a:pt x="714" y="224"/>
                  <a:pt x="714" y="225"/>
                  <a:pt x="715" y="226"/>
                </a:cubicBezTo>
                <a:cubicBezTo>
                  <a:pt x="739" y="268"/>
                  <a:pt x="753" y="316"/>
                  <a:pt x="758" y="365"/>
                </a:cubicBezTo>
                <a:cubicBezTo>
                  <a:pt x="673" y="380"/>
                  <a:pt x="653" y="393"/>
                  <a:pt x="645" y="416"/>
                </a:cubicBezTo>
                <a:cubicBezTo>
                  <a:pt x="638" y="433"/>
                  <a:pt x="641" y="448"/>
                  <a:pt x="645" y="458"/>
                </a:cubicBezTo>
                <a:cubicBezTo>
                  <a:pt x="642" y="460"/>
                  <a:pt x="639" y="462"/>
                  <a:pt x="637" y="464"/>
                </a:cubicBezTo>
                <a:cubicBezTo>
                  <a:pt x="619" y="482"/>
                  <a:pt x="603" y="498"/>
                  <a:pt x="603" y="520"/>
                </a:cubicBezTo>
                <a:cubicBezTo>
                  <a:pt x="603" y="531"/>
                  <a:pt x="605" y="542"/>
                  <a:pt x="609" y="554"/>
                </a:cubicBezTo>
                <a:cubicBezTo>
                  <a:pt x="610" y="558"/>
                  <a:pt x="611" y="563"/>
                  <a:pt x="612" y="568"/>
                </a:cubicBezTo>
                <a:cubicBezTo>
                  <a:pt x="608" y="573"/>
                  <a:pt x="603" y="580"/>
                  <a:pt x="599" y="590"/>
                </a:cubicBezTo>
                <a:cubicBezTo>
                  <a:pt x="596" y="592"/>
                  <a:pt x="593" y="594"/>
                  <a:pt x="590" y="596"/>
                </a:cubicBezTo>
                <a:cubicBezTo>
                  <a:pt x="588" y="582"/>
                  <a:pt x="587" y="564"/>
                  <a:pt x="589" y="557"/>
                </a:cubicBezTo>
                <a:cubicBezTo>
                  <a:pt x="598" y="529"/>
                  <a:pt x="587" y="509"/>
                  <a:pt x="579" y="497"/>
                </a:cubicBezTo>
                <a:cubicBezTo>
                  <a:pt x="580" y="490"/>
                  <a:pt x="581" y="481"/>
                  <a:pt x="578" y="470"/>
                </a:cubicBezTo>
                <a:cubicBezTo>
                  <a:pt x="572" y="449"/>
                  <a:pt x="553" y="436"/>
                  <a:pt x="531" y="436"/>
                </a:cubicBezTo>
                <a:cubicBezTo>
                  <a:pt x="523" y="436"/>
                  <a:pt x="515" y="437"/>
                  <a:pt x="508" y="439"/>
                </a:cubicBezTo>
                <a:cubicBezTo>
                  <a:pt x="504" y="440"/>
                  <a:pt x="500" y="441"/>
                  <a:pt x="496" y="441"/>
                </a:cubicBezTo>
                <a:cubicBezTo>
                  <a:pt x="495" y="441"/>
                  <a:pt x="495" y="441"/>
                  <a:pt x="495" y="441"/>
                </a:cubicBezTo>
                <a:cubicBezTo>
                  <a:pt x="494" y="441"/>
                  <a:pt x="487" y="438"/>
                  <a:pt x="478" y="423"/>
                </a:cubicBezTo>
                <a:cubicBezTo>
                  <a:pt x="480" y="416"/>
                  <a:pt x="490" y="402"/>
                  <a:pt x="494" y="397"/>
                </a:cubicBezTo>
                <a:cubicBezTo>
                  <a:pt x="502" y="386"/>
                  <a:pt x="508" y="378"/>
                  <a:pt x="510" y="366"/>
                </a:cubicBezTo>
                <a:cubicBezTo>
                  <a:pt x="512" y="356"/>
                  <a:pt x="511" y="346"/>
                  <a:pt x="511" y="335"/>
                </a:cubicBezTo>
                <a:cubicBezTo>
                  <a:pt x="510" y="332"/>
                  <a:pt x="510" y="328"/>
                  <a:pt x="510" y="324"/>
                </a:cubicBezTo>
                <a:cubicBezTo>
                  <a:pt x="519" y="317"/>
                  <a:pt x="537" y="300"/>
                  <a:pt x="533" y="274"/>
                </a:cubicBezTo>
                <a:cubicBezTo>
                  <a:pt x="533" y="270"/>
                  <a:pt x="534" y="263"/>
                  <a:pt x="535" y="257"/>
                </a:cubicBezTo>
                <a:cubicBezTo>
                  <a:pt x="539" y="256"/>
                  <a:pt x="543" y="255"/>
                  <a:pt x="545" y="255"/>
                </a:cubicBezTo>
                <a:cubicBezTo>
                  <a:pt x="572" y="251"/>
                  <a:pt x="582" y="227"/>
                  <a:pt x="587" y="213"/>
                </a:cubicBezTo>
                <a:cubicBezTo>
                  <a:pt x="601" y="208"/>
                  <a:pt x="632" y="198"/>
                  <a:pt x="687" y="183"/>
                </a:cubicBezTo>
                <a:cubicBezTo>
                  <a:pt x="691" y="188"/>
                  <a:pt x="694" y="193"/>
                  <a:pt x="697" y="197"/>
                </a:cubicBezTo>
                <a:close/>
                <a:moveTo>
                  <a:pt x="214" y="378"/>
                </a:moveTo>
                <a:cubicBezTo>
                  <a:pt x="212" y="381"/>
                  <a:pt x="210" y="384"/>
                  <a:pt x="209" y="387"/>
                </a:cubicBezTo>
                <a:cubicBezTo>
                  <a:pt x="204" y="387"/>
                  <a:pt x="204" y="387"/>
                  <a:pt x="204" y="387"/>
                </a:cubicBezTo>
                <a:cubicBezTo>
                  <a:pt x="201" y="387"/>
                  <a:pt x="198" y="387"/>
                  <a:pt x="195" y="387"/>
                </a:cubicBezTo>
                <a:cubicBezTo>
                  <a:pt x="175" y="332"/>
                  <a:pt x="156" y="320"/>
                  <a:pt x="139" y="315"/>
                </a:cubicBezTo>
                <a:cubicBezTo>
                  <a:pt x="136" y="314"/>
                  <a:pt x="132" y="314"/>
                  <a:pt x="129" y="313"/>
                </a:cubicBezTo>
                <a:cubicBezTo>
                  <a:pt x="122" y="294"/>
                  <a:pt x="103" y="279"/>
                  <a:pt x="66" y="266"/>
                </a:cubicBezTo>
                <a:cubicBezTo>
                  <a:pt x="66" y="266"/>
                  <a:pt x="66" y="266"/>
                  <a:pt x="66" y="265"/>
                </a:cubicBezTo>
                <a:cubicBezTo>
                  <a:pt x="67" y="263"/>
                  <a:pt x="68" y="261"/>
                  <a:pt x="69" y="259"/>
                </a:cubicBezTo>
                <a:cubicBezTo>
                  <a:pt x="69" y="258"/>
                  <a:pt x="70" y="256"/>
                  <a:pt x="71" y="255"/>
                </a:cubicBezTo>
                <a:cubicBezTo>
                  <a:pt x="71" y="254"/>
                  <a:pt x="72" y="252"/>
                  <a:pt x="73" y="251"/>
                </a:cubicBezTo>
                <a:cubicBezTo>
                  <a:pt x="73" y="249"/>
                  <a:pt x="74" y="247"/>
                  <a:pt x="75" y="246"/>
                </a:cubicBezTo>
                <a:cubicBezTo>
                  <a:pt x="75" y="245"/>
                  <a:pt x="75" y="245"/>
                  <a:pt x="75" y="244"/>
                </a:cubicBezTo>
                <a:cubicBezTo>
                  <a:pt x="97" y="201"/>
                  <a:pt x="127" y="162"/>
                  <a:pt x="163" y="130"/>
                </a:cubicBezTo>
                <a:cubicBezTo>
                  <a:pt x="197" y="222"/>
                  <a:pt x="212" y="230"/>
                  <a:pt x="232" y="234"/>
                </a:cubicBezTo>
                <a:cubicBezTo>
                  <a:pt x="252" y="238"/>
                  <a:pt x="281" y="247"/>
                  <a:pt x="296" y="253"/>
                </a:cubicBezTo>
                <a:cubicBezTo>
                  <a:pt x="279" y="262"/>
                  <a:pt x="263" y="271"/>
                  <a:pt x="253" y="281"/>
                </a:cubicBezTo>
                <a:cubicBezTo>
                  <a:pt x="237" y="296"/>
                  <a:pt x="211" y="342"/>
                  <a:pt x="214" y="378"/>
                </a:cubicBezTo>
                <a:close/>
                <a:moveTo>
                  <a:pt x="40" y="400"/>
                </a:moveTo>
                <a:cubicBezTo>
                  <a:pt x="40" y="367"/>
                  <a:pt x="44" y="335"/>
                  <a:pt x="53" y="304"/>
                </a:cubicBezTo>
                <a:cubicBezTo>
                  <a:pt x="73" y="311"/>
                  <a:pt x="90" y="319"/>
                  <a:pt x="93" y="328"/>
                </a:cubicBezTo>
                <a:cubicBezTo>
                  <a:pt x="100" y="351"/>
                  <a:pt x="114" y="349"/>
                  <a:pt x="128" y="353"/>
                </a:cubicBezTo>
                <a:cubicBezTo>
                  <a:pt x="143" y="358"/>
                  <a:pt x="160" y="406"/>
                  <a:pt x="163" y="415"/>
                </a:cubicBezTo>
                <a:cubicBezTo>
                  <a:pt x="166" y="425"/>
                  <a:pt x="191" y="427"/>
                  <a:pt x="204" y="427"/>
                </a:cubicBezTo>
                <a:cubicBezTo>
                  <a:pt x="217" y="427"/>
                  <a:pt x="244" y="452"/>
                  <a:pt x="253" y="460"/>
                </a:cubicBezTo>
                <a:cubicBezTo>
                  <a:pt x="261" y="469"/>
                  <a:pt x="260" y="489"/>
                  <a:pt x="255" y="518"/>
                </a:cubicBezTo>
                <a:cubicBezTo>
                  <a:pt x="249" y="548"/>
                  <a:pt x="268" y="552"/>
                  <a:pt x="269" y="563"/>
                </a:cubicBezTo>
                <a:cubicBezTo>
                  <a:pt x="271" y="573"/>
                  <a:pt x="288" y="584"/>
                  <a:pt x="293" y="598"/>
                </a:cubicBezTo>
                <a:cubicBezTo>
                  <a:pt x="297" y="611"/>
                  <a:pt x="298" y="630"/>
                  <a:pt x="289" y="648"/>
                </a:cubicBezTo>
                <a:cubicBezTo>
                  <a:pt x="281" y="666"/>
                  <a:pt x="279" y="689"/>
                  <a:pt x="282" y="703"/>
                </a:cubicBezTo>
                <a:cubicBezTo>
                  <a:pt x="283" y="707"/>
                  <a:pt x="279" y="721"/>
                  <a:pt x="273" y="738"/>
                </a:cubicBezTo>
                <a:cubicBezTo>
                  <a:pt x="137" y="686"/>
                  <a:pt x="40" y="554"/>
                  <a:pt x="40" y="400"/>
                </a:cubicBezTo>
                <a:close/>
                <a:moveTo>
                  <a:pt x="294" y="526"/>
                </a:moveTo>
                <a:cubicBezTo>
                  <a:pt x="294" y="525"/>
                  <a:pt x="294" y="525"/>
                  <a:pt x="294" y="525"/>
                </a:cubicBezTo>
                <a:cubicBezTo>
                  <a:pt x="296" y="514"/>
                  <a:pt x="298" y="502"/>
                  <a:pt x="298" y="490"/>
                </a:cubicBezTo>
                <a:cubicBezTo>
                  <a:pt x="304" y="494"/>
                  <a:pt x="304" y="494"/>
                  <a:pt x="304" y="494"/>
                </a:cubicBezTo>
                <a:cubicBezTo>
                  <a:pt x="307" y="496"/>
                  <a:pt x="311" y="498"/>
                  <a:pt x="315" y="501"/>
                </a:cubicBezTo>
                <a:cubicBezTo>
                  <a:pt x="318" y="502"/>
                  <a:pt x="321" y="504"/>
                  <a:pt x="324" y="505"/>
                </a:cubicBezTo>
                <a:cubicBezTo>
                  <a:pt x="329" y="533"/>
                  <a:pt x="349" y="542"/>
                  <a:pt x="361" y="544"/>
                </a:cubicBezTo>
                <a:cubicBezTo>
                  <a:pt x="366" y="546"/>
                  <a:pt x="371" y="546"/>
                  <a:pt x="377" y="546"/>
                </a:cubicBezTo>
                <a:cubicBezTo>
                  <a:pt x="381" y="546"/>
                  <a:pt x="385" y="546"/>
                  <a:pt x="389" y="546"/>
                </a:cubicBezTo>
                <a:cubicBezTo>
                  <a:pt x="364" y="562"/>
                  <a:pt x="345" y="591"/>
                  <a:pt x="335" y="614"/>
                </a:cubicBezTo>
                <a:cubicBezTo>
                  <a:pt x="335" y="604"/>
                  <a:pt x="333" y="595"/>
                  <a:pt x="330" y="586"/>
                </a:cubicBezTo>
                <a:cubicBezTo>
                  <a:pt x="325" y="570"/>
                  <a:pt x="315" y="559"/>
                  <a:pt x="309" y="552"/>
                </a:cubicBezTo>
                <a:cubicBezTo>
                  <a:pt x="308" y="551"/>
                  <a:pt x="308" y="550"/>
                  <a:pt x="307" y="550"/>
                </a:cubicBezTo>
                <a:cubicBezTo>
                  <a:pt x="304" y="539"/>
                  <a:pt x="297" y="531"/>
                  <a:pt x="294" y="526"/>
                </a:cubicBezTo>
                <a:cubicBezTo>
                  <a:pt x="294" y="527"/>
                  <a:pt x="294" y="527"/>
                  <a:pt x="294" y="526"/>
                </a:cubicBezTo>
                <a:close/>
                <a:moveTo>
                  <a:pt x="400" y="760"/>
                </a:moveTo>
                <a:cubicBezTo>
                  <a:pt x="366" y="760"/>
                  <a:pt x="333" y="756"/>
                  <a:pt x="301" y="747"/>
                </a:cubicBezTo>
                <a:cubicBezTo>
                  <a:pt x="306" y="731"/>
                  <a:pt x="309" y="718"/>
                  <a:pt x="311" y="713"/>
                </a:cubicBezTo>
                <a:cubicBezTo>
                  <a:pt x="315" y="698"/>
                  <a:pt x="363" y="662"/>
                  <a:pt x="367" y="644"/>
                </a:cubicBezTo>
                <a:cubicBezTo>
                  <a:pt x="372" y="626"/>
                  <a:pt x="395" y="586"/>
                  <a:pt x="417" y="576"/>
                </a:cubicBezTo>
                <a:cubicBezTo>
                  <a:pt x="439" y="567"/>
                  <a:pt x="438" y="530"/>
                  <a:pt x="424" y="514"/>
                </a:cubicBezTo>
                <a:cubicBezTo>
                  <a:pt x="418" y="507"/>
                  <a:pt x="409" y="506"/>
                  <a:pt x="399" y="506"/>
                </a:cubicBezTo>
                <a:cubicBezTo>
                  <a:pt x="392" y="506"/>
                  <a:pt x="384" y="507"/>
                  <a:pt x="377" y="507"/>
                </a:cubicBezTo>
                <a:cubicBezTo>
                  <a:pt x="375" y="507"/>
                  <a:pt x="372" y="507"/>
                  <a:pt x="370" y="506"/>
                </a:cubicBezTo>
                <a:cubicBezTo>
                  <a:pt x="357" y="503"/>
                  <a:pt x="367" y="479"/>
                  <a:pt x="362" y="472"/>
                </a:cubicBezTo>
                <a:cubicBezTo>
                  <a:pt x="360" y="470"/>
                  <a:pt x="357" y="470"/>
                  <a:pt x="354" y="470"/>
                </a:cubicBezTo>
                <a:cubicBezTo>
                  <a:pt x="349" y="470"/>
                  <a:pt x="349" y="470"/>
                  <a:pt x="349" y="470"/>
                </a:cubicBezTo>
                <a:cubicBezTo>
                  <a:pt x="345" y="470"/>
                  <a:pt x="340" y="469"/>
                  <a:pt x="334" y="466"/>
                </a:cubicBezTo>
                <a:cubicBezTo>
                  <a:pt x="322" y="460"/>
                  <a:pt x="312" y="450"/>
                  <a:pt x="296" y="450"/>
                </a:cubicBezTo>
                <a:cubicBezTo>
                  <a:pt x="294" y="450"/>
                  <a:pt x="292" y="450"/>
                  <a:pt x="290" y="450"/>
                </a:cubicBezTo>
                <a:cubicBezTo>
                  <a:pt x="287" y="450"/>
                  <a:pt x="285" y="450"/>
                  <a:pt x="283" y="450"/>
                </a:cubicBezTo>
                <a:cubicBezTo>
                  <a:pt x="267" y="450"/>
                  <a:pt x="253" y="441"/>
                  <a:pt x="241" y="428"/>
                </a:cubicBezTo>
                <a:cubicBezTo>
                  <a:pt x="228" y="413"/>
                  <a:pt x="260" y="392"/>
                  <a:pt x="254" y="379"/>
                </a:cubicBezTo>
                <a:cubicBezTo>
                  <a:pt x="248" y="366"/>
                  <a:pt x="266" y="324"/>
                  <a:pt x="281" y="309"/>
                </a:cubicBezTo>
                <a:cubicBezTo>
                  <a:pt x="295" y="294"/>
                  <a:pt x="347" y="275"/>
                  <a:pt x="350" y="264"/>
                </a:cubicBezTo>
                <a:cubicBezTo>
                  <a:pt x="353" y="252"/>
                  <a:pt x="340" y="237"/>
                  <a:pt x="329" y="226"/>
                </a:cubicBezTo>
                <a:cubicBezTo>
                  <a:pt x="319" y="214"/>
                  <a:pt x="259" y="198"/>
                  <a:pt x="241" y="194"/>
                </a:cubicBezTo>
                <a:cubicBezTo>
                  <a:pt x="231" y="192"/>
                  <a:pt x="211" y="146"/>
                  <a:pt x="195" y="104"/>
                </a:cubicBezTo>
                <a:cubicBezTo>
                  <a:pt x="254" y="64"/>
                  <a:pt x="324" y="40"/>
                  <a:pt x="400" y="40"/>
                </a:cubicBezTo>
                <a:cubicBezTo>
                  <a:pt x="501" y="40"/>
                  <a:pt x="593" y="83"/>
                  <a:pt x="659" y="150"/>
                </a:cubicBezTo>
                <a:cubicBezTo>
                  <a:pt x="613" y="164"/>
                  <a:pt x="558" y="180"/>
                  <a:pt x="555" y="185"/>
                </a:cubicBezTo>
                <a:cubicBezTo>
                  <a:pt x="550" y="193"/>
                  <a:pt x="547" y="215"/>
                  <a:pt x="539" y="216"/>
                </a:cubicBezTo>
                <a:cubicBezTo>
                  <a:pt x="532" y="218"/>
                  <a:pt x="501" y="225"/>
                  <a:pt x="499" y="234"/>
                </a:cubicBezTo>
                <a:cubicBezTo>
                  <a:pt x="498" y="244"/>
                  <a:pt x="491" y="269"/>
                  <a:pt x="493" y="281"/>
                </a:cubicBezTo>
                <a:cubicBezTo>
                  <a:pt x="495" y="292"/>
                  <a:pt x="474" y="296"/>
                  <a:pt x="471" y="310"/>
                </a:cubicBezTo>
                <a:cubicBezTo>
                  <a:pt x="468" y="324"/>
                  <a:pt x="473" y="349"/>
                  <a:pt x="471" y="360"/>
                </a:cubicBezTo>
                <a:cubicBezTo>
                  <a:pt x="469" y="370"/>
                  <a:pt x="424" y="412"/>
                  <a:pt x="441" y="442"/>
                </a:cubicBezTo>
                <a:cubicBezTo>
                  <a:pt x="457" y="470"/>
                  <a:pt x="476" y="482"/>
                  <a:pt x="495" y="482"/>
                </a:cubicBezTo>
                <a:cubicBezTo>
                  <a:pt x="497" y="482"/>
                  <a:pt x="499" y="482"/>
                  <a:pt x="501" y="482"/>
                </a:cubicBezTo>
                <a:cubicBezTo>
                  <a:pt x="514" y="480"/>
                  <a:pt x="524" y="476"/>
                  <a:pt x="531" y="476"/>
                </a:cubicBezTo>
                <a:cubicBezTo>
                  <a:pt x="535" y="476"/>
                  <a:pt x="538" y="478"/>
                  <a:pt x="539" y="482"/>
                </a:cubicBezTo>
                <a:cubicBezTo>
                  <a:pt x="543" y="494"/>
                  <a:pt x="531" y="503"/>
                  <a:pt x="539" y="514"/>
                </a:cubicBezTo>
                <a:cubicBezTo>
                  <a:pt x="548" y="524"/>
                  <a:pt x="556" y="530"/>
                  <a:pt x="551" y="546"/>
                </a:cubicBezTo>
                <a:cubicBezTo>
                  <a:pt x="546" y="562"/>
                  <a:pt x="548" y="601"/>
                  <a:pt x="555" y="622"/>
                </a:cubicBezTo>
                <a:cubicBezTo>
                  <a:pt x="563" y="643"/>
                  <a:pt x="563" y="656"/>
                  <a:pt x="572" y="658"/>
                </a:cubicBezTo>
                <a:cubicBezTo>
                  <a:pt x="573" y="658"/>
                  <a:pt x="574" y="658"/>
                  <a:pt x="575" y="658"/>
                </a:cubicBezTo>
                <a:cubicBezTo>
                  <a:pt x="584" y="658"/>
                  <a:pt x="595" y="651"/>
                  <a:pt x="606" y="638"/>
                </a:cubicBezTo>
                <a:cubicBezTo>
                  <a:pt x="619" y="623"/>
                  <a:pt x="631" y="623"/>
                  <a:pt x="635" y="608"/>
                </a:cubicBezTo>
                <a:cubicBezTo>
                  <a:pt x="640" y="593"/>
                  <a:pt x="653" y="588"/>
                  <a:pt x="653" y="573"/>
                </a:cubicBezTo>
                <a:cubicBezTo>
                  <a:pt x="653" y="558"/>
                  <a:pt x="643" y="532"/>
                  <a:pt x="643" y="520"/>
                </a:cubicBezTo>
                <a:cubicBezTo>
                  <a:pt x="643" y="509"/>
                  <a:pt x="693" y="475"/>
                  <a:pt x="691" y="462"/>
                </a:cubicBezTo>
                <a:cubicBezTo>
                  <a:pt x="690" y="448"/>
                  <a:pt x="677" y="447"/>
                  <a:pt x="683" y="430"/>
                </a:cubicBezTo>
                <a:cubicBezTo>
                  <a:pt x="686" y="421"/>
                  <a:pt x="725" y="412"/>
                  <a:pt x="761" y="406"/>
                </a:cubicBezTo>
                <a:cubicBezTo>
                  <a:pt x="757" y="602"/>
                  <a:pt x="597" y="760"/>
                  <a:pt x="400" y="76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0682180-DC7E-42E0-B996-F72FCB03BCF6}"/>
              </a:ext>
            </a:extLst>
          </p:cNvPr>
          <p:cNvGrpSpPr/>
          <p:nvPr/>
        </p:nvGrpSpPr>
        <p:grpSpPr>
          <a:xfrm>
            <a:off x="562350" y="359737"/>
            <a:ext cx="3325986" cy="808169"/>
            <a:chOff x="562350" y="410781"/>
            <a:chExt cx="3325986" cy="808169"/>
          </a:xfrm>
        </p:grpSpPr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A86D9DEA-BFA8-4E15-A8D9-D3B0EDEC4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2350" y="410781"/>
              <a:ext cx="806669" cy="808169"/>
            </a:xfrm>
            <a:prstGeom prst="rect">
              <a:avLst/>
            </a:prstGeom>
          </p:spPr>
        </p:pic>
        <p:pic>
          <p:nvPicPr>
            <p:cNvPr id="19" name="图形 18">
              <a:extLst>
                <a:ext uri="{FF2B5EF4-FFF2-40B4-BE49-F238E27FC236}">
                  <a16:creationId xmlns:a16="http://schemas.microsoft.com/office/drawing/2014/main" id="{213562BD-A9CA-4CC6-9A25-E6EC7F3D3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07474" y="499156"/>
              <a:ext cx="2380862" cy="632738"/>
            </a:xfrm>
            <a:prstGeom prst="rect">
              <a:avLst/>
            </a:prstGeom>
          </p:spPr>
        </p:pic>
      </p:grpSp>
      <p:pic>
        <p:nvPicPr>
          <p:cNvPr id="20" name="图片 19" descr="图片包含 鲜花, 户外艺术系列, 就坐, 室内&#10;&#10;描述已自动生成">
            <a:extLst>
              <a:ext uri="{FF2B5EF4-FFF2-40B4-BE49-F238E27FC236}">
                <a16:creationId xmlns:a16="http://schemas.microsoft.com/office/drawing/2014/main" id="{755839E1-118B-475F-8BA2-235A83E8918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934259">
            <a:off x="8614030" y="1219994"/>
            <a:ext cx="3850392" cy="348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650780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9637109-9465-40FF-81CA-033C6226A3E6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5701A6D-B5A3-48B4-9BD6-879AC9A459DC}"/>
              </a:ext>
            </a:extLst>
          </p:cNvPr>
          <p:cNvSpPr/>
          <p:nvPr/>
        </p:nvSpPr>
        <p:spPr>
          <a:xfrm>
            <a:off x="0" y="-4905"/>
            <a:ext cx="12192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1AD05C7-352C-4931-8D08-517BC3BDC8CF}"/>
              </a:ext>
            </a:extLst>
          </p:cNvPr>
          <p:cNvSpPr txBox="1"/>
          <p:nvPr/>
        </p:nvSpPr>
        <p:spPr>
          <a:xfrm>
            <a:off x="3606204" y="338205"/>
            <a:ext cx="4979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>
                <a:solidFill>
                  <a:schemeClr val="accent2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国内</a:t>
            </a:r>
            <a:r>
              <a:rPr lang="zh-CN" altLang="en-US" sz="400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研究现状</a:t>
            </a:r>
          </a:p>
        </p:txBody>
      </p:sp>
      <p:sp>
        <p:nvSpPr>
          <p:cNvPr id="18" name="ísľiḍè">
            <a:extLst>
              <a:ext uri="{FF2B5EF4-FFF2-40B4-BE49-F238E27FC236}">
                <a16:creationId xmlns:a16="http://schemas.microsoft.com/office/drawing/2014/main" id="{D096027B-2803-412E-B2CC-43B882B7DAEF}"/>
              </a:ext>
            </a:extLst>
          </p:cNvPr>
          <p:cNvSpPr/>
          <p:nvPr/>
        </p:nvSpPr>
        <p:spPr bwMode="auto">
          <a:xfrm>
            <a:off x="1748607" y="1574795"/>
            <a:ext cx="9211757" cy="4147153"/>
          </a:xfrm>
          <a:custGeom>
            <a:avLst/>
            <a:gdLst>
              <a:gd name="T0" fmla="*/ 15472 w 16326"/>
              <a:gd name="T1" fmla="*/ 1370 h 7349"/>
              <a:gd name="T2" fmla="*/ 14687 w 16326"/>
              <a:gd name="T3" fmla="*/ 2460 h 7349"/>
              <a:gd name="T4" fmla="*/ 13791 w 16326"/>
              <a:gd name="T5" fmla="*/ 3442 h 7349"/>
              <a:gd name="T6" fmla="*/ 12787 w 16326"/>
              <a:gd name="T7" fmla="*/ 4315 h 7349"/>
              <a:gd name="T8" fmla="*/ 11678 w 16326"/>
              <a:gd name="T9" fmla="*/ 5074 h 7349"/>
              <a:gd name="T10" fmla="*/ 10687 w 16326"/>
              <a:gd name="T11" fmla="*/ 5615 h 7349"/>
              <a:gd name="T12" fmla="*/ 9629 w 16326"/>
              <a:gd name="T13" fmla="*/ 6078 h 7349"/>
              <a:gd name="T14" fmla="*/ 8507 w 16326"/>
              <a:gd name="T15" fmla="*/ 6461 h 7349"/>
              <a:gd name="T16" fmla="*/ 7323 w 16326"/>
              <a:gd name="T17" fmla="*/ 6764 h 7349"/>
              <a:gd name="T18" fmla="*/ 5745 w 16326"/>
              <a:gd name="T19" fmla="*/ 7032 h 7349"/>
              <a:gd name="T20" fmla="*/ 3859 w 16326"/>
              <a:gd name="T21" fmla="*/ 7172 h 7349"/>
              <a:gd name="T22" fmla="*/ 2296 w 16326"/>
              <a:gd name="T23" fmla="*/ 7156 h 7349"/>
              <a:gd name="T24" fmla="*/ 1184 w 16326"/>
              <a:gd name="T25" fmla="*/ 7069 h 7349"/>
              <a:gd name="T26" fmla="*/ 625 w 16326"/>
              <a:gd name="T27" fmla="*/ 6982 h 7349"/>
              <a:gd name="T28" fmla="*/ 594 w 16326"/>
              <a:gd name="T29" fmla="*/ 6886 h 7349"/>
              <a:gd name="T30" fmla="*/ 536 w 16326"/>
              <a:gd name="T31" fmla="*/ 6806 h 7349"/>
              <a:gd name="T32" fmla="*/ 456 w 16326"/>
              <a:gd name="T33" fmla="*/ 6748 h 7349"/>
              <a:gd name="T34" fmla="*/ 360 w 16326"/>
              <a:gd name="T35" fmla="*/ 6718 h 7349"/>
              <a:gd name="T36" fmla="*/ 251 w 16326"/>
              <a:gd name="T37" fmla="*/ 6721 h 7349"/>
              <a:gd name="T38" fmla="*/ 151 w 16326"/>
              <a:gd name="T39" fmla="*/ 6760 h 7349"/>
              <a:gd name="T40" fmla="*/ 71 w 16326"/>
              <a:gd name="T41" fmla="*/ 6830 h 7349"/>
              <a:gd name="T42" fmla="*/ 19 w 16326"/>
              <a:gd name="T43" fmla="*/ 6921 h 7349"/>
              <a:gd name="T44" fmla="*/ 0 w 16326"/>
              <a:gd name="T45" fmla="*/ 7030 h 7349"/>
              <a:gd name="T46" fmla="*/ 19 w 16326"/>
              <a:gd name="T47" fmla="*/ 7138 h 7349"/>
              <a:gd name="T48" fmla="*/ 71 w 16326"/>
              <a:gd name="T49" fmla="*/ 7231 h 7349"/>
              <a:gd name="T50" fmla="*/ 151 w 16326"/>
              <a:gd name="T51" fmla="*/ 7299 h 7349"/>
              <a:gd name="T52" fmla="*/ 251 w 16326"/>
              <a:gd name="T53" fmla="*/ 7338 h 7349"/>
              <a:gd name="T54" fmla="*/ 384 w 16326"/>
              <a:gd name="T55" fmla="*/ 7337 h 7349"/>
              <a:gd name="T56" fmla="*/ 520 w 16326"/>
              <a:gd name="T57" fmla="*/ 7267 h 7349"/>
              <a:gd name="T58" fmla="*/ 629 w 16326"/>
              <a:gd name="T59" fmla="*/ 7167 h 7349"/>
              <a:gd name="T60" fmla="*/ 1409 w 16326"/>
              <a:gd name="T61" fmla="*/ 7262 h 7349"/>
              <a:gd name="T62" fmla="*/ 2360 w 16326"/>
              <a:gd name="T63" fmla="*/ 7329 h 7349"/>
              <a:gd name="T64" fmla="*/ 3294 w 16326"/>
              <a:gd name="T65" fmla="*/ 7349 h 7349"/>
              <a:gd name="T66" fmla="*/ 4558 w 16326"/>
              <a:gd name="T67" fmla="*/ 7310 h 7349"/>
              <a:gd name="T68" fmla="*/ 5300 w 16326"/>
              <a:gd name="T69" fmla="*/ 7251 h 7349"/>
              <a:gd name="T70" fmla="*/ 6074 w 16326"/>
              <a:gd name="T71" fmla="*/ 7158 h 7349"/>
              <a:gd name="T72" fmla="*/ 7003 w 16326"/>
              <a:gd name="T73" fmla="*/ 7002 h 7349"/>
              <a:gd name="T74" fmla="*/ 8218 w 16326"/>
              <a:gd name="T75" fmla="*/ 6718 h 7349"/>
              <a:gd name="T76" fmla="*/ 9372 w 16326"/>
              <a:gd name="T77" fmla="*/ 6354 h 7349"/>
              <a:gd name="T78" fmla="*/ 10463 w 16326"/>
              <a:gd name="T79" fmla="*/ 5909 h 7349"/>
              <a:gd name="T80" fmla="*/ 11485 w 16326"/>
              <a:gd name="T81" fmla="*/ 5385 h 7349"/>
              <a:gd name="T82" fmla="*/ 12580 w 16326"/>
              <a:gd name="T83" fmla="*/ 4681 h 7349"/>
              <a:gd name="T84" fmla="*/ 13630 w 16326"/>
              <a:gd name="T85" fmla="*/ 3828 h 7349"/>
              <a:gd name="T86" fmla="*/ 14572 w 16326"/>
              <a:gd name="T87" fmla="*/ 2861 h 7349"/>
              <a:gd name="T88" fmla="*/ 15402 w 16326"/>
              <a:gd name="T89" fmla="*/ 1786 h 7349"/>
              <a:gd name="T90" fmla="*/ 16248 w 16326"/>
              <a:gd name="T91" fmla="*/ 1047 h 7349"/>
              <a:gd name="T92" fmla="*/ 246 w 16326"/>
              <a:gd name="T93" fmla="*/ 7157 h 7349"/>
              <a:gd name="T94" fmla="*/ 181 w 16326"/>
              <a:gd name="T95" fmla="*/ 7086 h 7349"/>
              <a:gd name="T96" fmla="*/ 177 w 16326"/>
              <a:gd name="T97" fmla="*/ 6987 h 7349"/>
              <a:gd name="T98" fmla="*/ 234 w 16326"/>
              <a:gd name="T99" fmla="*/ 6909 h 7349"/>
              <a:gd name="T100" fmla="*/ 330 w 16326"/>
              <a:gd name="T101" fmla="*/ 6885 h 7349"/>
              <a:gd name="T102" fmla="*/ 417 w 16326"/>
              <a:gd name="T103" fmla="*/ 6927 h 7349"/>
              <a:gd name="T104" fmla="*/ 459 w 16326"/>
              <a:gd name="T105" fmla="*/ 7015 h 7349"/>
              <a:gd name="T106" fmla="*/ 436 w 16326"/>
              <a:gd name="T107" fmla="*/ 7111 h 7349"/>
              <a:gd name="T108" fmla="*/ 358 w 16326"/>
              <a:gd name="T109" fmla="*/ 7168 h 7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6326" h="7349">
                <a:moveTo>
                  <a:pt x="16326" y="0"/>
                </a:moveTo>
                <a:lnTo>
                  <a:pt x="15522" y="676"/>
                </a:lnTo>
                <a:lnTo>
                  <a:pt x="15871" y="700"/>
                </a:lnTo>
                <a:lnTo>
                  <a:pt x="15775" y="870"/>
                </a:lnTo>
                <a:lnTo>
                  <a:pt x="15676" y="1039"/>
                </a:lnTo>
                <a:lnTo>
                  <a:pt x="15575" y="1206"/>
                </a:lnTo>
                <a:lnTo>
                  <a:pt x="15472" y="1370"/>
                </a:lnTo>
                <a:lnTo>
                  <a:pt x="15367" y="1532"/>
                </a:lnTo>
                <a:lnTo>
                  <a:pt x="15260" y="1692"/>
                </a:lnTo>
                <a:lnTo>
                  <a:pt x="15150" y="1850"/>
                </a:lnTo>
                <a:lnTo>
                  <a:pt x="15037" y="2006"/>
                </a:lnTo>
                <a:lnTo>
                  <a:pt x="14923" y="2159"/>
                </a:lnTo>
                <a:lnTo>
                  <a:pt x="14806" y="2310"/>
                </a:lnTo>
                <a:lnTo>
                  <a:pt x="14687" y="2460"/>
                </a:lnTo>
                <a:lnTo>
                  <a:pt x="14566" y="2607"/>
                </a:lnTo>
                <a:lnTo>
                  <a:pt x="14442" y="2752"/>
                </a:lnTo>
                <a:lnTo>
                  <a:pt x="14317" y="2894"/>
                </a:lnTo>
                <a:lnTo>
                  <a:pt x="14188" y="3035"/>
                </a:lnTo>
                <a:lnTo>
                  <a:pt x="14059" y="3172"/>
                </a:lnTo>
                <a:lnTo>
                  <a:pt x="13926" y="3308"/>
                </a:lnTo>
                <a:lnTo>
                  <a:pt x="13791" y="3442"/>
                </a:lnTo>
                <a:lnTo>
                  <a:pt x="13655" y="3573"/>
                </a:lnTo>
                <a:lnTo>
                  <a:pt x="13516" y="3703"/>
                </a:lnTo>
                <a:lnTo>
                  <a:pt x="13374" y="3830"/>
                </a:lnTo>
                <a:lnTo>
                  <a:pt x="13231" y="3955"/>
                </a:lnTo>
                <a:lnTo>
                  <a:pt x="13085" y="4077"/>
                </a:lnTo>
                <a:lnTo>
                  <a:pt x="12937" y="4197"/>
                </a:lnTo>
                <a:lnTo>
                  <a:pt x="12787" y="4315"/>
                </a:lnTo>
                <a:lnTo>
                  <a:pt x="12635" y="4431"/>
                </a:lnTo>
                <a:lnTo>
                  <a:pt x="12481" y="4544"/>
                </a:lnTo>
                <a:lnTo>
                  <a:pt x="12325" y="4654"/>
                </a:lnTo>
                <a:lnTo>
                  <a:pt x="12166" y="4763"/>
                </a:lnTo>
                <a:lnTo>
                  <a:pt x="12006" y="4869"/>
                </a:lnTo>
                <a:lnTo>
                  <a:pt x="11842" y="4973"/>
                </a:lnTo>
                <a:lnTo>
                  <a:pt x="11678" y="5074"/>
                </a:lnTo>
                <a:lnTo>
                  <a:pt x="11540" y="5157"/>
                </a:lnTo>
                <a:lnTo>
                  <a:pt x="11402" y="5237"/>
                </a:lnTo>
                <a:lnTo>
                  <a:pt x="11262" y="5315"/>
                </a:lnTo>
                <a:lnTo>
                  <a:pt x="11120" y="5393"/>
                </a:lnTo>
                <a:lnTo>
                  <a:pt x="10977" y="5468"/>
                </a:lnTo>
                <a:lnTo>
                  <a:pt x="10833" y="5543"/>
                </a:lnTo>
                <a:lnTo>
                  <a:pt x="10687" y="5615"/>
                </a:lnTo>
                <a:lnTo>
                  <a:pt x="10540" y="5686"/>
                </a:lnTo>
                <a:lnTo>
                  <a:pt x="10391" y="5755"/>
                </a:lnTo>
                <a:lnTo>
                  <a:pt x="10243" y="5822"/>
                </a:lnTo>
                <a:lnTo>
                  <a:pt x="10090" y="5889"/>
                </a:lnTo>
                <a:lnTo>
                  <a:pt x="9938" y="5953"/>
                </a:lnTo>
                <a:lnTo>
                  <a:pt x="9784" y="6016"/>
                </a:lnTo>
                <a:lnTo>
                  <a:pt x="9629" y="6078"/>
                </a:lnTo>
                <a:lnTo>
                  <a:pt x="9473" y="6137"/>
                </a:lnTo>
                <a:lnTo>
                  <a:pt x="9315" y="6195"/>
                </a:lnTo>
                <a:lnTo>
                  <a:pt x="9156" y="6252"/>
                </a:lnTo>
                <a:lnTo>
                  <a:pt x="8996" y="6306"/>
                </a:lnTo>
                <a:lnTo>
                  <a:pt x="8834" y="6359"/>
                </a:lnTo>
                <a:lnTo>
                  <a:pt x="8671" y="6411"/>
                </a:lnTo>
                <a:lnTo>
                  <a:pt x="8507" y="6461"/>
                </a:lnTo>
                <a:lnTo>
                  <a:pt x="8342" y="6509"/>
                </a:lnTo>
                <a:lnTo>
                  <a:pt x="8174" y="6556"/>
                </a:lnTo>
                <a:lnTo>
                  <a:pt x="8007" y="6601"/>
                </a:lnTo>
                <a:lnTo>
                  <a:pt x="7838" y="6644"/>
                </a:lnTo>
                <a:lnTo>
                  <a:pt x="7667" y="6686"/>
                </a:lnTo>
                <a:lnTo>
                  <a:pt x="7496" y="6727"/>
                </a:lnTo>
                <a:lnTo>
                  <a:pt x="7323" y="6764"/>
                </a:lnTo>
                <a:lnTo>
                  <a:pt x="7149" y="6801"/>
                </a:lnTo>
                <a:lnTo>
                  <a:pt x="6974" y="6836"/>
                </a:lnTo>
                <a:lnTo>
                  <a:pt x="6798" y="6869"/>
                </a:lnTo>
                <a:lnTo>
                  <a:pt x="6620" y="6901"/>
                </a:lnTo>
                <a:lnTo>
                  <a:pt x="6325" y="6950"/>
                </a:lnTo>
                <a:lnTo>
                  <a:pt x="6033" y="6993"/>
                </a:lnTo>
                <a:lnTo>
                  <a:pt x="5745" y="7032"/>
                </a:lnTo>
                <a:lnTo>
                  <a:pt x="5460" y="7064"/>
                </a:lnTo>
                <a:lnTo>
                  <a:pt x="5180" y="7093"/>
                </a:lnTo>
                <a:lnTo>
                  <a:pt x="4905" y="7116"/>
                </a:lnTo>
                <a:lnTo>
                  <a:pt x="4636" y="7136"/>
                </a:lnTo>
                <a:lnTo>
                  <a:pt x="4370" y="7152"/>
                </a:lnTo>
                <a:lnTo>
                  <a:pt x="4112" y="7163"/>
                </a:lnTo>
                <a:lnTo>
                  <a:pt x="3859" y="7172"/>
                </a:lnTo>
                <a:lnTo>
                  <a:pt x="3613" y="7178"/>
                </a:lnTo>
                <a:lnTo>
                  <a:pt x="3374" y="7180"/>
                </a:lnTo>
                <a:lnTo>
                  <a:pt x="3142" y="7180"/>
                </a:lnTo>
                <a:lnTo>
                  <a:pt x="2918" y="7177"/>
                </a:lnTo>
                <a:lnTo>
                  <a:pt x="2702" y="7171"/>
                </a:lnTo>
                <a:lnTo>
                  <a:pt x="2495" y="7164"/>
                </a:lnTo>
                <a:lnTo>
                  <a:pt x="2296" y="7156"/>
                </a:lnTo>
                <a:lnTo>
                  <a:pt x="2106" y="7146"/>
                </a:lnTo>
                <a:lnTo>
                  <a:pt x="1926" y="7135"/>
                </a:lnTo>
                <a:lnTo>
                  <a:pt x="1756" y="7122"/>
                </a:lnTo>
                <a:lnTo>
                  <a:pt x="1597" y="7110"/>
                </a:lnTo>
                <a:lnTo>
                  <a:pt x="1448" y="7097"/>
                </a:lnTo>
                <a:lnTo>
                  <a:pt x="1310" y="7083"/>
                </a:lnTo>
                <a:lnTo>
                  <a:pt x="1184" y="7069"/>
                </a:lnTo>
                <a:lnTo>
                  <a:pt x="1068" y="7056"/>
                </a:lnTo>
                <a:lnTo>
                  <a:pt x="966" y="7044"/>
                </a:lnTo>
                <a:lnTo>
                  <a:pt x="877" y="7033"/>
                </a:lnTo>
                <a:lnTo>
                  <a:pt x="799" y="7021"/>
                </a:lnTo>
                <a:lnTo>
                  <a:pt x="685" y="7005"/>
                </a:lnTo>
                <a:lnTo>
                  <a:pt x="628" y="6996"/>
                </a:lnTo>
                <a:lnTo>
                  <a:pt x="625" y="6982"/>
                </a:lnTo>
                <a:lnTo>
                  <a:pt x="622" y="6966"/>
                </a:lnTo>
                <a:lnTo>
                  <a:pt x="619" y="6952"/>
                </a:lnTo>
                <a:lnTo>
                  <a:pt x="615" y="6939"/>
                </a:lnTo>
                <a:lnTo>
                  <a:pt x="611" y="6924"/>
                </a:lnTo>
                <a:lnTo>
                  <a:pt x="606" y="6911"/>
                </a:lnTo>
                <a:lnTo>
                  <a:pt x="600" y="6898"/>
                </a:lnTo>
                <a:lnTo>
                  <a:pt x="594" y="6886"/>
                </a:lnTo>
                <a:lnTo>
                  <a:pt x="588" y="6873"/>
                </a:lnTo>
                <a:lnTo>
                  <a:pt x="580" y="6861"/>
                </a:lnTo>
                <a:lnTo>
                  <a:pt x="572" y="6849"/>
                </a:lnTo>
                <a:lnTo>
                  <a:pt x="564" y="6838"/>
                </a:lnTo>
                <a:lnTo>
                  <a:pt x="555" y="6827"/>
                </a:lnTo>
                <a:lnTo>
                  <a:pt x="546" y="6816"/>
                </a:lnTo>
                <a:lnTo>
                  <a:pt x="536" y="6806"/>
                </a:lnTo>
                <a:lnTo>
                  <a:pt x="525" y="6796"/>
                </a:lnTo>
                <a:lnTo>
                  <a:pt x="515" y="6787"/>
                </a:lnTo>
                <a:lnTo>
                  <a:pt x="504" y="6779"/>
                </a:lnTo>
                <a:lnTo>
                  <a:pt x="493" y="6770"/>
                </a:lnTo>
                <a:lnTo>
                  <a:pt x="481" y="6762"/>
                </a:lnTo>
                <a:lnTo>
                  <a:pt x="468" y="6755"/>
                </a:lnTo>
                <a:lnTo>
                  <a:pt x="456" y="6748"/>
                </a:lnTo>
                <a:lnTo>
                  <a:pt x="443" y="6742"/>
                </a:lnTo>
                <a:lnTo>
                  <a:pt x="430" y="6737"/>
                </a:lnTo>
                <a:lnTo>
                  <a:pt x="416" y="6732"/>
                </a:lnTo>
                <a:lnTo>
                  <a:pt x="403" y="6728"/>
                </a:lnTo>
                <a:lnTo>
                  <a:pt x="389" y="6723"/>
                </a:lnTo>
                <a:lnTo>
                  <a:pt x="374" y="6720"/>
                </a:lnTo>
                <a:lnTo>
                  <a:pt x="360" y="6718"/>
                </a:lnTo>
                <a:lnTo>
                  <a:pt x="345" y="6716"/>
                </a:lnTo>
                <a:lnTo>
                  <a:pt x="330" y="6715"/>
                </a:lnTo>
                <a:lnTo>
                  <a:pt x="315" y="6715"/>
                </a:lnTo>
                <a:lnTo>
                  <a:pt x="299" y="6715"/>
                </a:lnTo>
                <a:lnTo>
                  <a:pt x="283" y="6716"/>
                </a:lnTo>
                <a:lnTo>
                  <a:pt x="267" y="6718"/>
                </a:lnTo>
                <a:lnTo>
                  <a:pt x="251" y="6721"/>
                </a:lnTo>
                <a:lnTo>
                  <a:pt x="236" y="6724"/>
                </a:lnTo>
                <a:lnTo>
                  <a:pt x="221" y="6729"/>
                </a:lnTo>
                <a:lnTo>
                  <a:pt x="206" y="6734"/>
                </a:lnTo>
                <a:lnTo>
                  <a:pt x="192" y="6740"/>
                </a:lnTo>
                <a:lnTo>
                  <a:pt x="179" y="6746"/>
                </a:lnTo>
                <a:lnTo>
                  <a:pt x="164" y="6753"/>
                </a:lnTo>
                <a:lnTo>
                  <a:pt x="151" y="6760"/>
                </a:lnTo>
                <a:lnTo>
                  <a:pt x="139" y="6768"/>
                </a:lnTo>
                <a:lnTo>
                  <a:pt x="127" y="6778"/>
                </a:lnTo>
                <a:lnTo>
                  <a:pt x="114" y="6787"/>
                </a:lnTo>
                <a:lnTo>
                  <a:pt x="103" y="6797"/>
                </a:lnTo>
                <a:lnTo>
                  <a:pt x="92" y="6807"/>
                </a:lnTo>
                <a:lnTo>
                  <a:pt x="82" y="6817"/>
                </a:lnTo>
                <a:lnTo>
                  <a:pt x="71" y="6830"/>
                </a:lnTo>
                <a:lnTo>
                  <a:pt x="62" y="6841"/>
                </a:lnTo>
                <a:lnTo>
                  <a:pt x="54" y="6853"/>
                </a:lnTo>
                <a:lnTo>
                  <a:pt x="46" y="6866"/>
                </a:lnTo>
                <a:lnTo>
                  <a:pt x="38" y="6880"/>
                </a:lnTo>
                <a:lnTo>
                  <a:pt x="31" y="6893"/>
                </a:lnTo>
                <a:lnTo>
                  <a:pt x="24" y="6907"/>
                </a:lnTo>
                <a:lnTo>
                  <a:pt x="19" y="6921"/>
                </a:lnTo>
                <a:lnTo>
                  <a:pt x="14" y="6936"/>
                </a:lnTo>
                <a:lnTo>
                  <a:pt x="10" y="6951"/>
                </a:lnTo>
                <a:lnTo>
                  <a:pt x="6" y="6966"/>
                </a:lnTo>
                <a:lnTo>
                  <a:pt x="4" y="6982"/>
                </a:lnTo>
                <a:lnTo>
                  <a:pt x="2" y="6997"/>
                </a:lnTo>
                <a:lnTo>
                  <a:pt x="0" y="7013"/>
                </a:lnTo>
                <a:lnTo>
                  <a:pt x="0" y="7030"/>
                </a:lnTo>
                <a:lnTo>
                  <a:pt x="0" y="7046"/>
                </a:lnTo>
                <a:lnTo>
                  <a:pt x="2" y="7062"/>
                </a:lnTo>
                <a:lnTo>
                  <a:pt x="4" y="7078"/>
                </a:lnTo>
                <a:lnTo>
                  <a:pt x="6" y="7093"/>
                </a:lnTo>
                <a:lnTo>
                  <a:pt x="10" y="7108"/>
                </a:lnTo>
                <a:lnTo>
                  <a:pt x="14" y="7123"/>
                </a:lnTo>
                <a:lnTo>
                  <a:pt x="19" y="7138"/>
                </a:lnTo>
                <a:lnTo>
                  <a:pt x="24" y="7152"/>
                </a:lnTo>
                <a:lnTo>
                  <a:pt x="31" y="7166"/>
                </a:lnTo>
                <a:lnTo>
                  <a:pt x="38" y="7180"/>
                </a:lnTo>
                <a:lnTo>
                  <a:pt x="46" y="7193"/>
                </a:lnTo>
                <a:lnTo>
                  <a:pt x="54" y="7206"/>
                </a:lnTo>
                <a:lnTo>
                  <a:pt x="62" y="7218"/>
                </a:lnTo>
                <a:lnTo>
                  <a:pt x="71" y="7231"/>
                </a:lnTo>
                <a:lnTo>
                  <a:pt x="82" y="7242"/>
                </a:lnTo>
                <a:lnTo>
                  <a:pt x="92" y="7253"/>
                </a:lnTo>
                <a:lnTo>
                  <a:pt x="103" y="7263"/>
                </a:lnTo>
                <a:lnTo>
                  <a:pt x="114" y="7272"/>
                </a:lnTo>
                <a:lnTo>
                  <a:pt x="127" y="7283"/>
                </a:lnTo>
                <a:lnTo>
                  <a:pt x="139" y="7291"/>
                </a:lnTo>
                <a:lnTo>
                  <a:pt x="151" y="7299"/>
                </a:lnTo>
                <a:lnTo>
                  <a:pt x="164" y="7307"/>
                </a:lnTo>
                <a:lnTo>
                  <a:pt x="179" y="7313"/>
                </a:lnTo>
                <a:lnTo>
                  <a:pt x="192" y="7320"/>
                </a:lnTo>
                <a:lnTo>
                  <a:pt x="206" y="7325"/>
                </a:lnTo>
                <a:lnTo>
                  <a:pt x="221" y="7331"/>
                </a:lnTo>
                <a:lnTo>
                  <a:pt x="236" y="7335"/>
                </a:lnTo>
                <a:lnTo>
                  <a:pt x="251" y="7338"/>
                </a:lnTo>
                <a:lnTo>
                  <a:pt x="267" y="7341"/>
                </a:lnTo>
                <a:lnTo>
                  <a:pt x="283" y="7343"/>
                </a:lnTo>
                <a:lnTo>
                  <a:pt x="299" y="7344"/>
                </a:lnTo>
                <a:lnTo>
                  <a:pt x="315" y="7345"/>
                </a:lnTo>
                <a:lnTo>
                  <a:pt x="339" y="7344"/>
                </a:lnTo>
                <a:lnTo>
                  <a:pt x="361" y="7341"/>
                </a:lnTo>
                <a:lnTo>
                  <a:pt x="384" y="7337"/>
                </a:lnTo>
                <a:lnTo>
                  <a:pt x="405" y="7332"/>
                </a:lnTo>
                <a:lnTo>
                  <a:pt x="427" y="7323"/>
                </a:lnTo>
                <a:lnTo>
                  <a:pt x="447" y="7315"/>
                </a:lnTo>
                <a:lnTo>
                  <a:pt x="467" y="7305"/>
                </a:lnTo>
                <a:lnTo>
                  <a:pt x="486" y="7294"/>
                </a:lnTo>
                <a:lnTo>
                  <a:pt x="504" y="7281"/>
                </a:lnTo>
                <a:lnTo>
                  <a:pt x="520" y="7267"/>
                </a:lnTo>
                <a:lnTo>
                  <a:pt x="537" y="7252"/>
                </a:lnTo>
                <a:lnTo>
                  <a:pt x="551" y="7237"/>
                </a:lnTo>
                <a:lnTo>
                  <a:pt x="565" y="7219"/>
                </a:lnTo>
                <a:lnTo>
                  <a:pt x="578" y="7201"/>
                </a:lnTo>
                <a:lnTo>
                  <a:pt x="589" y="7183"/>
                </a:lnTo>
                <a:lnTo>
                  <a:pt x="598" y="7163"/>
                </a:lnTo>
                <a:lnTo>
                  <a:pt x="629" y="7167"/>
                </a:lnTo>
                <a:lnTo>
                  <a:pt x="681" y="7175"/>
                </a:lnTo>
                <a:lnTo>
                  <a:pt x="754" y="7187"/>
                </a:lnTo>
                <a:lnTo>
                  <a:pt x="848" y="7199"/>
                </a:lnTo>
                <a:lnTo>
                  <a:pt x="960" y="7213"/>
                </a:lnTo>
                <a:lnTo>
                  <a:pt x="1092" y="7230"/>
                </a:lnTo>
                <a:lnTo>
                  <a:pt x="1242" y="7246"/>
                </a:lnTo>
                <a:lnTo>
                  <a:pt x="1409" y="7262"/>
                </a:lnTo>
                <a:lnTo>
                  <a:pt x="1594" y="7279"/>
                </a:lnTo>
                <a:lnTo>
                  <a:pt x="1794" y="7295"/>
                </a:lnTo>
                <a:lnTo>
                  <a:pt x="1900" y="7302"/>
                </a:lnTo>
                <a:lnTo>
                  <a:pt x="2009" y="7309"/>
                </a:lnTo>
                <a:lnTo>
                  <a:pt x="2122" y="7316"/>
                </a:lnTo>
                <a:lnTo>
                  <a:pt x="2240" y="7322"/>
                </a:lnTo>
                <a:lnTo>
                  <a:pt x="2360" y="7329"/>
                </a:lnTo>
                <a:lnTo>
                  <a:pt x="2485" y="7334"/>
                </a:lnTo>
                <a:lnTo>
                  <a:pt x="2611" y="7339"/>
                </a:lnTo>
                <a:lnTo>
                  <a:pt x="2742" y="7342"/>
                </a:lnTo>
                <a:lnTo>
                  <a:pt x="2875" y="7345"/>
                </a:lnTo>
                <a:lnTo>
                  <a:pt x="3012" y="7348"/>
                </a:lnTo>
                <a:lnTo>
                  <a:pt x="3152" y="7349"/>
                </a:lnTo>
                <a:lnTo>
                  <a:pt x="3294" y="7349"/>
                </a:lnTo>
                <a:lnTo>
                  <a:pt x="3477" y="7349"/>
                </a:lnTo>
                <a:lnTo>
                  <a:pt x="3665" y="7346"/>
                </a:lnTo>
                <a:lnTo>
                  <a:pt x="3857" y="7342"/>
                </a:lnTo>
                <a:lnTo>
                  <a:pt x="4053" y="7336"/>
                </a:lnTo>
                <a:lnTo>
                  <a:pt x="4252" y="7328"/>
                </a:lnTo>
                <a:lnTo>
                  <a:pt x="4455" y="7316"/>
                </a:lnTo>
                <a:lnTo>
                  <a:pt x="4558" y="7310"/>
                </a:lnTo>
                <a:lnTo>
                  <a:pt x="4661" y="7304"/>
                </a:lnTo>
                <a:lnTo>
                  <a:pt x="4766" y="7297"/>
                </a:lnTo>
                <a:lnTo>
                  <a:pt x="4871" y="7289"/>
                </a:lnTo>
                <a:lnTo>
                  <a:pt x="4977" y="7281"/>
                </a:lnTo>
                <a:lnTo>
                  <a:pt x="5084" y="7271"/>
                </a:lnTo>
                <a:lnTo>
                  <a:pt x="5192" y="7261"/>
                </a:lnTo>
                <a:lnTo>
                  <a:pt x="5300" y="7251"/>
                </a:lnTo>
                <a:lnTo>
                  <a:pt x="5408" y="7240"/>
                </a:lnTo>
                <a:lnTo>
                  <a:pt x="5518" y="7229"/>
                </a:lnTo>
                <a:lnTo>
                  <a:pt x="5628" y="7215"/>
                </a:lnTo>
                <a:lnTo>
                  <a:pt x="5739" y="7202"/>
                </a:lnTo>
                <a:lnTo>
                  <a:pt x="5850" y="7189"/>
                </a:lnTo>
                <a:lnTo>
                  <a:pt x="5962" y="7173"/>
                </a:lnTo>
                <a:lnTo>
                  <a:pt x="6074" y="7158"/>
                </a:lnTo>
                <a:lnTo>
                  <a:pt x="6188" y="7142"/>
                </a:lnTo>
                <a:lnTo>
                  <a:pt x="6301" y="7124"/>
                </a:lnTo>
                <a:lnTo>
                  <a:pt x="6415" y="7107"/>
                </a:lnTo>
                <a:lnTo>
                  <a:pt x="6529" y="7088"/>
                </a:lnTo>
                <a:lnTo>
                  <a:pt x="6645" y="7068"/>
                </a:lnTo>
                <a:lnTo>
                  <a:pt x="6824" y="7037"/>
                </a:lnTo>
                <a:lnTo>
                  <a:pt x="7003" y="7002"/>
                </a:lnTo>
                <a:lnTo>
                  <a:pt x="7179" y="6967"/>
                </a:lnTo>
                <a:lnTo>
                  <a:pt x="7356" y="6930"/>
                </a:lnTo>
                <a:lnTo>
                  <a:pt x="7531" y="6891"/>
                </a:lnTo>
                <a:lnTo>
                  <a:pt x="7705" y="6850"/>
                </a:lnTo>
                <a:lnTo>
                  <a:pt x="7877" y="6808"/>
                </a:lnTo>
                <a:lnTo>
                  <a:pt x="8049" y="6764"/>
                </a:lnTo>
                <a:lnTo>
                  <a:pt x="8218" y="6718"/>
                </a:lnTo>
                <a:lnTo>
                  <a:pt x="8387" y="6671"/>
                </a:lnTo>
                <a:lnTo>
                  <a:pt x="8555" y="6622"/>
                </a:lnTo>
                <a:lnTo>
                  <a:pt x="8721" y="6572"/>
                </a:lnTo>
                <a:lnTo>
                  <a:pt x="8885" y="6520"/>
                </a:lnTo>
                <a:lnTo>
                  <a:pt x="9050" y="6466"/>
                </a:lnTo>
                <a:lnTo>
                  <a:pt x="9212" y="6411"/>
                </a:lnTo>
                <a:lnTo>
                  <a:pt x="9372" y="6354"/>
                </a:lnTo>
                <a:lnTo>
                  <a:pt x="9532" y="6296"/>
                </a:lnTo>
                <a:lnTo>
                  <a:pt x="9691" y="6235"/>
                </a:lnTo>
                <a:lnTo>
                  <a:pt x="9848" y="6173"/>
                </a:lnTo>
                <a:lnTo>
                  <a:pt x="10004" y="6109"/>
                </a:lnTo>
                <a:lnTo>
                  <a:pt x="10158" y="6045"/>
                </a:lnTo>
                <a:lnTo>
                  <a:pt x="10311" y="5978"/>
                </a:lnTo>
                <a:lnTo>
                  <a:pt x="10463" y="5909"/>
                </a:lnTo>
                <a:lnTo>
                  <a:pt x="10613" y="5839"/>
                </a:lnTo>
                <a:lnTo>
                  <a:pt x="10762" y="5767"/>
                </a:lnTo>
                <a:lnTo>
                  <a:pt x="10910" y="5694"/>
                </a:lnTo>
                <a:lnTo>
                  <a:pt x="11056" y="5619"/>
                </a:lnTo>
                <a:lnTo>
                  <a:pt x="11201" y="5543"/>
                </a:lnTo>
                <a:lnTo>
                  <a:pt x="11344" y="5464"/>
                </a:lnTo>
                <a:lnTo>
                  <a:pt x="11485" y="5385"/>
                </a:lnTo>
                <a:lnTo>
                  <a:pt x="11626" y="5303"/>
                </a:lnTo>
                <a:lnTo>
                  <a:pt x="11765" y="5220"/>
                </a:lnTo>
                <a:lnTo>
                  <a:pt x="11932" y="5117"/>
                </a:lnTo>
                <a:lnTo>
                  <a:pt x="12098" y="5011"/>
                </a:lnTo>
                <a:lnTo>
                  <a:pt x="12261" y="4904"/>
                </a:lnTo>
                <a:lnTo>
                  <a:pt x="12422" y="4793"/>
                </a:lnTo>
                <a:lnTo>
                  <a:pt x="12580" y="4681"/>
                </a:lnTo>
                <a:lnTo>
                  <a:pt x="12737" y="4565"/>
                </a:lnTo>
                <a:lnTo>
                  <a:pt x="12891" y="4448"/>
                </a:lnTo>
                <a:lnTo>
                  <a:pt x="13043" y="4329"/>
                </a:lnTo>
                <a:lnTo>
                  <a:pt x="13193" y="4207"/>
                </a:lnTo>
                <a:lnTo>
                  <a:pt x="13341" y="4083"/>
                </a:lnTo>
                <a:lnTo>
                  <a:pt x="13487" y="3956"/>
                </a:lnTo>
                <a:lnTo>
                  <a:pt x="13630" y="3828"/>
                </a:lnTo>
                <a:lnTo>
                  <a:pt x="13772" y="3696"/>
                </a:lnTo>
                <a:lnTo>
                  <a:pt x="13911" y="3562"/>
                </a:lnTo>
                <a:lnTo>
                  <a:pt x="14048" y="3427"/>
                </a:lnTo>
                <a:lnTo>
                  <a:pt x="14182" y="3289"/>
                </a:lnTo>
                <a:lnTo>
                  <a:pt x="14314" y="3148"/>
                </a:lnTo>
                <a:lnTo>
                  <a:pt x="14444" y="3006"/>
                </a:lnTo>
                <a:lnTo>
                  <a:pt x="14572" y="2861"/>
                </a:lnTo>
                <a:lnTo>
                  <a:pt x="14697" y="2714"/>
                </a:lnTo>
                <a:lnTo>
                  <a:pt x="14821" y="2564"/>
                </a:lnTo>
                <a:lnTo>
                  <a:pt x="14941" y="2413"/>
                </a:lnTo>
                <a:lnTo>
                  <a:pt x="15060" y="2259"/>
                </a:lnTo>
                <a:lnTo>
                  <a:pt x="15176" y="2104"/>
                </a:lnTo>
                <a:lnTo>
                  <a:pt x="15290" y="1946"/>
                </a:lnTo>
                <a:lnTo>
                  <a:pt x="15402" y="1786"/>
                </a:lnTo>
                <a:lnTo>
                  <a:pt x="15512" y="1622"/>
                </a:lnTo>
                <a:lnTo>
                  <a:pt x="15619" y="1458"/>
                </a:lnTo>
                <a:lnTo>
                  <a:pt x="15723" y="1291"/>
                </a:lnTo>
                <a:lnTo>
                  <a:pt x="15825" y="1122"/>
                </a:lnTo>
                <a:lnTo>
                  <a:pt x="15926" y="951"/>
                </a:lnTo>
                <a:lnTo>
                  <a:pt x="16023" y="778"/>
                </a:lnTo>
                <a:lnTo>
                  <a:pt x="16248" y="1047"/>
                </a:lnTo>
                <a:lnTo>
                  <a:pt x="16326" y="0"/>
                </a:lnTo>
                <a:close/>
                <a:moveTo>
                  <a:pt x="315" y="7175"/>
                </a:moveTo>
                <a:lnTo>
                  <a:pt x="300" y="7174"/>
                </a:lnTo>
                <a:lnTo>
                  <a:pt x="286" y="7172"/>
                </a:lnTo>
                <a:lnTo>
                  <a:pt x="271" y="7168"/>
                </a:lnTo>
                <a:lnTo>
                  <a:pt x="258" y="7163"/>
                </a:lnTo>
                <a:lnTo>
                  <a:pt x="246" y="7157"/>
                </a:lnTo>
                <a:lnTo>
                  <a:pt x="234" y="7150"/>
                </a:lnTo>
                <a:lnTo>
                  <a:pt x="222" y="7142"/>
                </a:lnTo>
                <a:lnTo>
                  <a:pt x="212" y="7133"/>
                </a:lnTo>
                <a:lnTo>
                  <a:pt x="203" y="7122"/>
                </a:lnTo>
                <a:lnTo>
                  <a:pt x="195" y="7111"/>
                </a:lnTo>
                <a:lnTo>
                  <a:pt x="187" y="7099"/>
                </a:lnTo>
                <a:lnTo>
                  <a:pt x="181" y="7086"/>
                </a:lnTo>
                <a:lnTo>
                  <a:pt x="177" y="7072"/>
                </a:lnTo>
                <a:lnTo>
                  <a:pt x="172" y="7059"/>
                </a:lnTo>
                <a:lnTo>
                  <a:pt x="170" y="7045"/>
                </a:lnTo>
                <a:lnTo>
                  <a:pt x="169" y="7030"/>
                </a:lnTo>
                <a:lnTo>
                  <a:pt x="170" y="7015"/>
                </a:lnTo>
                <a:lnTo>
                  <a:pt x="172" y="7000"/>
                </a:lnTo>
                <a:lnTo>
                  <a:pt x="177" y="6987"/>
                </a:lnTo>
                <a:lnTo>
                  <a:pt x="181" y="6973"/>
                </a:lnTo>
                <a:lnTo>
                  <a:pt x="187" y="6960"/>
                </a:lnTo>
                <a:lnTo>
                  <a:pt x="195" y="6949"/>
                </a:lnTo>
                <a:lnTo>
                  <a:pt x="203" y="6938"/>
                </a:lnTo>
                <a:lnTo>
                  <a:pt x="212" y="6927"/>
                </a:lnTo>
                <a:lnTo>
                  <a:pt x="222" y="6917"/>
                </a:lnTo>
                <a:lnTo>
                  <a:pt x="234" y="6909"/>
                </a:lnTo>
                <a:lnTo>
                  <a:pt x="246" y="6902"/>
                </a:lnTo>
                <a:lnTo>
                  <a:pt x="258" y="6896"/>
                </a:lnTo>
                <a:lnTo>
                  <a:pt x="271" y="6891"/>
                </a:lnTo>
                <a:lnTo>
                  <a:pt x="286" y="6888"/>
                </a:lnTo>
                <a:lnTo>
                  <a:pt x="300" y="6885"/>
                </a:lnTo>
                <a:lnTo>
                  <a:pt x="315" y="6885"/>
                </a:lnTo>
                <a:lnTo>
                  <a:pt x="330" y="6885"/>
                </a:lnTo>
                <a:lnTo>
                  <a:pt x="344" y="6888"/>
                </a:lnTo>
                <a:lnTo>
                  <a:pt x="358" y="6891"/>
                </a:lnTo>
                <a:lnTo>
                  <a:pt x="371" y="6896"/>
                </a:lnTo>
                <a:lnTo>
                  <a:pt x="384" y="6902"/>
                </a:lnTo>
                <a:lnTo>
                  <a:pt x="396" y="6909"/>
                </a:lnTo>
                <a:lnTo>
                  <a:pt x="407" y="6917"/>
                </a:lnTo>
                <a:lnTo>
                  <a:pt x="417" y="6927"/>
                </a:lnTo>
                <a:lnTo>
                  <a:pt x="427" y="6938"/>
                </a:lnTo>
                <a:lnTo>
                  <a:pt x="436" y="6949"/>
                </a:lnTo>
                <a:lnTo>
                  <a:pt x="443" y="6960"/>
                </a:lnTo>
                <a:lnTo>
                  <a:pt x="449" y="6973"/>
                </a:lnTo>
                <a:lnTo>
                  <a:pt x="454" y="6987"/>
                </a:lnTo>
                <a:lnTo>
                  <a:pt x="457" y="7000"/>
                </a:lnTo>
                <a:lnTo>
                  <a:pt x="459" y="7015"/>
                </a:lnTo>
                <a:lnTo>
                  <a:pt x="460" y="7030"/>
                </a:lnTo>
                <a:lnTo>
                  <a:pt x="459" y="7045"/>
                </a:lnTo>
                <a:lnTo>
                  <a:pt x="457" y="7059"/>
                </a:lnTo>
                <a:lnTo>
                  <a:pt x="454" y="7072"/>
                </a:lnTo>
                <a:lnTo>
                  <a:pt x="449" y="7086"/>
                </a:lnTo>
                <a:lnTo>
                  <a:pt x="443" y="7099"/>
                </a:lnTo>
                <a:lnTo>
                  <a:pt x="436" y="7111"/>
                </a:lnTo>
                <a:lnTo>
                  <a:pt x="427" y="7122"/>
                </a:lnTo>
                <a:lnTo>
                  <a:pt x="417" y="7133"/>
                </a:lnTo>
                <a:lnTo>
                  <a:pt x="407" y="7142"/>
                </a:lnTo>
                <a:lnTo>
                  <a:pt x="396" y="7150"/>
                </a:lnTo>
                <a:lnTo>
                  <a:pt x="384" y="7157"/>
                </a:lnTo>
                <a:lnTo>
                  <a:pt x="371" y="7163"/>
                </a:lnTo>
                <a:lnTo>
                  <a:pt x="358" y="7168"/>
                </a:lnTo>
                <a:lnTo>
                  <a:pt x="344" y="7172"/>
                </a:lnTo>
                <a:lnTo>
                  <a:pt x="330" y="7174"/>
                </a:lnTo>
                <a:lnTo>
                  <a:pt x="315" y="71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20" name="iṥļïdê">
            <a:extLst>
              <a:ext uri="{FF2B5EF4-FFF2-40B4-BE49-F238E27FC236}">
                <a16:creationId xmlns:a16="http://schemas.microsoft.com/office/drawing/2014/main" id="{0B441909-B662-4CB3-9609-E7AC9221CB3B}"/>
              </a:ext>
            </a:extLst>
          </p:cNvPr>
          <p:cNvSpPr/>
          <p:nvPr/>
        </p:nvSpPr>
        <p:spPr>
          <a:xfrm>
            <a:off x="2704934" y="4977092"/>
            <a:ext cx="1217792" cy="1217792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23" name="íšļíḍè">
            <a:extLst>
              <a:ext uri="{FF2B5EF4-FFF2-40B4-BE49-F238E27FC236}">
                <a16:creationId xmlns:a16="http://schemas.microsoft.com/office/drawing/2014/main" id="{3F7739E0-E938-4517-8C26-87706C73A878}"/>
              </a:ext>
            </a:extLst>
          </p:cNvPr>
          <p:cNvSpPr/>
          <p:nvPr/>
        </p:nvSpPr>
        <p:spPr>
          <a:xfrm>
            <a:off x="6652269" y="4368196"/>
            <a:ext cx="1217792" cy="1217792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26" name="ïṥlíḍê">
            <a:extLst>
              <a:ext uri="{FF2B5EF4-FFF2-40B4-BE49-F238E27FC236}">
                <a16:creationId xmlns:a16="http://schemas.microsoft.com/office/drawing/2014/main" id="{3AE7E4BD-D038-4A55-936C-102DA9072904}"/>
              </a:ext>
            </a:extLst>
          </p:cNvPr>
          <p:cNvSpPr/>
          <p:nvPr/>
        </p:nvSpPr>
        <p:spPr>
          <a:xfrm>
            <a:off x="9373076" y="2430579"/>
            <a:ext cx="1217792" cy="1217792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31" name="îsḷïḑé">
            <a:extLst>
              <a:ext uri="{FF2B5EF4-FFF2-40B4-BE49-F238E27FC236}">
                <a16:creationId xmlns:a16="http://schemas.microsoft.com/office/drawing/2014/main" id="{921FF65A-7420-4EAD-A53B-04A8E28B6C59}"/>
              </a:ext>
            </a:extLst>
          </p:cNvPr>
          <p:cNvSpPr/>
          <p:nvPr/>
        </p:nvSpPr>
        <p:spPr bwMode="auto">
          <a:xfrm>
            <a:off x="3043502" y="4876936"/>
            <a:ext cx="150813" cy="142875"/>
          </a:xfrm>
          <a:custGeom>
            <a:avLst/>
            <a:gdLst>
              <a:gd name="T0" fmla="*/ 99 w 284"/>
              <a:gd name="T1" fmla="*/ 5 h 270"/>
              <a:gd name="T2" fmla="*/ 284 w 284"/>
              <a:gd name="T3" fmla="*/ 185 h 270"/>
              <a:gd name="T4" fmla="*/ 254 w 284"/>
              <a:gd name="T5" fmla="*/ 189 h 270"/>
              <a:gd name="T6" fmla="*/ 224 w 284"/>
              <a:gd name="T7" fmla="*/ 195 h 270"/>
              <a:gd name="T8" fmla="*/ 194 w 284"/>
              <a:gd name="T9" fmla="*/ 201 h 270"/>
              <a:gd name="T10" fmla="*/ 165 w 284"/>
              <a:gd name="T11" fmla="*/ 208 h 270"/>
              <a:gd name="T12" fmla="*/ 143 w 284"/>
              <a:gd name="T13" fmla="*/ 215 h 270"/>
              <a:gd name="T14" fmla="*/ 122 w 284"/>
              <a:gd name="T15" fmla="*/ 222 h 270"/>
              <a:gd name="T16" fmla="*/ 101 w 284"/>
              <a:gd name="T17" fmla="*/ 229 h 270"/>
              <a:gd name="T18" fmla="*/ 81 w 284"/>
              <a:gd name="T19" fmla="*/ 236 h 270"/>
              <a:gd name="T20" fmla="*/ 60 w 284"/>
              <a:gd name="T21" fmla="*/ 244 h 270"/>
              <a:gd name="T22" fmla="*/ 40 w 284"/>
              <a:gd name="T23" fmla="*/ 252 h 270"/>
              <a:gd name="T24" fmla="*/ 20 w 284"/>
              <a:gd name="T25" fmla="*/ 260 h 270"/>
              <a:gd name="T26" fmla="*/ 0 w 284"/>
              <a:gd name="T27" fmla="*/ 270 h 270"/>
              <a:gd name="T28" fmla="*/ 68 w 284"/>
              <a:gd name="T29" fmla="*/ 10 h 270"/>
              <a:gd name="T30" fmla="*/ 71 w 284"/>
              <a:gd name="T31" fmla="*/ 6 h 270"/>
              <a:gd name="T32" fmla="*/ 74 w 284"/>
              <a:gd name="T33" fmla="*/ 4 h 270"/>
              <a:gd name="T34" fmla="*/ 78 w 284"/>
              <a:gd name="T35" fmla="*/ 2 h 270"/>
              <a:gd name="T36" fmla="*/ 82 w 284"/>
              <a:gd name="T37" fmla="*/ 0 h 270"/>
              <a:gd name="T38" fmla="*/ 86 w 284"/>
              <a:gd name="T39" fmla="*/ 0 h 270"/>
              <a:gd name="T40" fmla="*/ 91 w 284"/>
              <a:gd name="T41" fmla="*/ 0 h 270"/>
              <a:gd name="T42" fmla="*/ 95 w 284"/>
              <a:gd name="T43" fmla="*/ 2 h 270"/>
              <a:gd name="T44" fmla="*/ 99 w 284"/>
              <a:gd name="T45" fmla="*/ 5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4" h="270">
                <a:moveTo>
                  <a:pt x="99" y="5"/>
                </a:moveTo>
                <a:lnTo>
                  <a:pt x="284" y="185"/>
                </a:lnTo>
                <a:lnTo>
                  <a:pt x="254" y="189"/>
                </a:lnTo>
                <a:lnTo>
                  <a:pt x="224" y="195"/>
                </a:lnTo>
                <a:lnTo>
                  <a:pt x="194" y="201"/>
                </a:lnTo>
                <a:lnTo>
                  <a:pt x="165" y="208"/>
                </a:lnTo>
                <a:lnTo>
                  <a:pt x="143" y="215"/>
                </a:lnTo>
                <a:lnTo>
                  <a:pt x="122" y="222"/>
                </a:lnTo>
                <a:lnTo>
                  <a:pt x="101" y="229"/>
                </a:lnTo>
                <a:lnTo>
                  <a:pt x="81" y="236"/>
                </a:lnTo>
                <a:lnTo>
                  <a:pt x="60" y="244"/>
                </a:lnTo>
                <a:lnTo>
                  <a:pt x="40" y="252"/>
                </a:lnTo>
                <a:lnTo>
                  <a:pt x="20" y="260"/>
                </a:lnTo>
                <a:lnTo>
                  <a:pt x="0" y="270"/>
                </a:lnTo>
                <a:lnTo>
                  <a:pt x="68" y="10"/>
                </a:lnTo>
                <a:lnTo>
                  <a:pt x="71" y="6"/>
                </a:lnTo>
                <a:lnTo>
                  <a:pt x="74" y="4"/>
                </a:lnTo>
                <a:lnTo>
                  <a:pt x="78" y="2"/>
                </a:lnTo>
                <a:lnTo>
                  <a:pt x="82" y="0"/>
                </a:lnTo>
                <a:lnTo>
                  <a:pt x="86" y="0"/>
                </a:lnTo>
                <a:lnTo>
                  <a:pt x="91" y="0"/>
                </a:lnTo>
                <a:lnTo>
                  <a:pt x="95" y="2"/>
                </a:lnTo>
                <a:lnTo>
                  <a:pt x="99" y="5"/>
                </a:lnTo>
                <a:close/>
              </a:path>
            </a:pathLst>
          </a:custGeom>
          <a:solidFill>
            <a:srgbClr val="637B8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25000" lnSpcReduction="20000"/>
          </a:bodyPr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32" name="iṧļîďé">
            <a:extLst>
              <a:ext uri="{FF2B5EF4-FFF2-40B4-BE49-F238E27FC236}">
                <a16:creationId xmlns:a16="http://schemas.microsoft.com/office/drawing/2014/main" id="{9BE0ECAD-0C76-461A-8D38-2FA823FCDCCC}"/>
              </a:ext>
            </a:extLst>
          </p:cNvPr>
          <p:cNvSpPr/>
          <p:nvPr/>
        </p:nvSpPr>
        <p:spPr bwMode="auto">
          <a:xfrm rot="19799708">
            <a:off x="9451339" y="2484621"/>
            <a:ext cx="150813" cy="142875"/>
          </a:xfrm>
          <a:custGeom>
            <a:avLst/>
            <a:gdLst>
              <a:gd name="T0" fmla="*/ 99 w 284"/>
              <a:gd name="T1" fmla="*/ 5 h 270"/>
              <a:gd name="T2" fmla="*/ 284 w 284"/>
              <a:gd name="T3" fmla="*/ 185 h 270"/>
              <a:gd name="T4" fmla="*/ 254 w 284"/>
              <a:gd name="T5" fmla="*/ 189 h 270"/>
              <a:gd name="T6" fmla="*/ 224 w 284"/>
              <a:gd name="T7" fmla="*/ 195 h 270"/>
              <a:gd name="T8" fmla="*/ 194 w 284"/>
              <a:gd name="T9" fmla="*/ 201 h 270"/>
              <a:gd name="T10" fmla="*/ 165 w 284"/>
              <a:gd name="T11" fmla="*/ 208 h 270"/>
              <a:gd name="T12" fmla="*/ 143 w 284"/>
              <a:gd name="T13" fmla="*/ 215 h 270"/>
              <a:gd name="T14" fmla="*/ 122 w 284"/>
              <a:gd name="T15" fmla="*/ 222 h 270"/>
              <a:gd name="T16" fmla="*/ 101 w 284"/>
              <a:gd name="T17" fmla="*/ 229 h 270"/>
              <a:gd name="T18" fmla="*/ 81 w 284"/>
              <a:gd name="T19" fmla="*/ 236 h 270"/>
              <a:gd name="T20" fmla="*/ 60 w 284"/>
              <a:gd name="T21" fmla="*/ 244 h 270"/>
              <a:gd name="T22" fmla="*/ 40 w 284"/>
              <a:gd name="T23" fmla="*/ 252 h 270"/>
              <a:gd name="T24" fmla="*/ 20 w 284"/>
              <a:gd name="T25" fmla="*/ 260 h 270"/>
              <a:gd name="T26" fmla="*/ 0 w 284"/>
              <a:gd name="T27" fmla="*/ 270 h 270"/>
              <a:gd name="T28" fmla="*/ 68 w 284"/>
              <a:gd name="T29" fmla="*/ 10 h 270"/>
              <a:gd name="T30" fmla="*/ 71 w 284"/>
              <a:gd name="T31" fmla="*/ 6 h 270"/>
              <a:gd name="T32" fmla="*/ 74 w 284"/>
              <a:gd name="T33" fmla="*/ 4 h 270"/>
              <a:gd name="T34" fmla="*/ 78 w 284"/>
              <a:gd name="T35" fmla="*/ 2 h 270"/>
              <a:gd name="T36" fmla="*/ 82 w 284"/>
              <a:gd name="T37" fmla="*/ 0 h 270"/>
              <a:gd name="T38" fmla="*/ 86 w 284"/>
              <a:gd name="T39" fmla="*/ 0 h 270"/>
              <a:gd name="T40" fmla="*/ 91 w 284"/>
              <a:gd name="T41" fmla="*/ 0 h 270"/>
              <a:gd name="T42" fmla="*/ 95 w 284"/>
              <a:gd name="T43" fmla="*/ 2 h 270"/>
              <a:gd name="T44" fmla="*/ 99 w 284"/>
              <a:gd name="T45" fmla="*/ 5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4" h="270">
                <a:moveTo>
                  <a:pt x="99" y="5"/>
                </a:moveTo>
                <a:lnTo>
                  <a:pt x="284" y="185"/>
                </a:lnTo>
                <a:lnTo>
                  <a:pt x="254" y="189"/>
                </a:lnTo>
                <a:lnTo>
                  <a:pt x="224" y="195"/>
                </a:lnTo>
                <a:lnTo>
                  <a:pt x="194" y="201"/>
                </a:lnTo>
                <a:lnTo>
                  <a:pt x="165" y="208"/>
                </a:lnTo>
                <a:lnTo>
                  <a:pt x="143" y="215"/>
                </a:lnTo>
                <a:lnTo>
                  <a:pt x="122" y="222"/>
                </a:lnTo>
                <a:lnTo>
                  <a:pt x="101" y="229"/>
                </a:lnTo>
                <a:lnTo>
                  <a:pt x="81" y="236"/>
                </a:lnTo>
                <a:lnTo>
                  <a:pt x="60" y="244"/>
                </a:lnTo>
                <a:lnTo>
                  <a:pt x="40" y="252"/>
                </a:lnTo>
                <a:lnTo>
                  <a:pt x="20" y="260"/>
                </a:lnTo>
                <a:lnTo>
                  <a:pt x="0" y="270"/>
                </a:lnTo>
                <a:lnTo>
                  <a:pt x="68" y="10"/>
                </a:lnTo>
                <a:lnTo>
                  <a:pt x="71" y="6"/>
                </a:lnTo>
                <a:lnTo>
                  <a:pt x="74" y="4"/>
                </a:lnTo>
                <a:lnTo>
                  <a:pt x="78" y="2"/>
                </a:lnTo>
                <a:lnTo>
                  <a:pt x="82" y="0"/>
                </a:lnTo>
                <a:lnTo>
                  <a:pt x="86" y="0"/>
                </a:lnTo>
                <a:lnTo>
                  <a:pt x="91" y="0"/>
                </a:lnTo>
                <a:lnTo>
                  <a:pt x="95" y="2"/>
                </a:lnTo>
                <a:lnTo>
                  <a:pt x="99" y="5"/>
                </a:lnTo>
                <a:close/>
              </a:path>
            </a:pathLst>
          </a:custGeom>
          <a:solidFill>
            <a:srgbClr val="637B8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25000" lnSpcReduction="20000"/>
          </a:bodyPr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33" name="îŝḷidé">
            <a:extLst>
              <a:ext uri="{FF2B5EF4-FFF2-40B4-BE49-F238E27FC236}">
                <a16:creationId xmlns:a16="http://schemas.microsoft.com/office/drawing/2014/main" id="{7422E51D-8296-46D2-8903-E3C107FB9F48}"/>
              </a:ext>
            </a:extLst>
          </p:cNvPr>
          <p:cNvSpPr/>
          <p:nvPr/>
        </p:nvSpPr>
        <p:spPr bwMode="auto">
          <a:xfrm rot="7883551">
            <a:off x="8405080" y="4805498"/>
            <a:ext cx="150813" cy="142875"/>
          </a:xfrm>
          <a:custGeom>
            <a:avLst/>
            <a:gdLst>
              <a:gd name="T0" fmla="*/ 99 w 284"/>
              <a:gd name="T1" fmla="*/ 5 h 270"/>
              <a:gd name="T2" fmla="*/ 284 w 284"/>
              <a:gd name="T3" fmla="*/ 185 h 270"/>
              <a:gd name="T4" fmla="*/ 254 w 284"/>
              <a:gd name="T5" fmla="*/ 189 h 270"/>
              <a:gd name="T6" fmla="*/ 224 w 284"/>
              <a:gd name="T7" fmla="*/ 195 h 270"/>
              <a:gd name="T8" fmla="*/ 194 w 284"/>
              <a:gd name="T9" fmla="*/ 201 h 270"/>
              <a:gd name="T10" fmla="*/ 165 w 284"/>
              <a:gd name="T11" fmla="*/ 208 h 270"/>
              <a:gd name="T12" fmla="*/ 143 w 284"/>
              <a:gd name="T13" fmla="*/ 215 h 270"/>
              <a:gd name="T14" fmla="*/ 122 w 284"/>
              <a:gd name="T15" fmla="*/ 222 h 270"/>
              <a:gd name="T16" fmla="*/ 101 w 284"/>
              <a:gd name="T17" fmla="*/ 229 h 270"/>
              <a:gd name="T18" fmla="*/ 81 w 284"/>
              <a:gd name="T19" fmla="*/ 236 h 270"/>
              <a:gd name="T20" fmla="*/ 60 w 284"/>
              <a:gd name="T21" fmla="*/ 244 h 270"/>
              <a:gd name="T22" fmla="*/ 40 w 284"/>
              <a:gd name="T23" fmla="*/ 252 h 270"/>
              <a:gd name="T24" fmla="*/ 20 w 284"/>
              <a:gd name="T25" fmla="*/ 260 h 270"/>
              <a:gd name="T26" fmla="*/ 0 w 284"/>
              <a:gd name="T27" fmla="*/ 270 h 270"/>
              <a:gd name="T28" fmla="*/ 68 w 284"/>
              <a:gd name="T29" fmla="*/ 10 h 270"/>
              <a:gd name="T30" fmla="*/ 71 w 284"/>
              <a:gd name="T31" fmla="*/ 6 h 270"/>
              <a:gd name="T32" fmla="*/ 74 w 284"/>
              <a:gd name="T33" fmla="*/ 4 h 270"/>
              <a:gd name="T34" fmla="*/ 78 w 284"/>
              <a:gd name="T35" fmla="*/ 2 h 270"/>
              <a:gd name="T36" fmla="*/ 82 w 284"/>
              <a:gd name="T37" fmla="*/ 0 h 270"/>
              <a:gd name="T38" fmla="*/ 86 w 284"/>
              <a:gd name="T39" fmla="*/ 0 h 270"/>
              <a:gd name="T40" fmla="*/ 91 w 284"/>
              <a:gd name="T41" fmla="*/ 0 h 270"/>
              <a:gd name="T42" fmla="*/ 95 w 284"/>
              <a:gd name="T43" fmla="*/ 2 h 270"/>
              <a:gd name="T44" fmla="*/ 99 w 284"/>
              <a:gd name="T45" fmla="*/ 5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4" h="270">
                <a:moveTo>
                  <a:pt x="99" y="5"/>
                </a:moveTo>
                <a:lnTo>
                  <a:pt x="284" y="185"/>
                </a:lnTo>
                <a:lnTo>
                  <a:pt x="254" y="189"/>
                </a:lnTo>
                <a:lnTo>
                  <a:pt x="224" y="195"/>
                </a:lnTo>
                <a:lnTo>
                  <a:pt x="194" y="201"/>
                </a:lnTo>
                <a:lnTo>
                  <a:pt x="165" y="208"/>
                </a:lnTo>
                <a:lnTo>
                  <a:pt x="143" y="215"/>
                </a:lnTo>
                <a:lnTo>
                  <a:pt x="122" y="222"/>
                </a:lnTo>
                <a:lnTo>
                  <a:pt x="101" y="229"/>
                </a:lnTo>
                <a:lnTo>
                  <a:pt x="81" y="236"/>
                </a:lnTo>
                <a:lnTo>
                  <a:pt x="60" y="244"/>
                </a:lnTo>
                <a:lnTo>
                  <a:pt x="40" y="252"/>
                </a:lnTo>
                <a:lnTo>
                  <a:pt x="20" y="260"/>
                </a:lnTo>
                <a:lnTo>
                  <a:pt x="0" y="270"/>
                </a:lnTo>
                <a:lnTo>
                  <a:pt x="68" y="10"/>
                </a:lnTo>
                <a:lnTo>
                  <a:pt x="71" y="6"/>
                </a:lnTo>
                <a:lnTo>
                  <a:pt x="74" y="4"/>
                </a:lnTo>
                <a:lnTo>
                  <a:pt x="78" y="2"/>
                </a:lnTo>
                <a:lnTo>
                  <a:pt x="82" y="0"/>
                </a:lnTo>
                <a:lnTo>
                  <a:pt x="86" y="0"/>
                </a:lnTo>
                <a:lnTo>
                  <a:pt x="91" y="0"/>
                </a:lnTo>
                <a:lnTo>
                  <a:pt x="95" y="2"/>
                </a:lnTo>
                <a:lnTo>
                  <a:pt x="99" y="5"/>
                </a:lnTo>
                <a:close/>
              </a:path>
            </a:pathLst>
          </a:custGeom>
          <a:solidFill>
            <a:srgbClr val="637B8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25000" lnSpcReduction="20000"/>
          </a:bodyPr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grpSp>
        <p:nvGrpSpPr>
          <p:cNvPr id="34" name="ïṧļîḑe">
            <a:extLst>
              <a:ext uri="{FF2B5EF4-FFF2-40B4-BE49-F238E27FC236}">
                <a16:creationId xmlns:a16="http://schemas.microsoft.com/office/drawing/2014/main" id="{B55D0AFE-A4B0-4C6A-9E25-BD56FD2093C6}"/>
              </a:ext>
            </a:extLst>
          </p:cNvPr>
          <p:cNvGrpSpPr/>
          <p:nvPr/>
        </p:nvGrpSpPr>
        <p:grpSpPr>
          <a:xfrm>
            <a:off x="6608562" y="2190343"/>
            <a:ext cx="2598488" cy="1233752"/>
            <a:chOff x="709497" y="1272847"/>
            <a:chExt cx="2786743" cy="1233752"/>
          </a:xfrm>
        </p:grpSpPr>
        <p:sp>
          <p:nvSpPr>
            <p:cNvPr id="35" name="íṧliḋe">
              <a:extLst>
                <a:ext uri="{FF2B5EF4-FFF2-40B4-BE49-F238E27FC236}">
                  <a16:creationId xmlns:a16="http://schemas.microsoft.com/office/drawing/2014/main" id="{DA933B7F-D8A4-47B4-8FD1-722F31FE43D3}"/>
                </a:ext>
              </a:extLst>
            </p:cNvPr>
            <p:cNvSpPr/>
            <p:nvPr/>
          </p:nvSpPr>
          <p:spPr bwMode="auto">
            <a:xfrm>
              <a:off x="709497" y="1714652"/>
              <a:ext cx="2786743" cy="791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请在此添加您的文字内容，请在此添加您的文字内容。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íṡľiḋè">
              <a:extLst>
                <a:ext uri="{FF2B5EF4-FFF2-40B4-BE49-F238E27FC236}">
                  <a16:creationId xmlns:a16="http://schemas.microsoft.com/office/drawing/2014/main" id="{EB8C1E6C-592F-4462-A498-D444103C212A}"/>
                </a:ext>
              </a:extLst>
            </p:cNvPr>
            <p:cNvSpPr txBox="1"/>
            <p:nvPr/>
          </p:nvSpPr>
          <p:spPr bwMode="auto">
            <a:xfrm>
              <a:off x="709497" y="1272847"/>
              <a:ext cx="2786743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ïṥlîḓé">
            <a:extLst>
              <a:ext uri="{FF2B5EF4-FFF2-40B4-BE49-F238E27FC236}">
                <a16:creationId xmlns:a16="http://schemas.microsoft.com/office/drawing/2014/main" id="{0F6B0510-614B-4090-B246-0045CEF14EB1}"/>
              </a:ext>
            </a:extLst>
          </p:cNvPr>
          <p:cNvSpPr txBox="1"/>
          <p:nvPr/>
        </p:nvSpPr>
        <p:spPr>
          <a:xfrm>
            <a:off x="950952" y="1476223"/>
            <a:ext cx="2655252" cy="7141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/>
          </a:bodyPr>
          <a:lstStyle/>
          <a:p>
            <a:pPr algn="dist">
              <a:buSzPct val="25000"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</a:t>
            </a:r>
            <a:r>
              <a:rPr lang="zh-CN" altLang="en-US" sz="24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现状分析</a:t>
            </a:r>
            <a:endParaRPr lang="en-US" sz="2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îşľíḓè">
            <a:extLst>
              <a:ext uri="{FF2B5EF4-FFF2-40B4-BE49-F238E27FC236}">
                <a16:creationId xmlns:a16="http://schemas.microsoft.com/office/drawing/2014/main" id="{4C8FBB7A-832B-497F-9006-D866134CE156}"/>
              </a:ext>
            </a:extLst>
          </p:cNvPr>
          <p:cNvSpPr txBox="1"/>
          <p:nvPr/>
        </p:nvSpPr>
        <p:spPr>
          <a:xfrm>
            <a:off x="950951" y="2115249"/>
            <a:ext cx="3392449" cy="135026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>
              <a:lnSpc>
                <a:spcPct val="16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请在此添加您的文字内容，请在此添加您的文字内容。请在此添加您的文字内容，请在此添加您的文字内容。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2" name="ïṧļîḑe">
            <a:extLst>
              <a:ext uri="{FF2B5EF4-FFF2-40B4-BE49-F238E27FC236}">
                <a16:creationId xmlns:a16="http://schemas.microsoft.com/office/drawing/2014/main" id="{916F7CC0-D9D4-4195-BCCB-EF8EE0CA2856}"/>
              </a:ext>
            </a:extLst>
          </p:cNvPr>
          <p:cNvGrpSpPr/>
          <p:nvPr/>
        </p:nvGrpSpPr>
        <p:grpSpPr>
          <a:xfrm>
            <a:off x="963477" y="3924376"/>
            <a:ext cx="2598489" cy="1233752"/>
            <a:chOff x="673099" y="1403699"/>
            <a:chExt cx="2786744" cy="1233752"/>
          </a:xfrm>
        </p:grpSpPr>
        <p:sp>
          <p:nvSpPr>
            <p:cNvPr id="43" name="íṧliḋe">
              <a:extLst>
                <a:ext uri="{FF2B5EF4-FFF2-40B4-BE49-F238E27FC236}">
                  <a16:creationId xmlns:a16="http://schemas.microsoft.com/office/drawing/2014/main" id="{B6E25A1D-11BE-4883-987C-F8D9DEEEE78B}"/>
                </a:ext>
              </a:extLst>
            </p:cNvPr>
            <p:cNvSpPr/>
            <p:nvPr/>
          </p:nvSpPr>
          <p:spPr bwMode="auto">
            <a:xfrm>
              <a:off x="673099" y="1845504"/>
              <a:ext cx="2786743" cy="791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请在此添加您的文字内容，请在此添加您的文字内容。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íṡľiḋè">
              <a:extLst>
                <a:ext uri="{FF2B5EF4-FFF2-40B4-BE49-F238E27FC236}">
                  <a16:creationId xmlns:a16="http://schemas.microsoft.com/office/drawing/2014/main" id="{15785980-BB4A-4648-845B-F4D86AB528AF}"/>
                </a:ext>
              </a:extLst>
            </p:cNvPr>
            <p:cNvSpPr txBox="1"/>
            <p:nvPr/>
          </p:nvSpPr>
          <p:spPr bwMode="auto">
            <a:xfrm>
              <a:off x="673100" y="1403699"/>
              <a:ext cx="2786743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ïṧļîḑe">
            <a:extLst>
              <a:ext uri="{FF2B5EF4-FFF2-40B4-BE49-F238E27FC236}">
                <a16:creationId xmlns:a16="http://schemas.microsoft.com/office/drawing/2014/main" id="{20A88B82-0D0D-49C3-A115-00C0FF7EADFA}"/>
              </a:ext>
            </a:extLst>
          </p:cNvPr>
          <p:cNvGrpSpPr/>
          <p:nvPr/>
        </p:nvGrpSpPr>
        <p:grpSpPr>
          <a:xfrm>
            <a:off x="8187822" y="4930001"/>
            <a:ext cx="2598488" cy="1233752"/>
            <a:chOff x="673100" y="1329756"/>
            <a:chExt cx="2786743" cy="1233752"/>
          </a:xfrm>
        </p:grpSpPr>
        <p:sp>
          <p:nvSpPr>
            <p:cNvPr id="47" name="íṧliḋe">
              <a:extLst>
                <a:ext uri="{FF2B5EF4-FFF2-40B4-BE49-F238E27FC236}">
                  <a16:creationId xmlns:a16="http://schemas.microsoft.com/office/drawing/2014/main" id="{163F35A7-1F99-484A-9D38-D429FAA96F4E}"/>
                </a:ext>
              </a:extLst>
            </p:cNvPr>
            <p:cNvSpPr/>
            <p:nvPr/>
          </p:nvSpPr>
          <p:spPr bwMode="auto">
            <a:xfrm>
              <a:off x="673100" y="1771561"/>
              <a:ext cx="2786743" cy="791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请在此添加您的文字内容，请在此添加您的文字内容。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íṡľiḋè">
              <a:extLst>
                <a:ext uri="{FF2B5EF4-FFF2-40B4-BE49-F238E27FC236}">
                  <a16:creationId xmlns:a16="http://schemas.microsoft.com/office/drawing/2014/main" id="{36E661C9-5CAA-4FAF-826E-54FDF16D5A4D}"/>
                </a:ext>
              </a:extLst>
            </p:cNvPr>
            <p:cNvSpPr txBox="1"/>
            <p:nvPr/>
          </p:nvSpPr>
          <p:spPr bwMode="auto">
            <a:xfrm>
              <a:off x="673100" y="1329756"/>
              <a:ext cx="2786743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2" name="dollar-sign-badge_64814">
            <a:extLst>
              <a:ext uri="{FF2B5EF4-FFF2-40B4-BE49-F238E27FC236}">
                <a16:creationId xmlns:a16="http://schemas.microsoft.com/office/drawing/2014/main" id="{9C316F93-4267-4D1E-9738-62E21F49C5F8}"/>
              </a:ext>
            </a:extLst>
          </p:cNvPr>
          <p:cNvSpPr>
            <a:spLocks noChangeAspect="1"/>
          </p:cNvSpPr>
          <p:nvPr/>
        </p:nvSpPr>
        <p:spPr bwMode="auto">
          <a:xfrm>
            <a:off x="9705129" y="2705824"/>
            <a:ext cx="553686" cy="609685"/>
          </a:xfrm>
          <a:custGeom>
            <a:avLst/>
            <a:gdLst>
              <a:gd name="T0" fmla="*/ 409 w 409"/>
              <a:gd name="T1" fmla="*/ 391 h 451"/>
              <a:gd name="T2" fmla="*/ 409 w 409"/>
              <a:gd name="T3" fmla="*/ 451 h 451"/>
              <a:gd name="T4" fmla="*/ 0 w 409"/>
              <a:gd name="T5" fmla="*/ 451 h 451"/>
              <a:gd name="T6" fmla="*/ 0 w 409"/>
              <a:gd name="T7" fmla="*/ 391 h 451"/>
              <a:gd name="T8" fmla="*/ 54 w 409"/>
              <a:gd name="T9" fmla="*/ 314 h 451"/>
              <a:gd name="T10" fmla="*/ 121 w 409"/>
              <a:gd name="T11" fmla="*/ 282 h 451"/>
              <a:gd name="T12" fmla="*/ 167 w 409"/>
              <a:gd name="T13" fmla="*/ 378 h 451"/>
              <a:gd name="T14" fmla="*/ 190 w 409"/>
              <a:gd name="T15" fmla="*/ 314 h 451"/>
              <a:gd name="T16" fmla="*/ 205 w 409"/>
              <a:gd name="T17" fmla="*/ 316 h 451"/>
              <a:gd name="T18" fmla="*/ 219 w 409"/>
              <a:gd name="T19" fmla="*/ 314 h 451"/>
              <a:gd name="T20" fmla="*/ 241 w 409"/>
              <a:gd name="T21" fmla="*/ 375 h 451"/>
              <a:gd name="T22" fmla="*/ 286 w 409"/>
              <a:gd name="T23" fmla="*/ 281 h 451"/>
              <a:gd name="T24" fmla="*/ 355 w 409"/>
              <a:gd name="T25" fmla="*/ 314 h 451"/>
              <a:gd name="T26" fmla="*/ 409 w 409"/>
              <a:gd name="T27" fmla="*/ 391 h 451"/>
              <a:gd name="T28" fmla="*/ 60 w 409"/>
              <a:gd name="T29" fmla="*/ 181 h 451"/>
              <a:gd name="T30" fmla="*/ 60 w 409"/>
              <a:gd name="T31" fmla="*/ 137 h 451"/>
              <a:gd name="T32" fmla="*/ 70 w 409"/>
              <a:gd name="T33" fmla="*/ 120 h 451"/>
              <a:gd name="T34" fmla="*/ 205 w 409"/>
              <a:gd name="T35" fmla="*/ 0 h 451"/>
              <a:gd name="T36" fmla="*/ 339 w 409"/>
              <a:gd name="T37" fmla="*/ 120 h 451"/>
              <a:gd name="T38" fmla="*/ 349 w 409"/>
              <a:gd name="T39" fmla="*/ 137 h 451"/>
              <a:gd name="T40" fmla="*/ 349 w 409"/>
              <a:gd name="T41" fmla="*/ 181 h 451"/>
              <a:gd name="T42" fmla="*/ 328 w 409"/>
              <a:gd name="T43" fmla="*/ 202 h 451"/>
              <a:gd name="T44" fmla="*/ 307 w 409"/>
              <a:gd name="T45" fmla="*/ 181 h 451"/>
              <a:gd name="T46" fmla="*/ 307 w 409"/>
              <a:gd name="T47" fmla="*/ 172 h 451"/>
              <a:gd name="T48" fmla="*/ 205 w 409"/>
              <a:gd name="T49" fmla="*/ 281 h 451"/>
              <a:gd name="T50" fmla="*/ 102 w 409"/>
              <a:gd name="T51" fmla="*/ 172 h 451"/>
              <a:gd name="T52" fmla="*/ 102 w 409"/>
              <a:gd name="T53" fmla="*/ 181 h 451"/>
              <a:gd name="T54" fmla="*/ 87 w 409"/>
              <a:gd name="T55" fmla="*/ 201 h 451"/>
              <a:gd name="T56" fmla="*/ 140 w 409"/>
              <a:gd name="T57" fmla="*/ 269 h 451"/>
              <a:gd name="T58" fmla="*/ 156 w 409"/>
              <a:gd name="T59" fmla="*/ 271 h 451"/>
              <a:gd name="T60" fmla="*/ 166 w 409"/>
              <a:gd name="T61" fmla="*/ 292 h 451"/>
              <a:gd name="T62" fmla="*/ 143 w 409"/>
              <a:gd name="T63" fmla="*/ 295 h 451"/>
              <a:gd name="T64" fmla="*/ 132 w 409"/>
              <a:gd name="T65" fmla="*/ 280 h 451"/>
              <a:gd name="T66" fmla="*/ 73 w 409"/>
              <a:gd name="T67" fmla="*/ 200 h 451"/>
              <a:gd name="T68" fmla="*/ 60 w 409"/>
              <a:gd name="T69" fmla="*/ 181 h 451"/>
              <a:gd name="T70" fmla="*/ 84 w 409"/>
              <a:gd name="T71" fmla="*/ 115 h 451"/>
              <a:gd name="T72" fmla="*/ 86 w 409"/>
              <a:gd name="T73" fmla="*/ 115 h 451"/>
              <a:gd name="T74" fmla="*/ 89 w 409"/>
              <a:gd name="T75" fmla="*/ 118 h 451"/>
              <a:gd name="T76" fmla="*/ 100 w 409"/>
              <a:gd name="T77" fmla="*/ 128 h 451"/>
              <a:gd name="T78" fmla="*/ 205 w 409"/>
              <a:gd name="T79" fmla="*/ 40 h 451"/>
              <a:gd name="T80" fmla="*/ 309 w 409"/>
              <a:gd name="T81" fmla="*/ 128 h 451"/>
              <a:gd name="T82" fmla="*/ 325 w 409"/>
              <a:gd name="T83" fmla="*/ 117 h 451"/>
              <a:gd name="T84" fmla="*/ 205 w 409"/>
              <a:gd name="T85" fmla="*/ 13 h 451"/>
              <a:gd name="T86" fmla="*/ 84 w 409"/>
              <a:gd name="T87" fmla="*/ 115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09" h="451">
                <a:moveTo>
                  <a:pt x="409" y="391"/>
                </a:moveTo>
                <a:lnTo>
                  <a:pt x="409" y="451"/>
                </a:lnTo>
                <a:lnTo>
                  <a:pt x="0" y="451"/>
                </a:lnTo>
                <a:lnTo>
                  <a:pt x="0" y="391"/>
                </a:lnTo>
                <a:cubicBezTo>
                  <a:pt x="0" y="363"/>
                  <a:pt x="25" y="328"/>
                  <a:pt x="54" y="314"/>
                </a:cubicBezTo>
                <a:lnTo>
                  <a:pt x="121" y="282"/>
                </a:lnTo>
                <a:lnTo>
                  <a:pt x="167" y="378"/>
                </a:lnTo>
                <a:lnTo>
                  <a:pt x="190" y="314"/>
                </a:lnTo>
                <a:cubicBezTo>
                  <a:pt x="195" y="315"/>
                  <a:pt x="200" y="316"/>
                  <a:pt x="205" y="316"/>
                </a:cubicBezTo>
                <a:cubicBezTo>
                  <a:pt x="209" y="316"/>
                  <a:pt x="214" y="315"/>
                  <a:pt x="219" y="314"/>
                </a:cubicBezTo>
                <a:lnTo>
                  <a:pt x="241" y="375"/>
                </a:lnTo>
                <a:lnTo>
                  <a:pt x="286" y="281"/>
                </a:lnTo>
                <a:lnTo>
                  <a:pt x="355" y="314"/>
                </a:lnTo>
                <a:cubicBezTo>
                  <a:pt x="385" y="328"/>
                  <a:pt x="409" y="363"/>
                  <a:pt x="409" y="391"/>
                </a:cubicBezTo>
                <a:close/>
                <a:moveTo>
                  <a:pt x="60" y="181"/>
                </a:moveTo>
                <a:lnTo>
                  <a:pt x="60" y="137"/>
                </a:lnTo>
                <a:cubicBezTo>
                  <a:pt x="60" y="130"/>
                  <a:pt x="64" y="124"/>
                  <a:pt x="70" y="120"/>
                </a:cubicBezTo>
                <a:cubicBezTo>
                  <a:pt x="78" y="53"/>
                  <a:pt x="135" y="0"/>
                  <a:pt x="205" y="0"/>
                </a:cubicBezTo>
                <a:cubicBezTo>
                  <a:pt x="274" y="0"/>
                  <a:pt x="331" y="53"/>
                  <a:pt x="339" y="120"/>
                </a:cubicBezTo>
                <a:cubicBezTo>
                  <a:pt x="345" y="124"/>
                  <a:pt x="349" y="130"/>
                  <a:pt x="349" y="137"/>
                </a:cubicBezTo>
                <a:lnTo>
                  <a:pt x="349" y="181"/>
                </a:lnTo>
                <a:cubicBezTo>
                  <a:pt x="349" y="192"/>
                  <a:pt x="339" y="202"/>
                  <a:pt x="328" y="202"/>
                </a:cubicBezTo>
                <a:cubicBezTo>
                  <a:pt x="316" y="202"/>
                  <a:pt x="307" y="192"/>
                  <a:pt x="307" y="181"/>
                </a:cubicBezTo>
                <a:lnTo>
                  <a:pt x="307" y="172"/>
                </a:lnTo>
                <a:cubicBezTo>
                  <a:pt x="296" y="228"/>
                  <a:pt x="254" y="281"/>
                  <a:pt x="205" y="281"/>
                </a:cubicBezTo>
                <a:cubicBezTo>
                  <a:pt x="155" y="281"/>
                  <a:pt x="113" y="228"/>
                  <a:pt x="102" y="172"/>
                </a:cubicBezTo>
                <a:lnTo>
                  <a:pt x="102" y="181"/>
                </a:lnTo>
                <a:cubicBezTo>
                  <a:pt x="102" y="190"/>
                  <a:pt x="96" y="198"/>
                  <a:pt x="87" y="201"/>
                </a:cubicBezTo>
                <a:cubicBezTo>
                  <a:pt x="96" y="229"/>
                  <a:pt x="114" y="253"/>
                  <a:pt x="140" y="269"/>
                </a:cubicBezTo>
                <a:cubicBezTo>
                  <a:pt x="144" y="268"/>
                  <a:pt x="150" y="268"/>
                  <a:pt x="156" y="271"/>
                </a:cubicBezTo>
                <a:cubicBezTo>
                  <a:pt x="165" y="276"/>
                  <a:pt x="170" y="285"/>
                  <a:pt x="166" y="292"/>
                </a:cubicBezTo>
                <a:cubicBezTo>
                  <a:pt x="163" y="298"/>
                  <a:pt x="153" y="300"/>
                  <a:pt x="143" y="295"/>
                </a:cubicBezTo>
                <a:cubicBezTo>
                  <a:pt x="137" y="292"/>
                  <a:pt x="132" y="286"/>
                  <a:pt x="132" y="280"/>
                </a:cubicBezTo>
                <a:cubicBezTo>
                  <a:pt x="103" y="261"/>
                  <a:pt x="82" y="233"/>
                  <a:pt x="73" y="200"/>
                </a:cubicBezTo>
                <a:cubicBezTo>
                  <a:pt x="66" y="197"/>
                  <a:pt x="60" y="190"/>
                  <a:pt x="60" y="181"/>
                </a:cubicBezTo>
                <a:close/>
                <a:moveTo>
                  <a:pt x="84" y="115"/>
                </a:moveTo>
                <a:cubicBezTo>
                  <a:pt x="85" y="115"/>
                  <a:pt x="85" y="115"/>
                  <a:pt x="86" y="115"/>
                </a:cubicBezTo>
                <a:cubicBezTo>
                  <a:pt x="88" y="116"/>
                  <a:pt x="89" y="117"/>
                  <a:pt x="89" y="118"/>
                </a:cubicBezTo>
                <a:cubicBezTo>
                  <a:pt x="94" y="120"/>
                  <a:pt x="98" y="124"/>
                  <a:pt x="100" y="128"/>
                </a:cubicBezTo>
                <a:cubicBezTo>
                  <a:pt x="106" y="70"/>
                  <a:pt x="150" y="40"/>
                  <a:pt x="205" y="40"/>
                </a:cubicBezTo>
                <a:cubicBezTo>
                  <a:pt x="259" y="40"/>
                  <a:pt x="303" y="70"/>
                  <a:pt x="309" y="128"/>
                </a:cubicBezTo>
                <a:cubicBezTo>
                  <a:pt x="312" y="122"/>
                  <a:pt x="318" y="118"/>
                  <a:pt x="325" y="117"/>
                </a:cubicBezTo>
                <a:cubicBezTo>
                  <a:pt x="316" y="58"/>
                  <a:pt x="266" y="13"/>
                  <a:pt x="205" y="13"/>
                </a:cubicBezTo>
                <a:cubicBezTo>
                  <a:pt x="144" y="13"/>
                  <a:pt x="94" y="57"/>
                  <a:pt x="84" y="1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ool_90309">
            <a:extLst>
              <a:ext uri="{FF2B5EF4-FFF2-40B4-BE49-F238E27FC236}">
                <a16:creationId xmlns:a16="http://schemas.microsoft.com/office/drawing/2014/main" id="{50F5B937-710E-4714-84FB-C8C4CB1B349C}"/>
              </a:ext>
            </a:extLst>
          </p:cNvPr>
          <p:cNvSpPr>
            <a:spLocks noChangeAspect="1"/>
          </p:cNvSpPr>
          <p:nvPr/>
        </p:nvSpPr>
        <p:spPr bwMode="auto">
          <a:xfrm>
            <a:off x="6956322" y="4672763"/>
            <a:ext cx="609685" cy="608657"/>
          </a:xfrm>
          <a:custGeom>
            <a:avLst/>
            <a:gdLst>
              <a:gd name="T0" fmla="*/ 4038 w 4185"/>
              <a:gd name="T1" fmla="*/ 937 h 4185"/>
              <a:gd name="T2" fmla="*/ 3372 w 4185"/>
              <a:gd name="T3" fmla="*/ 1604 h 4185"/>
              <a:gd name="T4" fmla="*/ 2789 w 4185"/>
              <a:gd name="T5" fmla="*/ 1395 h 4185"/>
              <a:gd name="T6" fmla="*/ 2581 w 4185"/>
              <a:gd name="T7" fmla="*/ 812 h 4185"/>
              <a:gd name="T8" fmla="*/ 3247 w 4185"/>
              <a:gd name="T9" fmla="*/ 146 h 4185"/>
              <a:gd name="T10" fmla="*/ 1960 w 4185"/>
              <a:gd name="T11" fmla="*/ 449 h 4185"/>
              <a:gd name="T12" fmla="*/ 1650 w 4185"/>
              <a:gd name="T13" fmla="*/ 1711 h 4185"/>
              <a:gd name="T14" fmla="*/ 1597 w 4185"/>
              <a:gd name="T15" fmla="*/ 1758 h 4185"/>
              <a:gd name="T16" fmla="*/ 229 w 4185"/>
              <a:gd name="T17" fmla="*/ 3126 h 4185"/>
              <a:gd name="T18" fmla="*/ 229 w 4185"/>
              <a:gd name="T19" fmla="*/ 3956 h 4185"/>
              <a:gd name="T20" fmla="*/ 1058 w 4185"/>
              <a:gd name="T21" fmla="*/ 3956 h 4185"/>
              <a:gd name="T22" fmla="*/ 2427 w 4185"/>
              <a:gd name="T23" fmla="*/ 2587 h 4185"/>
              <a:gd name="T24" fmla="*/ 2473 w 4185"/>
              <a:gd name="T25" fmla="*/ 2535 h 4185"/>
              <a:gd name="T26" fmla="*/ 3736 w 4185"/>
              <a:gd name="T27" fmla="*/ 2224 h 4185"/>
              <a:gd name="T28" fmla="*/ 4038 w 4185"/>
              <a:gd name="T29" fmla="*/ 937 h 4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185" h="4185">
                <a:moveTo>
                  <a:pt x="4038" y="937"/>
                </a:moveTo>
                <a:lnTo>
                  <a:pt x="3372" y="1604"/>
                </a:lnTo>
                <a:lnTo>
                  <a:pt x="2789" y="1395"/>
                </a:lnTo>
                <a:lnTo>
                  <a:pt x="2581" y="812"/>
                </a:lnTo>
                <a:lnTo>
                  <a:pt x="3247" y="146"/>
                </a:lnTo>
                <a:cubicBezTo>
                  <a:pt x="2810" y="0"/>
                  <a:pt x="2308" y="100"/>
                  <a:pt x="1960" y="449"/>
                </a:cubicBezTo>
                <a:cubicBezTo>
                  <a:pt x="1618" y="790"/>
                  <a:pt x="1515" y="1280"/>
                  <a:pt x="1650" y="1711"/>
                </a:cubicBezTo>
                <a:cubicBezTo>
                  <a:pt x="1632" y="1726"/>
                  <a:pt x="1614" y="1741"/>
                  <a:pt x="1597" y="1758"/>
                </a:cubicBezTo>
                <a:lnTo>
                  <a:pt x="229" y="3126"/>
                </a:lnTo>
                <a:cubicBezTo>
                  <a:pt x="0" y="3355"/>
                  <a:pt x="0" y="3727"/>
                  <a:pt x="229" y="3956"/>
                </a:cubicBezTo>
                <a:cubicBezTo>
                  <a:pt x="458" y="4185"/>
                  <a:pt x="829" y="4185"/>
                  <a:pt x="1058" y="3956"/>
                </a:cubicBezTo>
                <a:lnTo>
                  <a:pt x="2427" y="2587"/>
                </a:lnTo>
                <a:cubicBezTo>
                  <a:pt x="2444" y="2570"/>
                  <a:pt x="2459" y="2553"/>
                  <a:pt x="2473" y="2535"/>
                </a:cubicBezTo>
                <a:cubicBezTo>
                  <a:pt x="2905" y="2669"/>
                  <a:pt x="3394" y="2566"/>
                  <a:pt x="3736" y="2224"/>
                </a:cubicBezTo>
                <a:cubicBezTo>
                  <a:pt x="4084" y="1876"/>
                  <a:pt x="4185" y="1374"/>
                  <a:pt x="4038" y="9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51" name="chat_134701">
            <a:extLst>
              <a:ext uri="{FF2B5EF4-FFF2-40B4-BE49-F238E27FC236}">
                <a16:creationId xmlns:a16="http://schemas.microsoft.com/office/drawing/2014/main" id="{6180D979-47C3-477B-A23D-78E63028ACFA}"/>
              </a:ext>
            </a:extLst>
          </p:cNvPr>
          <p:cNvSpPr>
            <a:spLocks noChangeAspect="1"/>
          </p:cNvSpPr>
          <p:nvPr/>
        </p:nvSpPr>
        <p:spPr bwMode="auto">
          <a:xfrm>
            <a:off x="3008987" y="5296444"/>
            <a:ext cx="609685" cy="577692"/>
          </a:xfrm>
          <a:custGeom>
            <a:avLst/>
            <a:gdLst>
              <a:gd name="T0" fmla="*/ 736 w 801"/>
              <a:gd name="T1" fmla="*/ 555 h 760"/>
              <a:gd name="T2" fmla="*/ 800 w 801"/>
              <a:gd name="T3" fmla="*/ 360 h 760"/>
              <a:gd name="T4" fmla="*/ 400 w 801"/>
              <a:gd name="T5" fmla="*/ 0 h 760"/>
              <a:gd name="T6" fmla="*/ 0 w 801"/>
              <a:gd name="T7" fmla="*/ 360 h 760"/>
              <a:gd name="T8" fmla="*/ 400 w 801"/>
              <a:gd name="T9" fmla="*/ 720 h 760"/>
              <a:gd name="T10" fmla="*/ 563 w 801"/>
              <a:gd name="T11" fmla="*/ 689 h 760"/>
              <a:gd name="T12" fmla="*/ 785 w 801"/>
              <a:gd name="T13" fmla="*/ 760 h 760"/>
              <a:gd name="T14" fmla="*/ 787 w 801"/>
              <a:gd name="T15" fmla="*/ 760 h 760"/>
              <a:gd name="T16" fmla="*/ 799 w 801"/>
              <a:gd name="T17" fmla="*/ 753 h 760"/>
              <a:gd name="T18" fmla="*/ 796 w 801"/>
              <a:gd name="T19" fmla="*/ 737 h 760"/>
              <a:gd name="T20" fmla="*/ 736 w 801"/>
              <a:gd name="T21" fmla="*/ 555 h 760"/>
              <a:gd name="T22" fmla="*/ 213 w 801"/>
              <a:gd name="T23" fmla="*/ 240 h 760"/>
              <a:gd name="T24" fmla="*/ 413 w 801"/>
              <a:gd name="T25" fmla="*/ 240 h 760"/>
              <a:gd name="T26" fmla="*/ 427 w 801"/>
              <a:gd name="T27" fmla="*/ 254 h 760"/>
              <a:gd name="T28" fmla="*/ 413 w 801"/>
              <a:gd name="T29" fmla="*/ 267 h 760"/>
              <a:gd name="T30" fmla="*/ 213 w 801"/>
              <a:gd name="T31" fmla="*/ 267 h 760"/>
              <a:gd name="T32" fmla="*/ 200 w 801"/>
              <a:gd name="T33" fmla="*/ 254 h 760"/>
              <a:gd name="T34" fmla="*/ 213 w 801"/>
              <a:gd name="T35" fmla="*/ 240 h 760"/>
              <a:gd name="T36" fmla="*/ 587 w 801"/>
              <a:gd name="T37" fmla="*/ 480 h 760"/>
              <a:gd name="T38" fmla="*/ 213 w 801"/>
              <a:gd name="T39" fmla="*/ 480 h 760"/>
              <a:gd name="T40" fmla="*/ 200 w 801"/>
              <a:gd name="T41" fmla="*/ 467 h 760"/>
              <a:gd name="T42" fmla="*/ 213 w 801"/>
              <a:gd name="T43" fmla="*/ 454 h 760"/>
              <a:gd name="T44" fmla="*/ 587 w 801"/>
              <a:gd name="T45" fmla="*/ 454 h 760"/>
              <a:gd name="T46" fmla="*/ 600 w 801"/>
              <a:gd name="T47" fmla="*/ 467 h 760"/>
              <a:gd name="T48" fmla="*/ 587 w 801"/>
              <a:gd name="T49" fmla="*/ 480 h 760"/>
              <a:gd name="T50" fmla="*/ 587 w 801"/>
              <a:gd name="T51" fmla="*/ 374 h 760"/>
              <a:gd name="T52" fmla="*/ 213 w 801"/>
              <a:gd name="T53" fmla="*/ 374 h 760"/>
              <a:gd name="T54" fmla="*/ 200 w 801"/>
              <a:gd name="T55" fmla="*/ 360 h 760"/>
              <a:gd name="T56" fmla="*/ 213 w 801"/>
              <a:gd name="T57" fmla="*/ 347 h 760"/>
              <a:gd name="T58" fmla="*/ 587 w 801"/>
              <a:gd name="T59" fmla="*/ 347 h 760"/>
              <a:gd name="T60" fmla="*/ 600 w 801"/>
              <a:gd name="T61" fmla="*/ 360 h 760"/>
              <a:gd name="T62" fmla="*/ 587 w 801"/>
              <a:gd name="T63" fmla="*/ 374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01" h="760">
                <a:moveTo>
                  <a:pt x="736" y="555"/>
                </a:moveTo>
                <a:cubicBezTo>
                  <a:pt x="778" y="497"/>
                  <a:pt x="800" y="429"/>
                  <a:pt x="800" y="360"/>
                </a:cubicBezTo>
                <a:cubicBezTo>
                  <a:pt x="800" y="161"/>
                  <a:pt x="621" y="0"/>
                  <a:pt x="400" y="0"/>
                </a:cubicBezTo>
                <a:cubicBezTo>
                  <a:pt x="179" y="0"/>
                  <a:pt x="0" y="161"/>
                  <a:pt x="0" y="360"/>
                </a:cubicBezTo>
                <a:cubicBezTo>
                  <a:pt x="0" y="559"/>
                  <a:pt x="179" y="720"/>
                  <a:pt x="400" y="720"/>
                </a:cubicBezTo>
                <a:cubicBezTo>
                  <a:pt x="457" y="720"/>
                  <a:pt x="512" y="709"/>
                  <a:pt x="563" y="689"/>
                </a:cubicBezTo>
                <a:cubicBezTo>
                  <a:pt x="654" y="741"/>
                  <a:pt x="779" y="759"/>
                  <a:pt x="785" y="760"/>
                </a:cubicBezTo>
                <a:cubicBezTo>
                  <a:pt x="785" y="760"/>
                  <a:pt x="786" y="760"/>
                  <a:pt x="787" y="760"/>
                </a:cubicBezTo>
                <a:cubicBezTo>
                  <a:pt x="792" y="760"/>
                  <a:pt x="796" y="757"/>
                  <a:pt x="799" y="753"/>
                </a:cubicBezTo>
                <a:cubicBezTo>
                  <a:pt x="801" y="747"/>
                  <a:pt x="800" y="741"/>
                  <a:pt x="796" y="737"/>
                </a:cubicBezTo>
                <a:cubicBezTo>
                  <a:pt x="765" y="707"/>
                  <a:pt x="744" y="642"/>
                  <a:pt x="736" y="555"/>
                </a:cubicBezTo>
                <a:close/>
                <a:moveTo>
                  <a:pt x="213" y="240"/>
                </a:moveTo>
                <a:lnTo>
                  <a:pt x="413" y="240"/>
                </a:lnTo>
                <a:cubicBezTo>
                  <a:pt x="421" y="240"/>
                  <a:pt x="427" y="246"/>
                  <a:pt x="427" y="254"/>
                </a:cubicBezTo>
                <a:cubicBezTo>
                  <a:pt x="427" y="261"/>
                  <a:pt x="421" y="267"/>
                  <a:pt x="413" y="267"/>
                </a:cubicBezTo>
                <a:lnTo>
                  <a:pt x="213" y="267"/>
                </a:lnTo>
                <a:cubicBezTo>
                  <a:pt x="206" y="267"/>
                  <a:pt x="200" y="261"/>
                  <a:pt x="200" y="254"/>
                </a:cubicBezTo>
                <a:cubicBezTo>
                  <a:pt x="200" y="246"/>
                  <a:pt x="206" y="240"/>
                  <a:pt x="213" y="240"/>
                </a:cubicBezTo>
                <a:close/>
                <a:moveTo>
                  <a:pt x="587" y="480"/>
                </a:moveTo>
                <a:lnTo>
                  <a:pt x="213" y="480"/>
                </a:lnTo>
                <a:cubicBezTo>
                  <a:pt x="206" y="480"/>
                  <a:pt x="200" y="474"/>
                  <a:pt x="200" y="467"/>
                </a:cubicBezTo>
                <a:cubicBezTo>
                  <a:pt x="200" y="460"/>
                  <a:pt x="206" y="454"/>
                  <a:pt x="213" y="454"/>
                </a:cubicBezTo>
                <a:lnTo>
                  <a:pt x="587" y="454"/>
                </a:lnTo>
                <a:cubicBezTo>
                  <a:pt x="594" y="454"/>
                  <a:pt x="600" y="460"/>
                  <a:pt x="600" y="467"/>
                </a:cubicBezTo>
                <a:cubicBezTo>
                  <a:pt x="600" y="474"/>
                  <a:pt x="594" y="480"/>
                  <a:pt x="587" y="480"/>
                </a:cubicBezTo>
                <a:close/>
                <a:moveTo>
                  <a:pt x="587" y="374"/>
                </a:moveTo>
                <a:lnTo>
                  <a:pt x="213" y="374"/>
                </a:lnTo>
                <a:cubicBezTo>
                  <a:pt x="206" y="374"/>
                  <a:pt x="200" y="368"/>
                  <a:pt x="200" y="360"/>
                </a:cubicBezTo>
                <a:cubicBezTo>
                  <a:pt x="200" y="353"/>
                  <a:pt x="206" y="347"/>
                  <a:pt x="213" y="347"/>
                </a:cubicBezTo>
                <a:lnTo>
                  <a:pt x="587" y="347"/>
                </a:lnTo>
                <a:cubicBezTo>
                  <a:pt x="594" y="347"/>
                  <a:pt x="600" y="353"/>
                  <a:pt x="600" y="360"/>
                </a:cubicBezTo>
                <a:cubicBezTo>
                  <a:pt x="600" y="368"/>
                  <a:pt x="594" y="374"/>
                  <a:pt x="587" y="3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EE38B48-1861-4A3F-A575-4BACEFA1F6CF}"/>
              </a:ext>
            </a:extLst>
          </p:cNvPr>
          <p:cNvSpPr/>
          <p:nvPr/>
        </p:nvSpPr>
        <p:spPr>
          <a:xfrm>
            <a:off x="3618672" y="1042066"/>
            <a:ext cx="486492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100" dirty="0">
                <a:solidFill>
                  <a:schemeClr val="bg1"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DOMESTIC RESEARCH STATUS</a:t>
            </a:r>
            <a:endParaRPr lang="zh-CN" altLang="en-US" sz="1100">
              <a:solidFill>
                <a:schemeClr val="bg1">
                  <a:alpha val="8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49DEAC40-D203-4B55-9A15-3849B3F5A82D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5701A6D-B5A3-48B4-9BD6-879AC9A459DC}"/>
              </a:ext>
            </a:extLst>
          </p:cNvPr>
          <p:cNvSpPr/>
          <p:nvPr/>
        </p:nvSpPr>
        <p:spPr>
          <a:xfrm>
            <a:off x="0" y="-4905"/>
            <a:ext cx="12192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1AD05C7-352C-4931-8D08-517BC3BDC8CF}"/>
              </a:ext>
            </a:extLst>
          </p:cNvPr>
          <p:cNvSpPr txBox="1"/>
          <p:nvPr/>
        </p:nvSpPr>
        <p:spPr>
          <a:xfrm>
            <a:off x="3606204" y="338205"/>
            <a:ext cx="4979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>
                <a:solidFill>
                  <a:schemeClr val="accent2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国外</a:t>
            </a:r>
            <a:r>
              <a:rPr lang="zh-CN" altLang="en-US" sz="400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研究现状</a:t>
            </a:r>
          </a:p>
        </p:txBody>
      </p:sp>
      <p:sp>
        <p:nvSpPr>
          <p:cNvPr id="18" name="ísľiḍè">
            <a:extLst>
              <a:ext uri="{FF2B5EF4-FFF2-40B4-BE49-F238E27FC236}">
                <a16:creationId xmlns:a16="http://schemas.microsoft.com/office/drawing/2014/main" id="{D096027B-2803-412E-B2CC-43B882B7DAEF}"/>
              </a:ext>
            </a:extLst>
          </p:cNvPr>
          <p:cNvSpPr/>
          <p:nvPr/>
        </p:nvSpPr>
        <p:spPr bwMode="auto">
          <a:xfrm>
            <a:off x="1748607" y="1574795"/>
            <a:ext cx="9211757" cy="4147153"/>
          </a:xfrm>
          <a:custGeom>
            <a:avLst/>
            <a:gdLst>
              <a:gd name="T0" fmla="*/ 15472 w 16326"/>
              <a:gd name="T1" fmla="*/ 1370 h 7349"/>
              <a:gd name="T2" fmla="*/ 14687 w 16326"/>
              <a:gd name="T3" fmla="*/ 2460 h 7349"/>
              <a:gd name="T4" fmla="*/ 13791 w 16326"/>
              <a:gd name="T5" fmla="*/ 3442 h 7349"/>
              <a:gd name="T6" fmla="*/ 12787 w 16326"/>
              <a:gd name="T7" fmla="*/ 4315 h 7349"/>
              <a:gd name="T8" fmla="*/ 11678 w 16326"/>
              <a:gd name="T9" fmla="*/ 5074 h 7349"/>
              <a:gd name="T10" fmla="*/ 10687 w 16326"/>
              <a:gd name="T11" fmla="*/ 5615 h 7349"/>
              <a:gd name="T12" fmla="*/ 9629 w 16326"/>
              <a:gd name="T13" fmla="*/ 6078 h 7349"/>
              <a:gd name="T14" fmla="*/ 8507 w 16326"/>
              <a:gd name="T15" fmla="*/ 6461 h 7349"/>
              <a:gd name="T16" fmla="*/ 7323 w 16326"/>
              <a:gd name="T17" fmla="*/ 6764 h 7349"/>
              <a:gd name="T18" fmla="*/ 5745 w 16326"/>
              <a:gd name="T19" fmla="*/ 7032 h 7349"/>
              <a:gd name="T20" fmla="*/ 3859 w 16326"/>
              <a:gd name="T21" fmla="*/ 7172 h 7349"/>
              <a:gd name="T22" fmla="*/ 2296 w 16326"/>
              <a:gd name="T23" fmla="*/ 7156 h 7349"/>
              <a:gd name="T24" fmla="*/ 1184 w 16326"/>
              <a:gd name="T25" fmla="*/ 7069 h 7349"/>
              <a:gd name="T26" fmla="*/ 625 w 16326"/>
              <a:gd name="T27" fmla="*/ 6982 h 7349"/>
              <a:gd name="T28" fmla="*/ 594 w 16326"/>
              <a:gd name="T29" fmla="*/ 6886 h 7349"/>
              <a:gd name="T30" fmla="*/ 536 w 16326"/>
              <a:gd name="T31" fmla="*/ 6806 h 7349"/>
              <a:gd name="T32" fmla="*/ 456 w 16326"/>
              <a:gd name="T33" fmla="*/ 6748 h 7349"/>
              <a:gd name="T34" fmla="*/ 360 w 16326"/>
              <a:gd name="T35" fmla="*/ 6718 h 7349"/>
              <a:gd name="T36" fmla="*/ 251 w 16326"/>
              <a:gd name="T37" fmla="*/ 6721 h 7349"/>
              <a:gd name="T38" fmla="*/ 151 w 16326"/>
              <a:gd name="T39" fmla="*/ 6760 h 7349"/>
              <a:gd name="T40" fmla="*/ 71 w 16326"/>
              <a:gd name="T41" fmla="*/ 6830 h 7349"/>
              <a:gd name="T42" fmla="*/ 19 w 16326"/>
              <a:gd name="T43" fmla="*/ 6921 h 7349"/>
              <a:gd name="T44" fmla="*/ 0 w 16326"/>
              <a:gd name="T45" fmla="*/ 7030 h 7349"/>
              <a:gd name="T46" fmla="*/ 19 w 16326"/>
              <a:gd name="T47" fmla="*/ 7138 h 7349"/>
              <a:gd name="T48" fmla="*/ 71 w 16326"/>
              <a:gd name="T49" fmla="*/ 7231 h 7349"/>
              <a:gd name="T50" fmla="*/ 151 w 16326"/>
              <a:gd name="T51" fmla="*/ 7299 h 7349"/>
              <a:gd name="T52" fmla="*/ 251 w 16326"/>
              <a:gd name="T53" fmla="*/ 7338 h 7349"/>
              <a:gd name="T54" fmla="*/ 384 w 16326"/>
              <a:gd name="T55" fmla="*/ 7337 h 7349"/>
              <a:gd name="T56" fmla="*/ 520 w 16326"/>
              <a:gd name="T57" fmla="*/ 7267 h 7349"/>
              <a:gd name="T58" fmla="*/ 629 w 16326"/>
              <a:gd name="T59" fmla="*/ 7167 h 7349"/>
              <a:gd name="T60" fmla="*/ 1409 w 16326"/>
              <a:gd name="T61" fmla="*/ 7262 h 7349"/>
              <a:gd name="T62" fmla="*/ 2360 w 16326"/>
              <a:gd name="T63" fmla="*/ 7329 h 7349"/>
              <a:gd name="T64" fmla="*/ 3294 w 16326"/>
              <a:gd name="T65" fmla="*/ 7349 h 7349"/>
              <a:gd name="T66" fmla="*/ 4558 w 16326"/>
              <a:gd name="T67" fmla="*/ 7310 h 7349"/>
              <a:gd name="T68" fmla="*/ 5300 w 16326"/>
              <a:gd name="T69" fmla="*/ 7251 h 7349"/>
              <a:gd name="T70" fmla="*/ 6074 w 16326"/>
              <a:gd name="T71" fmla="*/ 7158 h 7349"/>
              <a:gd name="T72" fmla="*/ 7003 w 16326"/>
              <a:gd name="T73" fmla="*/ 7002 h 7349"/>
              <a:gd name="T74" fmla="*/ 8218 w 16326"/>
              <a:gd name="T75" fmla="*/ 6718 h 7349"/>
              <a:gd name="T76" fmla="*/ 9372 w 16326"/>
              <a:gd name="T77" fmla="*/ 6354 h 7349"/>
              <a:gd name="T78" fmla="*/ 10463 w 16326"/>
              <a:gd name="T79" fmla="*/ 5909 h 7349"/>
              <a:gd name="T80" fmla="*/ 11485 w 16326"/>
              <a:gd name="T81" fmla="*/ 5385 h 7349"/>
              <a:gd name="T82" fmla="*/ 12580 w 16326"/>
              <a:gd name="T83" fmla="*/ 4681 h 7349"/>
              <a:gd name="T84" fmla="*/ 13630 w 16326"/>
              <a:gd name="T85" fmla="*/ 3828 h 7349"/>
              <a:gd name="T86" fmla="*/ 14572 w 16326"/>
              <a:gd name="T87" fmla="*/ 2861 h 7349"/>
              <a:gd name="T88" fmla="*/ 15402 w 16326"/>
              <a:gd name="T89" fmla="*/ 1786 h 7349"/>
              <a:gd name="T90" fmla="*/ 16248 w 16326"/>
              <a:gd name="T91" fmla="*/ 1047 h 7349"/>
              <a:gd name="T92" fmla="*/ 246 w 16326"/>
              <a:gd name="T93" fmla="*/ 7157 h 7349"/>
              <a:gd name="T94" fmla="*/ 181 w 16326"/>
              <a:gd name="T95" fmla="*/ 7086 h 7349"/>
              <a:gd name="T96" fmla="*/ 177 w 16326"/>
              <a:gd name="T97" fmla="*/ 6987 h 7349"/>
              <a:gd name="T98" fmla="*/ 234 w 16326"/>
              <a:gd name="T99" fmla="*/ 6909 h 7349"/>
              <a:gd name="T100" fmla="*/ 330 w 16326"/>
              <a:gd name="T101" fmla="*/ 6885 h 7349"/>
              <a:gd name="T102" fmla="*/ 417 w 16326"/>
              <a:gd name="T103" fmla="*/ 6927 h 7349"/>
              <a:gd name="T104" fmla="*/ 459 w 16326"/>
              <a:gd name="T105" fmla="*/ 7015 h 7349"/>
              <a:gd name="T106" fmla="*/ 436 w 16326"/>
              <a:gd name="T107" fmla="*/ 7111 h 7349"/>
              <a:gd name="T108" fmla="*/ 358 w 16326"/>
              <a:gd name="T109" fmla="*/ 7168 h 7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6326" h="7349">
                <a:moveTo>
                  <a:pt x="16326" y="0"/>
                </a:moveTo>
                <a:lnTo>
                  <a:pt x="15522" y="676"/>
                </a:lnTo>
                <a:lnTo>
                  <a:pt x="15871" y="700"/>
                </a:lnTo>
                <a:lnTo>
                  <a:pt x="15775" y="870"/>
                </a:lnTo>
                <a:lnTo>
                  <a:pt x="15676" y="1039"/>
                </a:lnTo>
                <a:lnTo>
                  <a:pt x="15575" y="1206"/>
                </a:lnTo>
                <a:lnTo>
                  <a:pt x="15472" y="1370"/>
                </a:lnTo>
                <a:lnTo>
                  <a:pt x="15367" y="1532"/>
                </a:lnTo>
                <a:lnTo>
                  <a:pt x="15260" y="1692"/>
                </a:lnTo>
                <a:lnTo>
                  <a:pt x="15150" y="1850"/>
                </a:lnTo>
                <a:lnTo>
                  <a:pt x="15037" y="2006"/>
                </a:lnTo>
                <a:lnTo>
                  <a:pt x="14923" y="2159"/>
                </a:lnTo>
                <a:lnTo>
                  <a:pt x="14806" y="2310"/>
                </a:lnTo>
                <a:lnTo>
                  <a:pt x="14687" y="2460"/>
                </a:lnTo>
                <a:lnTo>
                  <a:pt x="14566" y="2607"/>
                </a:lnTo>
                <a:lnTo>
                  <a:pt x="14442" y="2752"/>
                </a:lnTo>
                <a:lnTo>
                  <a:pt x="14317" y="2894"/>
                </a:lnTo>
                <a:lnTo>
                  <a:pt x="14188" y="3035"/>
                </a:lnTo>
                <a:lnTo>
                  <a:pt x="14059" y="3172"/>
                </a:lnTo>
                <a:lnTo>
                  <a:pt x="13926" y="3308"/>
                </a:lnTo>
                <a:lnTo>
                  <a:pt x="13791" y="3442"/>
                </a:lnTo>
                <a:lnTo>
                  <a:pt x="13655" y="3573"/>
                </a:lnTo>
                <a:lnTo>
                  <a:pt x="13516" y="3703"/>
                </a:lnTo>
                <a:lnTo>
                  <a:pt x="13374" y="3830"/>
                </a:lnTo>
                <a:lnTo>
                  <a:pt x="13231" y="3955"/>
                </a:lnTo>
                <a:lnTo>
                  <a:pt x="13085" y="4077"/>
                </a:lnTo>
                <a:lnTo>
                  <a:pt x="12937" y="4197"/>
                </a:lnTo>
                <a:lnTo>
                  <a:pt x="12787" y="4315"/>
                </a:lnTo>
                <a:lnTo>
                  <a:pt x="12635" y="4431"/>
                </a:lnTo>
                <a:lnTo>
                  <a:pt x="12481" y="4544"/>
                </a:lnTo>
                <a:lnTo>
                  <a:pt x="12325" y="4654"/>
                </a:lnTo>
                <a:lnTo>
                  <a:pt x="12166" y="4763"/>
                </a:lnTo>
                <a:lnTo>
                  <a:pt x="12006" y="4869"/>
                </a:lnTo>
                <a:lnTo>
                  <a:pt x="11842" y="4973"/>
                </a:lnTo>
                <a:lnTo>
                  <a:pt x="11678" y="5074"/>
                </a:lnTo>
                <a:lnTo>
                  <a:pt x="11540" y="5157"/>
                </a:lnTo>
                <a:lnTo>
                  <a:pt x="11402" y="5237"/>
                </a:lnTo>
                <a:lnTo>
                  <a:pt x="11262" y="5315"/>
                </a:lnTo>
                <a:lnTo>
                  <a:pt x="11120" y="5393"/>
                </a:lnTo>
                <a:lnTo>
                  <a:pt x="10977" y="5468"/>
                </a:lnTo>
                <a:lnTo>
                  <a:pt x="10833" y="5543"/>
                </a:lnTo>
                <a:lnTo>
                  <a:pt x="10687" y="5615"/>
                </a:lnTo>
                <a:lnTo>
                  <a:pt x="10540" y="5686"/>
                </a:lnTo>
                <a:lnTo>
                  <a:pt x="10391" y="5755"/>
                </a:lnTo>
                <a:lnTo>
                  <a:pt x="10243" y="5822"/>
                </a:lnTo>
                <a:lnTo>
                  <a:pt x="10090" y="5889"/>
                </a:lnTo>
                <a:lnTo>
                  <a:pt x="9938" y="5953"/>
                </a:lnTo>
                <a:lnTo>
                  <a:pt x="9784" y="6016"/>
                </a:lnTo>
                <a:lnTo>
                  <a:pt x="9629" y="6078"/>
                </a:lnTo>
                <a:lnTo>
                  <a:pt x="9473" y="6137"/>
                </a:lnTo>
                <a:lnTo>
                  <a:pt x="9315" y="6195"/>
                </a:lnTo>
                <a:lnTo>
                  <a:pt x="9156" y="6252"/>
                </a:lnTo>
                <a:lnTo>
                  <a:pt x="8996" y="6306"/>
                </a:lnTo>
                <a:lnTo>
                  <a:pt x="8834" y="6359"/>
                </a:lnTo>
                <a:lnTo>
                  <a:pt x="8671" y="6411"/>
                </a:lnTo>
                <a:lnTo>
                  <a:pt x="8507" y="6461"/>
                </a:lnTo>
                <a:lnTo>
                  <a:pt x="8342" y="6509"/>
                </a:lnTo>
                <a:lnTo>
                  <a:pt x="8174" y="6556"/>
                </a:lnTo>
                <a:lnTo>
                  <a:pt x="8007" y="6601"/>
                </a:lnTo>
                <a:lnTo>
                  <a:pt x="7838" y="6644"/>
                </a:lnTo>
                <a:lnTo>
                  <a:pt x="7667" y="6686"/>
                </a:lnTo>
                <a:lnTo>
                  <a:pt x="7496" y="6727"/>
                </a:lnTo>
                <a:lnTo>
                  <a:pt x="7323" y="6764"/>
                </a:lnTo>
                <a:lnTo>
                  <a:pt x="7149" y="6801"/>
                </a:lnTo>
                <a:lnTo>
                  <a:pt x="6974" y="6836"/>
                </a:lnTo>
                <a:lnTo>
                  <a:pt x="6798" y="6869"/>
                </a:lnTo>
                <a:lnTo>
                  <a:pt x="6620" y="6901"/>
                </a:lnTo>
                <a:lnTo>
                  <a:pt x="6325" y="6950"/>
                </a:lnTo>
                <a:lnTo>
                  <a:pt x="6033" y="6993"/>
                </a:lnTo>
                <a:lnTo>
                  <a:pt x="5745" y="7032"/>
                </a:lnTo>
                <a:lnTo>
                  <a:pt x="5460" y="7064"/>
                </a:lnTo>
                <a:lnTo>
                  <a:pt x="5180" y="7093"/>
                </a:lnTo>
                <a:lnTo>
                  <a:pt x="4905" y="7116"/>
                </a:lnTo>
                <a:lnTo>
                  <a:pt x="4636" y="7136"/>
                </a:lnTo>
                <a:lnTo>
                  <a:pt x="4370" y="7152"/>
                </a:lnTo>
                <a:lnTo>
                  <a:pt x="4112" y="7163"/>
                </a:lnTo>
                <a:lnTo>
                  <a:pt x="3859" y="7172"/>
                </a:lnTo>
                <a:lnTo>
                  <a:pt x="3613" y="7178"/>
                </a:lnTo>
                <a:lnTo>
                  <a:pt x="3374" y="7180"/>
                </a:lnTo>
                <a:lnTo>
                  <a:pt x="3142" y="7180"/>
                </a:lnTo>
                <a:lnTo>
                  <a:pt x="2918" y="7177"/>
                </a:lnTo>
                <a:lnTo>
                  <a:pt x="2702" y="7171"/>
                </a:lnTo>
                <a:lnTo>
                  <a:pt x="2495" y="7164"/>
                </a:lnTo>
                <a:lnTo>
                  <a:pt x="2296" y="7156"/>
                </a:lnTo>
                <a:lnTo>
                  <a:pt x="2106" y="7146"/>
                </a:lnTo>
                <a:lnTo>
                  <a:pt x="1926" y="7135"/>
                </a:lnTo>
                <a:lnTo>
                  <a:pt x="1756" y="7122"/>
                </a:lnTo>
                <a:lnTo>
                  <a:pt x="1597" y="7110"/>
                </a:lnTo>
                <a:lnTo>
                  <a:pt x="1448" y="7097"/>
                </a:lnTo>
                <a:lnTo>
                  <a:pt x="1310" y="7083"/>
                </a:lnTo>
                <a:lnTo>
                  <a:pt x="1184" y="7069"/>
                </a:lnTo>
                <a:lnTo>
                  <a:pt x="1068" y="7056"/>
                </a:lnTo>
                <a:lnTo>
                  <a:pt x="966" y="7044"/>
                </a:lnTo>
                <a:lnTo>
                  <a:pt x="877" y="7033"/>
                </a:lnTo>
                <a:lnTo>
                  <a:pt x="799" y="7021"/>
                </a:lnTo>
                <a:lnTo>
                  <a:pt x="685" y="7005"/>
                </a:lnTo>
                <a:lnTo>
                  <a:pt x="628" y="6996"/>
                </a:lnTo>
                <a:lnTo>
                  <a:pt x="625" y="6982"/>
                </a:lnTo>
                <a:lnTo>
                  <a:pt x="622" y="6966"/>
                </a:lnTo>
                <a:lnTo>
                  <a:pt x="619" y="6952"/>
                </a:lnTo>
                <a:lnTo>
                  <a:pt x="615" y="6939"/>
                </a:lnTo>
                <a:lnTo>
                  <a:pt x="611" y="6924"/>
                </a:lnTo>
                <a:lnTo>
                  <a:pt x="606" y="6911"/>
                </a:lnTo>
                <a:lnTo>
                  <a:pt x="600" y="6898"/>
                </a:lnTo>
                <a:lnTo>
                  <a:pt x="594" y="6886"/>
                </a:lnTo>
                <a:lnTo>
                  <a:pt x="588" y="6873"/>
                </a:lnTo>
                <a:lnTo>
                  <a:pt x="580" y="6861"/>
                </a:lnTo>
                <a:lnTo>
                  <a:pt x="572" y="6849"/>
                </a:lnTo>
                <a:lnTo>
                  <a:pt x="564" y="6838"/>
                </a:lnTo>
                <a:lnTo>
                  <a:pt x="555" y="6827"/>
                </a:lnTo>
                <a:lnTo>
                  <a:pt x="546" y="6816"/>
                </a:lnTo>
                <a:lnTo>
                  <a:pt x="536" y="6806"/>
                </a:lnTo>
                <a:lnTo>
                  <a:pt x="525" y="6796"/>
                </a:lnTo>
                <a:lnTo>
                  <a:pt x="515" y="6787"/>
                </a:lnTo>
                <a:lnTo>
                  <a:pt x="504" y="6779"/>
                </a:lnTo>
                <a:lnTo>
                  <a:pt x="493" y="6770"/>
                </a:lnTo>
                <a:lnTo>
                  <a:pt x="481" y="6762"/>
                </a:lnTo>
                <a:lnTo>
                  <a:pt x="468" y="6755"/>
                </a:lnTo>
                <a:lnTo>
                  <a:pt x="456" y="6748"/>
                </a:lnTo>
                <a:lnTo>
                  <a:pt x="443" y="6742"/>
                </a:lnTo>
                <a:lnTo>
                  <a:pt x="430" y="6737"/>
                </a:lnTo>
                <a:lnTo>
                  <a:pt x="416" y="6732"/>
                </a:lnTo>
                <a:lnTo>
                  <a:pt x="403" y="6728"/>
                </a:lnTo>
                <a:lnTo>
                  <a:pt x="389" y="6723"/>
                </a:lnTo>
                <a:lnTo>
                  <a:pt x="374" y="6720"/>
                </a:lnTo>
                <a:lnTo>
                  <a:pt x="360" y="6718"/>
                </a:lnTo>
                <a:lnTo>
                  <a:pt x="345" y="6716"/>
                </a:lnTo>
                <a:lnTo>
                  <a:pt x="330" y="6715"/>
                </a:lnTo>
                <a:lnTo>
                  <a:pt x="315" y="6715"/>
                </a:lnTo>
                <a:lnTo>
                  <a:pt x="299" y="6715"/>
                </a:lnTo>
                <a:lnTo>
                  <a:pt x="283" y="6716"/>
                </a:lnTo>
                <a:lnTo>
                  <a:pt x="267" y="6718"/>
                </a:lnTo>
                <a:lnTo>
                  <a:pt x="251" y="6721"/>
                </a:lnTo>
                <a:lnTo>
                  <a:pt x="236" y="6724"/>
                </a:lnTo>
                <a:lnTo>
                  <a:pt x="221" y="6729"/>
                </a:lnTo>
                <a:lnTo>
                  <a:pt x="206" y="6734"/>
                </a:lnTo>
                <a:lnTo>
                  <a:pt x="192" y="6740"/>
                </a:lnTo>
                <a:lnTo>
                  <a:pt x="179" y="6746"/>
                </a:lnTo>
                <a:lnTo>
                  <a:pt x="164" y="6753"/>
                </a:lnTo>
                <a:lnTo>
                  <a:pt x="151" y="6760"/>
                </a:lnTo>
                <a:lnTo>
                  <a:pt x="139" y="6768"/>
                </a:lnTo>
                <a:lnTo>
                  <a:pt x="127" y="6778"/>
                </a:lnTo>
                <a:lnTo>
                  <a:pt x="114" y="6787"/>
                </a:lnTo>
                <a:lnTo>
                  <a:pt x="103" y="6797"/>
                </a:lnTo>
                <a:lnTo>
                  <a:pt x="92" y="6807"/>
                </a:lnTo>
                <a:lnTo>
                  <a:pt x="82" y="6817"/>
                </a:lnTo>
                <a:lnTo>
                  <a:pt x="71" y="6830"/>
                </a:lnTo>
                <a:lnTo>
                  <a:pt x="62" y="6841"/>
                </a:lnTo>
                <a:lnTo>
                  <a:pt x="54" y="6853"/>
                </a:lnTo>
                <a:lnTo>
                  <a:pt x="46" y="6866"/>
                </a:lnTo>
                <a:lnTo>
                  <a:pt x="38" y="6880"/>
                </a:lnTo>
                <a:lnTo>
                  <a:pt x="31" y="6893"/>
                </a:lnTo>
                <a:lnTo>
                  <a:pt x="24" y="6907"/>
                </a:lnTo>
                <a:lnTo>
                  <a:pt x="19" y="6921"/>
                </a:lnTo>
                <a:lnTo>
                  <a:pt x="14" y="6936"/>
                </a:lnTo>
                <a:lnTo>
                  <a:pt x="10" y="6951"/>
                </a:lnTo>
                <a:lnTo>
                  <a:pt x="6" y="6966"/>
                </a:lnTo>
                <a:lnTo>
                  <a:pt x="4" y="6982"/>
                </a:lnTo>
                <a:lnTo>
                  <a:pt x="2" y="6997"/>
                </a:lnTo>
                <a:lnTo>
                  <a:pt x="0" y="7013"/>
                </a:lnTo>
                <a:lnTo>
                  <a:pt x="0" y="7030"/>
                </a:lnTo>
                <a:lnTo>
                  <a:pt x="0" y="7046"/>
                </a:lnTo>
                <a:lnTo>
                  <a:pt x="2" y="7062"/>
                </a:lnTo>
                <a:lnTo>
                  <a:pt x="4" y="7078"/>
                </a:lnTo>
                <a:lnTo>
                  <a:pt x="6" y="7093"/>
                </a:lnTo>
                <a:lnTo>
                  <a:pt x="10" y="7108"/>
                </a:lnTo>
                <a:lnTo>
                  <a:pt x="14" y="7123"/>
                </a:lnTo>
                <a:lnTo>
                  <a:pt x="19" y="7138"/>
                </a:lnTo>
                <a:lnTo>
                  <a:pt x="24" y="7152"/>
                </a:lnTo>
                <a:lnTo>
                  <a:pt x="31" y="7166"/>
                </a:lnTo>
                <a:lnTo>
                  <a:pt x="38" y="7180"/>
                </a:lnTo>
                <a:lnTo>
                  <a:pt x="46" y="7193"/>
                </a:lnTo>
                <a:lnTo>
                  <a:pt x="54" y="7206"/>
                </a:lnTo>
                <a:lnTo>
                  <a:pt x="62" y="7218"/>
                </a:lnTo>
                <a:lnTo>
                  <a:pt x="71" y="7231"/>
                </a:lnTo>
                <a:lnTo>
                  <a:pt x="82" y="7242"/>
                </a:lnTo>
                <a:lnTo>
                  <a:pt x="92" y="7253"/>
                </a:lnTo>
                <a:lnTo>
                  <a:pt x="103" y="7263"/>
                </a:lnTo>
                <a:lnTo>
                  <a:pt x="114" y="7272"/>
                </a:lnTo>
                <a:lnTo>
                  <a:pt x="127" y="7283"/>
                </a:lnTo>
                <a:lnTo>
                  <a:pt x="139" y="7291"/>
                </a:lnTo>
                <a:lnTo>
                  <a:pt x="151" y="7299"/>
                </a:lnTo>
                <a:lnTo>
                  <a:pt x="164" y="7307"/>
                </a:lnTo>
                <a:lnTo>
                  <a:pt x="179" y="7313"/>
                </a:lnTo>
                <a:lnTo>
                  <a:pt x="192" y="7320"/>
                </a:lnTo>
                <a:lnTo>
                  <a:pt x="206" y="7325"/>
                </a:lnTo>
                <a:lnTo>
                  <a:pt x="221" y="7331"/>
                </a:lnTo>
                <a:lnTo>
                  <a:pt x="236" y="7335"/>
                </a:lnTo>
                <a:lnTo>
                  <a:pt x="251" y="7338"/>
                </a:lnTo>
                <a:lnTo>
                  <a:pt x="267" y="7341"/>
                </a:lnTo>
                <a:lnTo>
                  <a:pt x="283" y="7343"/>
                </a:lnTo>
                <a:lnTo>
                  <a:pt x="299" y="7344"/>
                </a:lnTo>
                <a:lnTo>
                  <a:pt x="315" y="7345"/>
                </a:lnTo>
                <a:lnTo>
                  <a:pt x="339" y="7344"/>
                </a:lnTo>
                <a:lnTo>
                  <a:pt x="361" y="7341"/>
                </a:lnTo>
                <a:lnTo>
                  <a:pt x="384" y="7337"/>
                </a:lnTo>
                <a:lnTo>
                  <a:pt x="405" y="7332"/>
                </a:lnTo>
                <a:lnTo>
                  <a:pt x="427" y="7323"/>
                </a:lnTo>
                <a:lnTo>
                  <a:pt x="447" y="7315"/>
                </a:lnTo>
                <a:lnTo>
                  <a:pt x="467" y="7305"/>
                </a:lnTo>
                <a:lnTo>
                  <a:pt x="486" y="7294"/>
                </a:lnTo>
                <a:lnTo>
                  <a:pt x="504" y="7281"/>
                </a:lnTo>
                <a:lnTo>
                  <a:pt x="520" y="7267"/>
                </a:lnTo>
                <a:lnTo>
                  <a:pt x="537" y="7252"/>
                </a:lnTo>
                <a:lnTo>
                  <a:pt x="551" y="7237"/>
                </a:lnTo>
                <a:lnTo>
                  <a:pt x="565" y="7219"/>
                </a:lnTo>
                <a:lnTo>
                  <a:pt x="578" y="7201"/>
                </a:lnTo>
                <a:lnTo>
                  <a:pt x="589" y="7183"/>
                </a:lnTo>
                <a:lnTo>
                  <a:pt x="598" y="7163"/>
                </a:lnTo>
                <a:lnTo>
                  <a:pt x="629" y="7167"/>
                </a:lnTo>
                <a:lnTo>
                  <a:pt x="681" y="7175"/>
                </a:lnTo>
                <a:lnTo>
                  <a:pt x="754" y="7187"/>
                </a:lnTo>
                <a:lnTo>
                  <a:pt x="848" y="7199"/>
                </a:lnTo>
                <a:lnTo>
                  <a:pt x="960" y="7213"/>
                </a:lnTo>
                <a:lnTo>
                  <a:pt x="1092" y="7230"/>
                </a:lnTo>
                <a:lnTo>
                  <a:pt x="1242" y="7246"/>
                </a:lnTo>
                <a:lnTo>
                  <a:pt x="1409" y="7262"/>
                </a:lnTo>
                <a:lnTo>
                  <a:pt x="1594" y="7279"/>
                </a:lnTo>
                <a:lnTo>
                  <a:pt x="1794" y="7295"/>
                </a:lnTo>
                <a:lnTo>
                  <a:pt x="1900" y="7302"/>
                </a:lnTo>
                <a:lnTo>
                  <a:pt x="2009" y="7309"/>
                </a:lnTo>
                <a:lnTo>
                  <a:pt x="2122" y="7316"/>
                </a:lnTo>
                <a:lnTo>
                  <a:pt x="2240" y="7322"/>
                </a:lnTo>
                <a:lnTo>
                  <a:pt x="2360" y="7329"/>
                </a:lnTo>
                <a:lnTo>
                  <a:pt x="2485" y="7334"/>
                </a:lnTo>
                <a:lnTo>
                  <a:pt x="2611" y="7339"/>
                </a:lnTo>
                <a:lnTo>
                  <a:pt x="2742" y="7342"/>
                </a:lnTo>
                <a:lnTo>
                  <a:pt x="2875" y="7345"/>
                </a:lnTo>
                <a:lnTo>
                  <a:pt x="3012" y="7348"/>
                </a:lnTo>
                <a:lnTo>
                  <a:pt x="3152" y="7349"/>
                </a:lnTo>
                <a:lnTo>
                  <a:pt x="3294" y="7349"/>
                </a:lnTo>
                <a:lnTo>
                  <a:pt x="3477" y="7349"/>
                </a:lnTo>
                <a:lnTo>
                  <a:pt x="3665" y="7346"/>
                </a:lnTo>
                <a:lnTo>
                  <a:pt x="3857" y="7342"/>
                </a:lnTo>
                <a:lnTo>
                  <a:pt x="4053" y="7336"/>
                </a:lnTo>
                <a:lnTo>
                  <a:pt x="4252" y="7328"/>
                </a:lnTo>
                <a:lnTo>
                  <a:pt x="4455" y="7316"/>
                </a:lnTo>
                <a:lnTo>
                  <a:pt x="4558" y="7310"/>
                </a:lnTo>
                <a:lnTo>
                  <a:pt x="4661" y="7304"/>
                </a:lnTo>
                <a:lnTo>
                  <a:pt x="4766" y="7297"/>
                </a:lnTo>
                <a:lnTo>
                  <a:pt x="4871" y="7289"/>
                </a:lnTo>
                <a:lnTo>
                  <a:pt x="4977" y="7281"/>
                </a:lnTo>
                <a:lnTo>
                  <a:pt x="5084" y="7271"/>
                </a:lnTo>
                <a:lnTo>
                  <a:pt x="5192" y="7261"/>
                </a:lnTo>
                <a:lnTo>
                  <a:pt x="5300" y="7251"/>
                </a:lnTo>
                <a:lnTo>
                  <a:pt x="5408" y="7240"/>
                </a:lnTo>
                <a:lnTo>
                  <a:pt x="5518" y="7229"/>
                </a:lnTo>
                <a:lnTo>
                  <a:pt x="5628" y="7215"/>
                </a:lnTo>
                <a:lnTo>
                  <a:pt x="5739" y="7202"/>
                </a:lnTo>
                <a:lnTo>
                  <a:pt x="5850" y="7189"/>
                </a:lnTo>
                <a:lnTo>
                  <a:pt x="5962" y="7173"/>
                </a:lnTo>
                <a:lnTo>
                  <a:pt x="6074" y="7158"/>
                </a:lnTo>
                <a:lnTo>
                  <a:pt x="6188" y="7142"/>
                </a:lnTo>
                <a:lnTo>
                  <a:pt x="6301" y="7124"/>
                </a:lnTo>
                <a:lnTo>
                  <a:pt x="6415" y="7107"/>
                </a:lnTo>
                <a:lnTo>
                  <a:pt x="6529" y="7088"/>
                </a:lnTo>
                <a:lnTo>
                  <a:pt x="6645" y="7068"/>
                </a:lnTo>
                <a:lnTo>
                  <a:pt x="6824" y="7037"/>
                </a:lnTo>
                <a:lnTo>
                  <a:pt x="7003" y="7002"/>
                </a:lnTo>
                <a:lnTo>
                  <a:pt x="7179" y="6967"/>
                </a:lnTo>
                <a:lnTo>
                  <a:pt x="7356" y="6930"/>
                </a:lnTo>
                <a:lnTo>
                  <a:pt x="7531" y="6891"/>
                </a:lnTo>
                <a:lnTo>
                  <a:pt x="7705" y="6850"/>
                </a:lnTo>
                <a:lnTo>
                  <a:pt x="7877" y="6808"/>
                </a:lnTo>
                <a:lnTo>
                  <a:pt x="8049" y="6764"/>
                </a:lnTo>
                <a:lnTo>
                  <a:pt x="8218" y="6718"/>
                </a:lnTo>
                <a:lnTo>
                  <a:pt x="8387" y="6671"/>
                </a:lnTo>
                <a:lnTo>
                  <a:pt x="8555" y="6622"/>
                </a:lnTo>
                <a:lnTo>
                  <a:pt x="8721" y="6572"/>
                </a:lnTo>
                <a:lnTo>
                  <a:pt x="8885" y="6520"/>
                </a:lnTo>
                <a:lnTo>
                  <a:pt x="9050" y="6466"/>
                </a:lnTo>
                <a:lnTo>
                  <a:pt x="9212" y="6411"/>
                </a:lnTo>
                <a:lnTo>
                  <a:pt x="9372" y="6354"/>
                </a:lnTo>
                <a:lnTo>
                  <a:pt x="9532" y="6296"/>
                </a:lnTo>
                <a:lnTo>
                  <a:pt x="9691" y="6235"/>
                </a:lnTo>
                <a:lnTo>
                  <a:pt x="9848" y="6173"/>
                </a:lnTo>
                <a:lnTo>
                  <a:pt x="10004" y="6109"/>
                </a:lnTo>
                <a:lnTo>
                  <a:pt x="10158" y="6045"/>
                </a:lnTo>
                <a:lnTo>
                  <a:pt x="10311" y="5978"/>
                </a:lnTo>
                <a:lnTo>
                  <a:pt x="10463" y="5909"/>
                </a:lnTo>
                <a:lnTo>
                  <a:pt x="10613" y="5839"/>
                </a:lnTo>
                <a:lnTo>
                  <a:pt x="10762" y="5767"/>
                </a:lnTo>
                <a:lnTo>
                  <a:pt x="10910" y="5694"/>
                </a:lnTo>
                <a:lnTo>
                  <a:pt x="11056" y="5619"/>
                </a:lnTo>
                <a:lnTo>
                  <a:pt x="11201" y="5543"/>
                </a:lnTo>
                <a:lnTo>
                  <a:pt x="11344" y="5464"/>
                </a:lnTo>
                <a:lnTo>
                  <a:pt x="11485" y="5385"/>
                </a:lnTo>
                <a:lnTo>
                  <a:pt x="11626" y="5303"/>
                </a:lnTo>
                <a:lnTo>
                  <a:pt x="11765" y="5220"/>
                </a:lnTo>
                <a:lnTo>
                  <a:pt x="11932" y="5117"/>
                </a:lnTo>
                <a:lnTo>
                  <a:pt x="12098" y="5011"/>
                </a:lnTo>
                <a:lnTo>
                  <a:pt x="12261" y="4904"/>
                </a:lnTo>
                <a:lnTo>
                  <a:pt x="12422" y="4793"/>
                </a:lnTo>
                <a:lnTo>
                  <a:pt x="12580" y="4681"/>
                </a:lnTo>
                <a:lnTo>
                  <a:pt x="12737" y="4565"/>
                </a:lnTo>
                <a:lnTo>
                  <a:pt x="12891" y="4448"/>
                </a:lnTo>
                <a:lnTo>
                  <a:pt x="13043" y="4329"/>
                </a:lnTo>
                <a:lnTo>
                  <a:pt x="13193" y="4207"/>
                </a:lnTo>
                <a:lnTo>
                  <a:pt x="13341" y="4083"/>
                </a:lnTo>
                <a:lnTo>
                  <a:pt x="13487" y="3956"/>
                </a:lnTo>
                <a:lnTo>
                  <a:pt x="13630" y="3828"/>
                </a:lnTo>
                <a:lnTo>
                  <a:pt x="13772" y="3696"/>
                </a:lnTo>
                <a:lnTo>
                  <a:pt x="13911" y="3562"/>
                </a:lnTo>
                <a:lnTo>
                  <a:pt x="14048" y="3427"/>
                </a:lnTo>
                <a:lnTo>
                  <a:pt x="14182" y="3289"/>
                </a:lnTo>
                <a:lnTo>
                  <a:pt x="14314" y="3148"/>
                </a:lnTo>
                <a:lnTo>
                  <a:pt x="14444" y="3006"/>
                </a:lnTo>
                <a:lnTo>
                  <a:pt x="14572" y="2861"/>
                </a:lnTo>
                <a:lnTo>
                  <a:pt x="14697" y="2714"/>
                </a:lnTo>
                <a:lnTo>
                  <a:pt x="14821" y="2564"/>
                </a:lnTo>
                <a:lnTo>
                  <a:pt x="14941" y="2413"/>
                </a:lnTo>
                <a:lnTo>
                  <a:pt x="15060" y="2259"/>
                </a:lnTo>
                <a:lnTo>
                  <a:pt x="15176" y="2104"/>
                </a:lnTo>
                <a:lnTo>
                  <a:pt x="15290" y="1946"/>
                </a:lnTo>
                <a:lnTo>
                  <a:pt x="15402" y="1786"/>
                </a:lnTo>
                <a:lnTo>
                  <a:pt x="15512" y="1622"/>
                </a:lnTo>
                <a:lnTo>
                  <a:pt x="15619" y="1458"/>
                </a:lnTo>
                <a:lnTo>
                  <a:pt x="15723" y="1291"/>
                </a:lnTo>
                <a:lnTo>
                  <a:pt x="15825" y="1122"/>
                </a:lnTo>
                <a:lnTo>
                  <a:pt x="15926" y="951"/>
                </a:lnTo>
                <a:lnTo>
                  <a:pt x="16023" y="778"/>
                </a:lnTo>
                <a:lnTo>
                  <a:pt x="16248" y="1047"/>
                </a:lnTo>
                <a:lnTo>
                  <a:pt x="16326" y="0"/>
                </a:lnTo>
                <a:close/>
                <a:moveTo>
                  <a:pt x="315" y="7175"/>
                </a:moveTo>
                <a:lnTo>
                  <a:pt x="300" y="7174"/>
                </a:lnTo>
                <a:lnTo>
                  <a:pt x="286" y="7172"/>
                </a:lnTo>
                <a:lnTo>
                  <a:pt x="271" y="7168"/>
                </a:lnTo>
                <a:lnTo>
                  <a:pt x="258" y="7163"/>
                </a:lnTo>
                <a:lnTo>
                  <a:pt x="246" y="7157"/>
                </a:lnTo>
                <a:lnTo>
                  <a:pt x="234" y="7150"/>
                </a:lnTo>
                <a:lnTo>
                  <a:pt x="222" y="7142"/>
                </a:lnTo>
                <a:lnTo>
                  <a:pt x="212" y="7133"/>
                </a:lnTo>
                <a:lnTo>
                  <a:pt x="203" y="7122"/>
                </a:lnTo>
                <a:lnTo>
                  <a:pt x="195" y="7111"/>
                </a:lnTo>
                <a:lnTo>
                  <a:pt x="187" y="7099"/>
                </a:lnTo>
                <a:lnTo>
                  <a:pt x="181" y="7086"/>
                </a:lnTo>
                <a:lnTo>
                  <a:pt x="177" y="7072"/>
                </a:lnTo>
                <a:lnTo>
                  <a:pt x="172" y="7059"/>
                </a:lnTo>
                <a:lnTo>
                  <a:pt x="170" y="7045"/>
                </a:lnTo>
                <a:lnTo>
                  <a:pt x="169" y="7030"/>
                </a:lnTo>
                <a:lnTo>
                  <a:pt x="170" y="7015"/>
                </a:lnTo>
                <a:lnTo>
                  <a:pt x="172" y="7000"/>
                </a:lnTo>
                <a:lnTo>
                  <a:pt x="177" y="6987"/>
                </a:lnTo>
                <a:lnTo>
                  <a:pt x="181" y="6973"/>
                </a:lnTo>
                <a:lnTo>
                  <a:pt x="187" y="6960"/>
                </a:lnTo>
                <a:lnTo>
                  <a:pt x="195" y="6949"/>
                </a:lnTo>
                <a:lnTo>
                  <a:pt x="203" y="6938"/>
                </a:lnTo>
                <a:lnTo>
                  <a:pt x="212" y="6927"/>
                </a:lnTo>
                <a:lnTo>
                  <a:pt x="222" y="6917"/>
                </a:lnTo>
                <a:lnTo>
                  <a:pt x="234" y="6909"/>
                </a:lnTo>
                <a:lnTo>
                  <a:pt x="246" y="6902"/>
                </a:lnTo>
                <a:lnTo>
                  <a:pt x="258" y="6896"/>
                </a:lnTo>
                <a:lnTo>
                  <a:pt x="271" y="6891"/>
                </a:lnTo>
                <a:lnTo>
                  <a:pt x="286" y="6888"/>
                </a:lnTo>
                <a:lnTo>
                  <a:pt x="300" y="6885"/>
                </a:lnTo>
                <a:lnTo>
                  <a:pt x="315" y="6885"/>
                </a:lnTo>
                <a:lnTo>
                  <a:pt x="330" y="6885"/>
                </a:lnTo>
                <a:lnTo>
                  <a:pt x="344" y="6888"/>
                </a:lnTo>
                <a:lnTo>
                  <a:pt x="358" y="6891"/>
                </a:lnTo>
                <a:lnTo>
                  <a:pt x="371" y="6896"/>
                </a:lnTo>
                <a:lnTo>
                  <a:pt x="384" y="6902"/>
                </a:lnTo>
                <a:lnTo>
                  <a:pt x="396" y="6909"/>
                </a:lnTo>
                <a:lnTo>
                  <a:pt x="407" y="6917"/>
                </a:lnTo>
                <a:lnTo>
                  <a:pt x="417" y="6927"/>
                </a:lnTo>
                <a:lnTo>
                  <a:pt x="427" y="6938"/>
                </a:lnTo>
                <a:lnTo>
                  <a:pt x="436" y="6949"/>
                </a:lnTo>
                <a:lnTo>
                  <a:pt x="443" y="6960"/>
                </a:lnTo>
                <a:lnTo>
                  <a:pt x="449" y="6973"/>
                </a:lnTo>
                <a:lnTo>
                  <a:pt x="454" y="6987"/>
                </a:lnTo>
                <a:lnTo>
                  <a:pt x="457" y="7000"/>
                </a:lnTo>
                <a:lnTo>
                  <a:pt x="459" y="7015"/>
                </a:lnTo>
                <a:lnTo>
                  <a:pt x="460" y="7030"/>
                </a:lnTo>
                <a:lnTo>
                  <a:pt x="459" y="7045"/>
                </a:lnTo>
                <a:lnTo>
                  <a:pt x="457" y="7059"/>
                </a:lnTo>
                <a:lnTo>
                  <a:pt x="454" y="7072"/>
                </a:lnTo>
                <a:lnTo>
                  <a:pt x="449" y="7086"/>
                </a:lnTo>
                <a:lnTo>
                  <a:pt x="443" y="7099"/>
                </a:lnTo>
                <a:lnTo>
                  <a:pt x="436" y="7111"/>
                </a:lnTo>
                <a:lnTo>
                  <a:pt x="427" y="7122"/>
                </a:lnTo>
                <a:lnTo>
                  <a:pt x="417" y="7133"/>
                </a:lnTo>
                <a:lnTo>
                  <a:pt x="407" y="7142"/>
                </a:lnTo>
                <a:lnTo>
                  <a:pt x="396" y="7150"/>
                </a:lnTo>
                <a:lnTo>
                  <a:pt x="384" y="7157"/>
                </a:lnTo>
                <a:lnTo>
                  <a:pt x="371" y="7163"/>
                </a:lnTo>
                <a:lnTo>
                  <a:pt x="358" y="7168"/>
                </a:lnTo>
                <a:lnTo>
                  <a:pt x="344" y="7172"/>
                </a:lnTo>
                <a:lnTo>
                  <a:pt x="330" y="7174"/>
                </a:lnTo>
                <a:lnTo>
                  <a:pt x="315" y="71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20" name="iṥļïdê">
            <a:extLst>
              <a:ext uri="{FF2B5EF4-FFF2-40B4-BE49-F238E27FC236}">
                <a16:creationId xmlns:a16="http://schemas.microsoft.com/office/drawing/2014/main" id="{0B441909-B662-4CB3-9609-E7AC9221CB3B}"/>
              </a:ext>
            </a:extLst>
          </p:cNvPr>
          <p:cNvSpPr/>
          <p:nvPr/>
        </p:nvSpPr>
        <p:spPr>
          <a:xfrm>
            <a:off x="2704934" y="4977092"/>
            <a:ext cx="1217792" cy="1217792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23" name="íšļíḍè">
            <a:extLst>
              <a:ext uri="{FF2B5EF4-FFF2-40B4-BE49-F238E27FC236}">
                <a16:creationId xmlns:a16="http://schemas.microsoft.com/office/drawing/2014/main" id="{3F7739E0-E938-4517-8C26-87706C73A878}"/>
              </a:ext>
            </a:extLst>
          </p:cNvPr>
          <p:cNvSpPr/>
          <p:nvPr/>
        </p:nvSpPr>
        <p:spPr>
          <a:xfrm>
            <a:off x="6652269" y="4368196"/>
            <a:ext cx="1217792" cy="1217792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26" name="ïṥlíḍê">
            <a:extLst>
              <a:ext uri="{FF2B5EF4-FFF2-40B4-BE49-F238E27FC236}">
                <a16:creationId xmlns:a16="http://schemas.microsoft.com/office/drawing/2014/main" id="{3AE7E4BD-D038-4A55-936C-102DA9072904}"/>
              </a:ext>
            </a:extLst>
          </p:cNvPr>
          <p:cNvSpPr/>
          <p:nvPr/>
        </p:nvSpPr>
        <p:spPr>
          <a:xfrm>
            <a:off x="9373076" y="2430579"/>
            <a:ext cx="1217792" cy="1217792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31" name="îsḷïḑé">
            <a:extLst>
              <a:ext uri="{FF2B5EF4-FFF2-40B4-BE49-F238E27FC236}">
                <a16:creationId xmlns:a16="http://schemas.microsoft.com/office/drawing/2014/main" id="{921FF65A-7420-4EAD-A53B-04A8E28B6C59}"/>
              </a:ext>
            </a:extLst>
          </p:cNvPr>
          <p:cNvSpPr/>
          <p:nvPr/>
        </p:nvSpPr>
        <p:spPr bwMode="auto">
          <a:xfrm>
            <a:off x="3043502" y="4876936"/>
            <a:ext cx="150813" cy="142875"/>
          </a:xfrm>
          <a:custGeom>
            <a:avLst/>
            <a:gdLst>
              <a:gd name="T0" fmla="*/ 99 w 284"/>
              <a:gd name="T1" fmla="*/ 5 h 270"/>
              <a:gd name="T2" fmla="*/ 284 w 284"/>
              <a:gd name="T3" fmla="*/ 185 h 270"/>
              <a:gd name="T4" fmla="*/ 254 w 284"/>
              <a:gd name="T5" fmla="*/ 189 h 270"/>
              <a:gd name="T6" fmla="*/ 224 w 284"/>
              <a:gd name="T7" fmla="*/ 195 h 270"/>
              <a:gd name="T8" fmla="*/ 194 w 284"/>
              <a:gd name="T9" fmla="*/ 201 h 270"/>
              <a:gd name="T10" fmla="*/ 165 w 284"/>
              <a:gd name="T11" fmla="*/ 208 h 270"/>
              <a:gd name="T12" fmla="*/ 143 w 284"/>
              <a:gd name="T13" fmla="*/ 215 h 270"/>
              <a:gd name="T14" fmla="*/ 122 w 284"/>
              <a:gd name="T15" fmla="*/ 222 h 270"/>
              <a:gd name="T16" fmla="*/ 101 w 284"/>
              <a:gd name="T17" fmla="*/ 229 h 270"/>
              <a:gd name="T18" fmla="*/ 81 w 284"/>
              <a:gd name="T19" fmla="*/ 236 h 270"/>
              <a:gd name="T20" fmla="*/ 60 w 284"/>
              <a:gd name="T21" fmla="*/ 244 h 270"/>
              <a:gd name="T22" fmla="*/ 40 w 284"/>
              <a:gd name="T23" fmla="*/ 252 h 270"/>
              <a:gd name="T24" fmla="*/ 20 w 284"/>
              <a:gd name="T25" fmla="*/ 260 h 270"/>
              <a:gd name="T26" fmla="*/ 0 w 284"/>
              <a:gd name="T27" fmla="*/ 270 h 270"/>
              <a:gd name="T28" fmla="*/ 68 w 284"/>
              <a:gd name="T29" fmla="*/ 10 h 270"/>
              <a:gd name="T30" fmla="*/ 71 w 284"/>
              <a:gd name="T31" fmla="*/ 6 h 270"/>
              <a:gd name="T32" fmla="*/ 74 w 284"/>
              <a:gd name="T33" fmla="*/ 4 h 270"/>
              <a:gd name="T34" fmla="*/ 78 w 284"/>
              <a:gd name="T35" fmla="*/ 2 h 270"/>
              <a:gd name="T36" fmla="*/ 82 w 284"/>
              <a:gd name="T37" fmla="*/ 0 h 270"/>
              <a:gd name="T38" fmla="*/ 86 w 284"/>
              <a:gd name="T39" fmla="*/ 0 h 270"/>
              <a:gd name="T40" fmla="*/ 91 w 284"/>
              <a:gd name="T41" fmla="*/ 0 h 270"/>
              <a:gd name="T42" fmla="*/ 95 w 284"/>
              <a:gd name="T43" fmla="*/ 2 h 270"/>
              <a:gd name="T44" fmla="*/ 99 w 284"/>
              <a:gd name="T45" fmla="*/ 5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4" h="270">
                <a:moveTo>
                  <a:pt x="99" y="5"/>
                </a:moveTo>
                <a:lnTo>
                  <a:pt x="284" y="185"/>
                </a:lnTo>
                <a:lnTo>
                  <a:pt x="254" y="189"/>
                </a:lnTo>
                <a:lnTo>
                  <a:pt x="224" y="195"/>
                </a:lnTo>
                <a:lnTo>
                  <a:pt x="194" y="201"/>
                </a:lnTo>
                <a:lnTo>
                  <a:pt x="165" y="208"/>
                </a:lnTo>
                <a:lnTo>
                  <a:pt x="143" y="215"/>
                </a:lnTo>
                <a:lnTo>
                  <a:pt x="122" y="222"/>
                </a:lnTo>
                <a:lnTo>
                  <a:pt x="101" y="229"/>
                </a:lnTo>
                <a:lnTo>
                  <a:pt x="81" y="236"/>
                </a:lnTo>
                <a:lnTo>
                  <a:pt x="60" y="244"/>
                </a:lnTo>
                <a:lnTo>
                  <a:pt x="40" y="252"/>
                </a:lnTo>
                <a:lnTo>
                  <a:pt x="20" y="260"/>
                </a:lnTo>
                <a:lnTo>
                  <a:pt x="0" y="270"/>
                </a:lnTo>
                <a:lnTo>
                  <a:pt x="68" y="10"/>
                </a:lnTo>
                <a:lnTo>
                  <a:pt x="71" y="6"/>
                </a:lnTo>
                <a:lnTo>
                  <a:pt x="74" y="4"/>
                </a:lnTo>
                <a:lnTo>
                  <a:pt x="78" y="2"/>
                </a:lnTo>
                <a:lnTo>
                  <a:pt x="82" y="0"/>
                </a:lnTo>
                <a:lnTo>
                  <a:pt x="86" y="0"/>
                </a:lnTo>
                <a:lnTo>
                  <a:pt x="91" y="0"/>
                </a:lnTo>
                <a:lnTo>
                  <a:pt x="95" y="2"/>
                </a:lnTo>
                <a:lnTo>
                  <a:pt x="99" y="5"/>
                </a:lnTo>
                <a:close/>
              </a:path>
            </a:pathLst>
          </a:custGeom>
          <a:solidFill>
            <a:srgbClr val="637B8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25000" lnSpcReduction="20000"/>
          </a:bodyPr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32" name="iṧļîďé">
            <a:extLst>
              <a:ext uri="{FF2B5EF4-FFF2-40B4-BE49-F238E27FC236}">
                <a16:creationId xmlns:a16="http://schemas.microsoft.com/office/drawing/2014/main" id="{9BE0ECAD-0C76-461A-8D38-2FA823FCDCCC}"/>
              </a:ext>
            </a:extLst>
          </p:cNvPr>
          <p:cNvSpPr/>
          <p:nvPr/>
        </p:nvSpPr>
        <p:spPr bwMode="auto">
          <a:xfrm rot="19799708">
            <a:off x="9451339" y="2484621"/>
            <a:ext cx="150813" cy="142875"/>
          </a:xfrm>
          <a:custGeom>
            <a:avLst/>
            <a:gdLst>
              <a:gd name="T0" fmla="*/ 99 w 284"/>
              <a:gd name="T1" fmla="*/ 5 h 270"/>
              <a:gd name="T2" fmla="*/ 284 w 284"/>
              <a:gd name="T3" fmla="*/ 185 h 270"/>
              <a:gd name="T4" fmla="*/ 254 w 284"/>
              <a:gd name="T5" fmla="*/ 189 h 270"/>
              <a:gd name="T6" fmla="*/ 224 w 284"/>
              <a:gd name="T7" fmla="*/ 195 h 270"/>
              <a:gd name="T8" fmla="*/ 194 w 284"/>
              <a:gd name="T9" fmla="*/ 201 h 270"/>
              <a:gd name="T10" fmla="*/ 165 w 284"/>
              <a:gd name="T11" fmla="*/ 208 h 270"/>
              <a:gd name="T12" fmla="*/ 143 w 284"/>
              <a:gd name="T13" fmla="*/ 215 h 270"/>
              <a:gd name="T14" fmla="*/ 122 w 284"/>
              <a:gd name="T15" fmla="*/ 222 h 270"/>
              <a:gd name="T16" fmla="*/ 101 w 284"/>
              <a:gd name="T17" fmla="*/ 229 h 270"/>
              <a:gd name="T18" fmla="*/ 81 w 284"/>
              <a:gd name="T19" fmla="*/ 236 h 270"/>
              <a:gd name="T20" fmla="*/ 60 w 284"/>
              <a:gd name="T21" fmla="*/ 244 h 270"/>
              <a:gd name="T22" fmla="*/ 40 w 284"/>
              <a:gd name="T23" fmla="*/ 252 h 270"/>
              <a:gd name="T24" fmla="*/ 20 w 284"/>
              <a:gd name="T25" fmla="*/ 260 h 270"/>
              <a:gd name="T26" fmla="*/ 0 w 284"/>
              <a:gd name="T27" fmla="*/ 270 h 270"/>
              <a:gd name="T28" fmla="*/ 68 w 284"/>
              <a:gd name="T29" fmla="*/ 10 h 270"/>
              <a:gd name="T30" fmla="*/ 71 w 284"/>
              <a:gd name="T31" fmla="*/ 6 h 270"/>
              <a:gd name="T32" fmla="*/ 74 w 284"/>
              <a:gd name="T33" fmla="*/ 4 h 270"/>
              <a:gd name="T34" fmla="*/ 78 w 284"/>
              <a:gd name="T35" fmla="*/ 2 h 270"/>
              <a:gd name="T36" fmla="*/ 82 w 284"/>
              <a:gd name="T37" fmla="*/ 0 h 270"/>
              <a:gd name="T38" fmla="*/ 86 w 284"/>
              <a:gd name="T39" fmla="*/ 0 h 270"/>
              <a:gd name="T40" fmla="*/ 91 w 284"/>
              <a:gd name="T41" fmla="*/ 0 h 270"/>
              <a:gd name="T42" fmla="*/ 95 w 284"/>
              <a:gd name="T43" fmla="*/ 2 h 270"/>
              <a:gd name="T44" fmla="*/ 99 w 284"/>
              <a:gd name="T45" fmla="*/ 5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4" h="270">
                <a:moveTo>
                  <a:pt x="99" y="5"/>
                </a:moveTo>
                <a:lnTo>
                  <a:pt x="284" y="185"/>
                </a:lnTo>
                <a:lnTo>
                  <a:pt x="254" y="189"/>
                </a:lnTo>
                <a:lnTo>
                  <a:pt x="224" y="195"/>
                </a:lnTo>
                <a:lnTo>
                  <a:pt x="194" y="201"/>
                </a:lnTo>
                <a:lnTo>
                  <a:pt x="165" y="208"/>
                </a:lnTo>
                <a:lnTo>
                  <a:pt x="143" y="215"/>
                </a:lnTo>
                <a:lnTo>
                  <a:pt x="122" y="222"/>
                </a:lnTo>
                <a:lnTo>
                  <a:pt x="101" y="229"/>
                </a:lnTo>
                <a:lnTo>
                  <a:pt x="81" y="236"/>
                </a:lnTo>
                <a:lnTo>
                  <a:pt x="60" y="244"/>
                </a:lnTo>
                <a:lnTo>
                  <a:pt x="40" y="252"/>
                </a:lnTo>
                <a:lnTo>
                  <a:pt x="20" y="260"/>
                </a:lnTo>
                <a:lnTo>
                  <a:pt x="0" y="270"/>
                </a:lnTo>
                <a:lnTo>
                  <a:pt x="68" y="10"/>
                </a:lnTo>
                <a:lnTo>
                  <a:pt x="71" y="6"/>
                </a:lnTo>
                <a:lnTo>
                  <a:pt x="74" y="4"/>
                </a:lnTo>
                <a:lnTo>
                  <a:pt x="78" y="2"/>
                </a:lnTo>
                <a:lnTo>
                  <a:pt x="82" y="0"/>
                </a:lnTo>
                <a:lnTo>
                  <a:pt x="86" y="0"/>
                </a:lnTo>
                <a:lnTo>
                  <a:pt x="91" y="0"/>
                </a:lnTo>
                <a:lnTo>
                  <a:pt x="95" y="2"/>
                </a:lnTo>
                <a:lnTo>
                  <a:pt x="99" y="5"/>
                </a:lnTo>
                <a:close/>
              </a:path>
            </a:pathLst>
          </a:custGeom>
          <a:solidFill>
            <a:srgbClr val="637B8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25000" lnSpcReduction="20000"/>
          </a:bodyPr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33" name="îŝḷidé">
            <a:extLst>
              <a:ext uri="{FF2B5EF4-FFF2-40B4-BE49-F238E27FC236}">
                <a16:creationId xmlns:a16="http://schemas.microsoft.com/office/drawing/2014/main" id="{7422E51D-8296-46D2-8903-E3C107FB9F48}"/>
              </a:ext>
            </a:extLst>
          </p:cNvPr>
          <p:cNvSpPr/>
          <p:nvPr/>
        </p:nvSpPr>
        <p:spPr bwMode="auto">
          <a:xfrm rot="7883551">
            <a:off x="8405080" y="4805498"/>
            <a:ext cx="150813" cy="142875"/>
          </a:xfrm>
          <a:custGeom>
            <a:avLst/>
            <a:gdLst>
              <a:gd name="T0" fmla="*/ 99 w 284"/>
              <a:gd name="T1" fmla="*/ 5 h 270"/>
              <a:gd name="T2" fmla="*/ 284 w 284"/>
              <a:gd name="T3" fmla="*/ 185 h 270"/>
              <a:gd name="T4" fmla="*/ 254 w 284"/>
              <a:gd name="T5" fmla="*/ 189 h 270"/>
              <a:gd name="T6" fmla="*/ 224 w 284"/>
              <a:gd name="T7" fmla="*/ 195 h 270"/>
              <a:gd name="T8" fmla="*/ 194 w 284"/>
              <a:gd name="T9" fmla="*/ 201 h 270"/>
              <a:gd name="T10" fmla="*/ 165 w 284"/>
              <a:gd name="T11" fmla="*/ 208 h 270"/>
              <a:gd name="T12" fmla="*/ 143 w 284"/>
              <a:gd name="T13" fmla="*/ 215 h 270"/>
              <a:gd name="T14" fmla="*/ 122 w 284"/>
              <a:gd name="T15" fmla="*/ 222 h 270"/>
              <a:gd name="T16" fmla="*/ 101 w 284"/>
              <a:gd name="T17" fmla="*/ 229 h 270"/>
              <a:gd name="T18" fmla="*/ 81 w 284"/>
              <a:gd name="T19" fmla="*/ 236 h 270"/>
              <a:gd name="T20" fmla="*/ 60 w 284"/>
              <a:gd name="T21" fmla="*/ 244 h 270"/>
              <a:gd name="T22" fmla="*/ 40 w 284"/>
              <a:gd name="T23" fmla="*/ 252 h 270"/>
              <a:gd name="T24" fmla="*/ 20 w 284"/>
              <a:gd name="T25" fmla="*/ 260 h 270"/>
              <a:gd name="T26" fmla="*/ 0 w 284"/>
              <a:gd name="T27" fmla="*/ 270 h 270"/>
              <a:gd name="T28" fmla="*/ 68 w 284"/>
              <a:gd name="T29" fmla="*/ 10 h 270"/>
              <a:gd name="T30" fmla="*/ 71 w 284"/>
              <a:gd name="T31" fmla="*/ 6 h 270"/>
              <a:gd name="T32" fmla="*/ 74 w 284"/>
              <a:gd name="T33" fmla="*/ 4 h 270"/>
              <a:gd name="T34" fmla="*/ 78 w 284"/>
              <a:gd name="T35" fmla="*/ 2 h 270"/>
              <a:gd name="T36" fmla="*/ 82 w 284"/>
              <a:gd name="T37" fmla="*/ 0 h 270"/>
              <a:gd name="T38" fmla="*/ 86 w 284"/>
              <a:gd name="T39" fmla="*/ 0 h 270"/>
              <a:gd name="T40" fmla="*/ 91 w 284"/>
              <a:gd name="T41" fmla="*/ 0 h 270"/>
              <a:gd name="T42" fmla="*/ 95 w 284"/>
              <a:gd name="T43" fmla="*/ 2 h 270"/>
              <a:gd name="T44" fmla="*/ 99 w 284"/>
              <a:gd name="T45" fmla="*/ 5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4" h="270">
                <a:moveTo>
                  <a:pt x="99" y="5"/>
                </a:moveTo>
                <a:lnTo>
                  <a:pt x="284" y="185"/>
                </a:lnTo>
                <a:lnTo>
                  <a:pt x="254" y="189"/>
                </a:lnTo>
                <a:lnTo>
                  <a:pt x="224" y="195"/>
                </a:lnTo>
                <a:lnTo>
                  <a:pt x="194" y="201"/>
                </a:lnTo>
                <a:lnTo>
                  <a:pt x="165" y="208"/>
                </a:lnTo>
                <a:lnTo>
                  <a:pt x="143" y="215"/>
                </a:lnTo>
                <a:lnTo>
                  <a:pt x="122" y="222"/>
                </a:lnTo>
                <a:lnTo>
                  <a:pt x="101" y="229"/>
                </a:lnTo>
                <a:lnTo>
                  <a:pt x="81" y="236"/>
                </a:lnTo>
                <a:lnTo>
                  <a:pt x="60" y="244"/>
                </a:lnTo>
                <a:lnTo>
                  <a:pt x="40" y="252"/>
                </a:lnTo>
                <a:lnTo>
                  <a:pt x="20" y="260"/>
                </a:lnTo>
                <a:lnTo>
                  <a:pt x="0" y="270"/>
                </a:lnTo>
                <a:lnTo>
                  <a:pt x="68" y="10"/>
                </a:lnTo>
                <a:lnTo>
                  <a:pt x="71" y="6"/>
                </a:lnTo>
                <a:lnTo>
                  <a:pt x="74" y="4"/>
                </a:lnTo>
                <a:lnTo>
                  <a:pt x="78" y="2"/>
                </a:lnTo>
                <a:lnTo>
                  <a:pt x="82" y="0"/>
                </a:lnTo>
                <a:lnTo>
                  <a:pt x="86" y="0"/>
                </a:lnTo>
                <a:lnTo>
                  <a:pt x="91" y="0"/>
                </a:lnTo>
                <a:lnTo>
                  <a:pt x="95" y="2"/>
                </a:lnTo>
                <a:lnTo>
                  <a:pt x="99" y="5"/>
                </a:lnTo>
                <a:close/>
              </a:path>
            </a:pathLst>
          </a:custGeom>
          <a:solidFill>
            <a:srgbClr val="637B8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25000" lnSpcReduction="20000"/>
          </a:bodyPr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grpSp>
        <p:nvGrpSpPr>
          <p:cNvPr id="34" name="ïṧļîḑe">
            <a:extLst>
              <a:ext uri="{FF2B5EF4-FFF2-40B4-BE49-F238E27FC236}">
                <a16:creationId xmlns:a16="http://schemas.microsoft.com/office/drawing/2014/main" id="{B55D0AFE-A4B0-4C6A-9E25-BD56FD2093C6}"/>
              </a:ext>
            </a:extLst>
          </p:cNvPr>
          <p:cNvGrpSpPr/>
          <p:nvPr/>
        </p:nvGrpSpPr>
        <p:grpSpPr>
          <a:xfrm>
            <a:off x="6608562" y="2190343"/>
            <a:ext cx="2598488" cy="1233752"/>
            <a:chOff x="709497" y="1272847"/>
            <a:chExt cx="2786743" cy="1233752"/>
          </a:xfrm>
        </p:grpSpPr>
        <p:sp>
          <p:nvSpPr>
            <p:cNvPr id="35" name="íṧliḋe">
              <a:extLst>
                <a:ext uri="{FF2B5EF4-FFF2-40B4-BE49-F238E27FC236}">
                  <a16:creationId xmlns:a16="http://schemas.microsoft.com/office/drawing/2014/main" id="{DA933B7F-D8A4-47B4-8FD1-722F31FE43D3}"/>
                </a:ext>
              </a:extLst>
            </p:cNvPr>
            <p:cNvSpPr/>
            <p:nvPr/>
          </p:nvSpPr>
          <p:spPr bwMode="auto">
            <a:xfrm>
              <a:off x="709497" y="1714652"/>
              <a:ext cx="2786743" cy="791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请在此添加您的文字内容，请在此添加您的文字内容。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íṡľiḋè">
              <a:extLst>
                <a:ext uri="{FF2B5EF4-FFF2-40B4-BE49-F238E27FC236}">
                  <a16:creationId xmlns:a16="http://schemas.microsoft.com/office/drawing/2014/main" id="{EB8C1E6C-592F-4462-A498-D444103C212A}"/>
                </a:ext>
              </a:extLst>
            </p:cNvPr>
            <p:cNvSpPr txBox="1"/>
            <p:nvPr/>
          </p:nvSpPr>
          <p:spPr bwMode="auto">
            <a:xfrm>
              <a:off x="709497" y="1272847"/>
              <a:ext cx="2786743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ïṥlîḓé">
            <a:extLst>
              <a:ext uri="{FF2B5EF4-FFF2-40B4-BE49-F238E27FC236}">
                <a16:creationId xmlns:a16="http://schemas.microsoft.com/office/drawing/2014/main" id="{0F6B0510-614B-4090-B246-0045CEF14EB1}"/>
              </a:ext>
            </a:extLst>
          </p:cNvPr>
          <p:cNvSpPr txBox="1"/>
          <p:nvPr/>
        </p:nvSpPr>
        <p:spPr>
          <a:xfrm>
            <a:off x="950952" y="1476223"/>
            <a:ext cx="2655252" cy="7141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/>
          </a:bodyPr>
          <a:lstStyle/>
          <a:p>
            <a:pPr algn="dist">
              <a:buSzPct val="25000"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国外</a:t>
            </a:r>
            <a:r>
              <a:rPr lang="zh-CN" altLang="en-US" sz="24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现状分析</a:t>
            </a:r>
            <a:endParaRPr lang="en-US" sz="2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îşľíḓè">
            <a:extLst>
              <a:ext uri="{FF2B5EF4-FFF2-40B4-BE49-F238E27FC236}">
                <a16:creationId xmlns:a16="http://schemas.microsoft.com/office/drawing/2014/main" id="{4C8FBB7A-832B-497F-9006-D866134CE156}"/>
              </a:ext>
            </a:extLst>
          </p:cNvPr>
          <p:cNvSpPr txBox="1"/>
          <p:nvPr/>
        </p:nvSpPr>
        <p:spPr>
          <a:xfrm>
            <a:off x="950951" y="2115249"/>
            <a:ext cx="3392449" cy="135026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>
              <a:lnSpc>
                <a:spcPct val="16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请在此添加您的文字内容，请在此添加您的文字内容。请在此添加您的文字内容，请在此添加您的文字内容。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2" name="ïṧļîḑe">
            <a:extLst>
              <a:ext uri="{FF2B5EF4-FFF2-40B4-BE49-F238E27FC236}">
                <a16:creationId xmlns:a16="http://schemas.microsoft.com/office/drawing/2014/main" id="{916F7CC0-D9D4-4195-BCCB-EF8EE0CA2856}"/>
              </a:ext>
            </a:extLst>
          </p:cNvPr>
          <p:cNvGrpSpPr/>
          <p:nvPr/>
        </p:nvGrpSpPr>
        <p:grpSpPr>
          <a:xfrm>
            <a:off x="963477" y="3924376"/>
            <a:ext cx="2598489" cy="1233752"/>
            <a:chOff x="673099" y="1403699"/>
            <a:chExt cx="2786744" cy="1233752"/>
          </a:xfrm>
        </p:grpSpPr>
        <p:sp>
          <p:nvSpPr>
            <p:cNvPr id="43" name="íṧliḋe">
              <a:extLst>
                <a:ext uri="{FF2B5EF4-FFF2-40B4-BE49-F238E27FC236}">
                  <a16:creationId xmlns:a16="http://schemas.microsoft.com/office/drawing/2014/main" id="{B6E25A1D-11BE-4883-987C-F8D9DEEEE78B}"/>
                </a:ext>
              </a:extLst>
            </p:cNvPr>
            <p:cNvSpPr/>
            <p:nvPr/>
          </p:nvSpPr>
          <p:spPr bwMode="auto">
            <a:xfrm>
              <a:off x="673099" y="1845504"/>
              <a:ext cx="2786743" cy="791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请在此添加您的文字内容，请在此添加您的文字内容。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íṡľiḋè">
              <a:extLst>
                <a:ext uri="{FF2B5EF4-FFF2-40B4-BE49-F238E27FC236}">
                  <a16:creationId xmlns:a16="http://schemas.microsoft.com/office/drawing/2014/main" id="{15785980-BB4A-4648-845B-F4D86AB528AF}"/>
                </a:ext>
              </a:extLst>
            </p:cNvPr>
            <p:cNvSpPr txBox="1"/>
            <p:nvPr/>
          </p:nvSpPr>
          <p:spPr bwMode="auto">
            <a:xfrm>
              <a:off x="673100" y="1403699"/>
              <a:ext cx="2786743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ïṧļîḑe">
            <a:extLst>
              <a:ext uri="{FF2B5EF4-FFF2-40B4-BE49-F238E27FC236}">
                <a16:creationId xmlns:a16="http://schemas.microsoft.com/office/drawing/2014/main" id="{20A88B82-0D0D-49C3-A115-00C0FF7EADFA}"/>
              </a:ext>
            </a:extLst>
          </p:cNvPr>
          <p:cNvGrpSpPr/>
          <p:nvPr/>
        </p:nvGrpSpPr>
        <p:grpSpPr>
          <a:xfrm>
            <a:off x="8187822" y="4930001"/>
            <a:ext cx="2598488" cy="1233752"/>
            <a:chOff x="673100" y="1329756"/>
            <a:chExt cx="2786743" cy="1233752"/>
          </a:xfrm>
        </p:grpSpPr>
        <p:sp>
          <p:nvSpPr>
            <p:cNvPr id="47" name="íṧliḋe">
              <a:extLst>
                <a:ext uri="{FF2B5EF4-FFF2-40B4-BE49-F238E27FC236}">
                  <a16:creationId xmlns:a16="http://schemas.microsoft.com/office/drawing/2014/main" id="{163F35A7-1F99-484A-9D38-D429FAA96F4E}"/>
                </a:ext>
              </a:extLst>
            </p:cNvPr>
            <p:cNvSpPr/>
            <p:nvPr/>
          </p:nvSpPr>
          <p:spPr bwMode="auto">
            <a:xfrm>
              <a:off x="673100" y="1771561"/>
              <a:ext cx="2786743" cy="791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请在此添加您的文字内容，请在此添加您的文字内容。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íṡľiḋè">
              <a:extLst>
                <a:ext uri="{FF2B5EF4-FFF2-40B4-BE49-F238E27FC236}">
                  <a16:creationId xmlns:a16="http://schemas.microsoft.com/office/drawing/2014/main" id="{36E661C9-5CAA-4FAF-826E-54FDF16D5A4D}"/>
                </a:ext>
              </a:extLst>
            </p:cNvPr>
            <p:cNvSpPr txBox="1"/>
            <p:nvPr/>
          </p:nvSpPr>
          <p:spPr bwMode="auto">
            <a:xfrm>
              <a:off x="673100" y="1329756"/>
              <a:ext cx="2786743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2" name="dollar-sign-badge_64814">
            <a:extLst>
              <a:ext uri="{FF2B5EF4-FFF2-40B4-BE49-F238E27FC236}">
                <a16:creationId xmlns:a16="http://schemas.microsoft.com/office/drawing/2014/main" id="{9C316F93-4267-4D1E-9738-62E21F49C5F8}"/>
              </a:ext>
            </a:extLst>
          </p:cNvPr>
          <p:cNvSpPr>
            <a:spLocks noChangeAspect="1"/>
          </p:cNvSpPr>
          <p:nvPr/>
        </p:nvSpPr>
        <p:spPr bwMode="auto">
          <a:xfrm>
            <a:off x="9705129" y="2705824"/>
            <a:ext cx="553686" cy="609685"/>
          </a:xfrm>
          <a:custGeom>
            <a:avLst/>
            <a:gdLst>
              <a:gd name="T0" fmla="*/ 409 w 409"/>
              <a:gd name="T1" fmla="*/ 391 h 451"/>
              <a:gd name="T2" fmla="*/ 409 w 409"/>
              <a:gd name="T3" fmla="*/ 451 h 451"/>
              <a:gd name="T4" fmla="*/ 0 w 409"/>
              <a:gd name="T5" fmla="*/ 451 h 451"/>
              <a:gd name="T6" fmla="*/ 0 w 409"/>
              <a:gd name="T7" fmla="*/ 391 h 451"/>
              <a:gd name="T8" fmla="*/ 54 w 409"/>
              <a:gd name="T9" fmla="*/ 314 h 451"/>
              <a:gd name="T10" fmla="*/ 121 w 409"/>
              <a:gd name="T11" fmla="*/ 282 h 451"/>
              <a:gd name="T12" fmla="*/ 167 w 409"/>
              <a:gd name="T13" fmla="*/ 378 h 451"/>
              <a:gd name="T14" fmla="*/ 190 w 409"/>
              <a:gd name="T15" fmla="*/ 314 h 451"/>
              <a:gd name="T16" fmla="*/ 205 w 409"/>
              <a:gd name="T17" fmla="*/ 316 h 451"/>
              <a:gd name="T18" fmla="*/ 219 w 409"/>
              <a:gd name="T19" fmla="*/ 314 h 451"/>
              <a:gd name="T20" fmla="*/ 241 w 409"/>
              <a:gd name="T21" fmla="*/ 375 h 451"/>
              <a:gd name="T22" fmla="*/ 286 w 409"/>
              <a:gd name="T23" fmla="*/ 281 h 451"/>
              <a:gd name="T24" fmla="*/ 355 w 409"/>
              <a:gd name="T25" fmla="*/ 314 h 451"/>
              <a:gd name="T26" fmla="*/ 409 w 409"/>
              <a:gd name="T27" fmla="*/ 391 h 451"/>
              <a:gd name="T28" fmla="*/ 60 w 409"/>
              <a:gd name="T29" fmla="*/ 181 h 451"/>
              <a:gd name="T30" fmla="*/ 60 w 409"/>
              <a:gd name="T31" fmla="*/ 137 h 451"/>
              <a:gd name="T32" fmla="*/ 70 w 409"/>
              <a:gd name="T33" fmla="*/ 120 h 451"/>
              <a:gd name="T34" fmla="*/ 205 w 409"/>
              <a:gd name="T35" fmla="*/ 0 h 451"/>
              <a:gd name="T36" fmla="*/ 339 w 409"/>
              <a:gd name="T37" fmla="*/ 120 h 451"/>
              <a:gd name="T38" fmla="*/ 349 w 409"/>
              <a:gd name="T39" fmla="*/ 137 h 451"/>
              <a:gd name="T40" fmla="*/ 349 w 409"/>
              <a:gd name="T41" fmla="*/ 181 h 451"/>
              <a:gd name="T42" fmla="*/ 328 w 409"/>
              <a:gd name="T43" fmla="*/ 202 h 451"/>
              <a:gd name="T44" fmla="*/ 307 w 409"/>
              <a:gd name="T45" fmla="*/ 181 h 451"/>
              <a:gd name="T46" fmla="*/ 307 w 409"/>
              <a:gd name="T47" fmla="*/ 172 h 451"/>
              <a:gd name="T48" fmla="*/ 205 w 409"/>
              <a:gd name="T49" fmla="*/ 281 h 451"/>
              <a:gd name="T50" fmla="*/ 102 w 409"/>
              <a:gd name="T51" fmla="*/ 172 h 451"/>
              <a:gd name="T52" fmla="*/ 102 w 409"/>
              <a:gd name="T53" fmla="*/ 181 h 451"/>
              <a:gd name="T54" fmla="*/ 87 w 409"/>
              <a:gd name="T55" fmla="*/ 201 h 451"/>
              <a:gd name="T56" fmla="*/ 140 w 409"/>
              <a:gd name="T57" fmla="*/ 269 h 451"/>
              <a:gd name="T58" fmla="*/ 156 w 409"/>
              <a:gd name="T59" fmla="*/ 271 h 451"/>
              <a:gd name="T60" fmla="*/ 166 w 409"/>
              <a:gd name="T61" fmla="*/ 292 h 451"/>
              <a:gd name="T62" fmla="*/ 143 w 409"/>
              <a:gd name="T63" fmla="*/ 295 h 451"/>
              <a:gd name="T64" fmla="*/ 132 w 409"/>
              <a:gd name="T65" fmla="*/ 280 h 451"/>
              <a:gd name="T66" fmla="*/ 73 w 409"/>
              <a:gd name="T67" fmla="*/ 200 h 451"/>
              <a:gd name="T68" fmla="*/ 60 w 409"/>
              <a:gd name="T69" fmla="*/ 181 h 451"/>
              <a:gd name="T70" fmla="*/ 84 w 409"/>
              <a:gd name="T71" fmla="*/ 115 h 451"/>
              <a:gd name="T72" fmla="*/ 86 w 409"/>
              <a:gd name="T73" fmla="*/ 115 h 451"/>
              <a:gd name="T74" fmla="*/ 89 w 409"/>
              <a:gd name="T75" fmla="*/ 118 h 451"/>
              <a:gd name="T76" fmla="*/ 100 w 409"/>
              <a:gd name="T77" fmla="*/ 128 h 451"/>
              <a:gd name="T78" fmla="*/ 205 w 409"/>
              <a:gd name="T79" fmla="*/ 40 h 451"/>
              <a:gd name="T80" fmla="*/ 309 w 409"/>
              <a:gd name="T81" fmla="*/ 128 h 451"/>
              <a:gd name="T82" fmla="*/ 325 w 409"/>
              <a:gd name="T83" fmla="*/ 117 h 451"/>
              <a:gd name="T84" fmla="*/ 205 w 409"/>
              <a:gd name="T85" fmla="*/ 13 h 451"/>
              <a:gd name="T86" fmla="*/ 84 w 409"/>
              <a:gd name="T87" fmla="*/ 115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09" h="451">
                <a:moveTo>
                  <a:pt x="409" y="391"/>
                </a:moveTo>
                <a:lnTo>
                  <a:pt x="409" y="451"/>
                </a:lnTo>
                <a:lnTo>
                  <a:pt x="0" y="451"/>
                </a:lnTo>
                <a:lnTo>
                  <a:pt x="0" y="391"/>
                </a:lnTo>
                <a:cubicBezTo>
                  <a:pt x="0" y="363"/>
                  <a:pt x="25" y="328"/>
                  <a:pt x="54" y="314"/>
                </a:cubicBezTo>
                <a:lnTo>
                  <a:pt x="121" y="282"/>
                </a:lnTo>
                <a:lnTo>
                  <a:pt x="167" y="378"/>
                </a:lnTo>
                <a:lnTo>
                  <a:pt x="190" y="314"/>
                </a:lnTo>
                <a:cubicBezTo>
                  <a:pt x="195" y="315"/>
                  <a:pt x="200" y="316"/>
                  <a:pt x="205" y="316"/>
                </a:cubicBezTo>
                <a:cubicBezTo>
                  <a:pt x="209" y="316"/>
                  <a:pt x="214" y="315"/>
                  <a:pt x="219" y="314"/>
                </a:cubicBezTo>
                <a:lnTo>
                  <a:pt x="241" y="375"/>
                </a:lnTo>
                <a:lnTo>
                  <a:pt x="286" y="281"/>
                </a:lnTo>
                <a:lnTo>
                  <a:pt x="355" y="314"/>
                </a:lnTo>
                <a:cubicBezTo>
                  <a:pt x="385" y="328"/>
                  <a:pt x="409" y="363"/>
                  <a:pt x="409" y="391"/>
                </a:cubicBezTo>
                <a:close/>
                <a:moveTo>
                  <a:pt x="60" y="181"/>
                </a:moveTo>
                <a:lnTo>
                  <a:pt x="60" y="137"/>
                </a:lnTo>
                <a:cubicBezTo>
                  <a:pt x="60" y="130"/>
                  <a:pt x="64" y="124"/>
                  <a:pt x="70" y="120"/>
                </a:cubicBezTo>
                <a:cubicBezTo>
                  <a:pt x="78" y="53"/>
                  <a:pt x="135" y="0"/>
                  <a:pt x="205" y="0"/>
                </a:cubicBezTo>
                <a:cubicBezTo>
                  <a:pt x="274" y="0"/>
                  <a:pt x="331" y="53"/>
                  <a:pt x="339" y="120"/>
                </a:cubicBezTo>
                <a:cubicBezTo>
                  <a:pt x="345" y="124"/>
                  <a:pt x="349" y="130"/>
                  <a:pt x="349" y="137"/>
                </a:cubicBezTo>
                <a:lnTo>
                  <a:pt x="349" y="181"/>
                </a:lnTo>
                <a:cubicBezTo>
                  <a:pt x="349" y="192"/>
                  <a:pt x="339" y="202"/>
                  <a:pt x="328" y="202"/>
                </a:cubicBezTo>
                <a:cubicBezTo>
                  <a:pt x="316" y="202"/>
                  <a:pt x="307" y="192"/>
                  <a:pt x="307" y="181"/>
                </a:cubicBezTo>
                <a:lnTo>
                  <a:pt x="307" y="172"/>
                </a:lnTo>
                <a:cubicBezTo>
                  <a:pt x="296" y="228"/>
                  <a:pt x="254" y="281"/>
                  <a:pt x="205" y="281"/>
                </a:cubicBezTo>
                <a:cubicBezTo>
                  <a:pt x="155" y="281"/>
                  <a:pt x="113" y="228"/>
                  <a:pt x="102" y="172"/>
                </a:cubicBezTo>
                <a:lnTo>
                  <a:pt x="102" y="181"/>
                </a:lnTo>
                <a:cubicBezTo>
                  <a:pt x="102" y="190"/>
                  <a:pt x="96" y="198"/>
                  <a:pt x="87" y="201"/>
                </a:cubicBezTo>
                <a:cubicBezTo>
                  <a:pt x="96" y="229"/>
                  <a:pt x="114" y="253"/>
                  <a:pt x="140" y="269"/>
                </a:cubicBezTo>
                <a:cubicBezTo>
                  <a:pt x="144" y="268"/>
                  <a:pt x="150" y="268"/>
                  <a:pt x="156" y="271"/>
                </a:cubicBezTo>
                <a:cubicBezTo>
                  <a:pt x="165" y="276"/>
                  <a:pt x="170" y="285"/>
                  <a:pt x="166" y="292"/>
                </a:cubicBezTo>
                <a:cubicBezTo>
                  <a:pt x="163" y="298"/>
                  <a:pt x="153" y="300"/>
                  <a:pt x="143" y="295"/>
                </a:cubicBezTo>
                <a:cubicBezTo>
                  <a:pt x="137" y="292"/>
                  <a:pt x="132" y="286"/>
                  <a:pt x="132" y="280"/>
                </a:cubicBezTo>
                <a:cubicBezTo>
                  <a:pt x="103" y="261"/>
                  <a:pt x="82" y="233"/>
                  <a:pt x="73" y="200"/>
                </a:cubicBezTo>
                <a:cubicBezTo>
                  <a:pt x="66" y="197"/>
                  <a:pt x="60" y="190"/>
                  <a:pt x="60" y="181"/>
                </a:cubicBezTo>
                <a:close/>
                <a:moveTo>
                  <a:pt x="84" y="115"/>
                </a:moveTo>
                <a:cubicBezTo>
                  <a:pt x="85" y="115"/>
                  <a:pt x="85" y="115"/>
                  <a:pt x="86" y="115"/>
                </a:cubicBezTo>
                <a:cubicBezTo>
                  <a:pt x="88" y="116"/>
                  <a:pt x="89" y="117"/>
                  <a:pt x="89" y="118"/>
                </a:cubicBezTo>
                <a:cubicBezTo>
                  <a:pt x="94" y="120"/>
                  <a:pt x="98" y="124"/>
                  <a:pt x="100" y="128"/>
                </a:cubicBezTo>
                <a:cubicBezTo>
                  <a:pt x="106" y="70"/>
                  <a:pt x="150" y="40"/>
                  <a:pt x="205" y="40"/>
                </a:cubicBezTo>
                <a:cubicBezTo>
                  <a:pt x="259" y="40"/>
                  <a:pt x="303" y="70"/>
                  <a:pt x="309" y="128"/>
                </a:cubicBezTo>
                <a:cubicBezTo>
                  <a:pt x="312" y="122"/>
                  <a:pt x="318" y="118"/>
                  <a:pt x="325" y="117"/>
                </a:cubicBezTo>
                <a:cubicBezTo>
                  <a:pt x="316" y="58"/>
                  <a:pt x="266" y="13"/>
                  <a:pt x="205" y="13"/>
                </a:cubicBezTo>
                <a:cubicBezTo>
                  <a:pt x="144" y="13"/>
                  <a:pt x="94" y="57"/>
                  <a:pt x="84" y="1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ool_90309">
            <a:extLst>
              <a:ext uri="{FF2B5EF4-FFF2-40B4-BE49-F238E27FC236}">
                <a16:creationId xmlns:a16="http://schemas.microsoft.com/office/drawing/2014/main" id="{50F5B937-710E-4714-84FB-C8C4CB1B349C}"/>
              </a:ext>
            </a:extLst>
          </p:cNvPr>
          <p:cNvSpPr>
            <a:spLocks noChangeAspect="1"/>
          </p:cNvSpPr>
          <p:nvPr/>
        </p:nvSpPr>
        <p:spPr bwMode="auto">
          <a:xfrm>
            <a:off x="6956322" y="4672763"/>
            <a:ext cx="609685" cy="608657"/>
          </a:xfrm>
          <a:custGeom>
            <a:avLst/>
            <a:gdLst>
              <a:gd name="T0" fmla="*/ 4038 w 4185"/>
              <a:gd name="T1" fmla="*/ 937 h 4185"/>
              <a:gd name="T2" fmla="*/ 3372 w 4185"/>
              <a:gd name="T3" fmla="*/ 1604 h 4185"/>
              <a:gd name="T4" fmla="*/ 2789 w 4185"/>
              <a:gd name="T5" fmla="*/ 1395 h 4185"/>
              <a:gd name="T6" fmla="*/ 2581 w 4185"/>
              <a:gd name="T7" fmla="*/ 812 h 4185"/>
              <a:gd name="T8" fmla="*/ 3247 w 4185"/>
              <a:gd name="T9" fmla="*/ 146 h 4185"/>
              <a:gd name="T10" fmla="*/ 1960 w 4185"/>
              <a:gd name="T11" fmla="*/ 449 h 4185"/>
              <a:gd name="T12" fmla="*/ 1650 w 4185"/>
              <a:gd name="T13" fmla="*/ 1711 h 4185"/>
              <a:gd name="T14" fmla="*/ 1597 w 4185"/>
              <a:gd name="T15" fmla="*/ 1758 h 4185"/>
              <a:gd name="T16" fmla="*/ 229 w 4185"/>
              <a:gd name="T17" fmla="*/ 3126 h 4185"/>
              <a:gd name="T18" fmla="*/ 229 w 4185"/>
              <a:gd name="T19" fmla="*/ 3956 h 4185"/>
              <a:gd name="T20" fmla="*/ 1058 w 4185"/>
              <a:gd name="T21" fmla="*/ 3956 h 4185"/>
              <a:gd name="T22" fmla="*/ 2427 w 4185"/>
              <a:gd name="T23" fmla="*/ 2587 h 4185"/>
              <a:gd name="T24" fmla="*/ 2473 w 4185"/>
              <a:gd name="T25" fmla="*/ 2535 h 4185"/>
              <a:gd name="T26" fmla="*/ 3736 w 4185"/>
              <a:gd name="T27" fmla="*/ 2224 h 4185"/>
              <a:gd name="T28" fmla="*/ 4038 w 4185"/>
              <a:gd name="T29" fmla="*/ 937 h 4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185" h="4185">
                <a:moveTo>
                  <a:pt x="4038" y="937"/>
                </a:moveTo>
                <a:lnTo>
                  <a:pt x="3372" y="1604"/>
                </a:lnTo>
                <a:lnTo>
                  <a:pt x="2789" y="1395"/>
                </a:lnTo>
                <a:lnTo>
                  <a:pt x="2581" y="812"/>
                </a:lnTo>
                <a:lnTo>
                  <a:pt x="3247" y="146"/>
                </a:lnTo>
                <a:cubicBezTo>
                  <a:pt x="2810" y="0"/>
                  <a:pt x="2308" y="100"/>
                  <a:pt x="1960" y="449"/>
                </a:cubicBezTo>
                <a:cubicBezTo>
                  <a:pt x="1618" y="790"/>
                  <a:pt x="1515" y="1280"/>
                  <a:pt x="1650" y="1711"/>
                </a:cubicBezTo>
                <a:cubicBezTo>
                  <a:pt x="1632" y="1726"/>
                  <a:pt x="1614" y="1741"/>
                  <a:pt x="1597" y="1758"/>
                </a:cubicBezTo>
                <a:lnTo>
                  <a:pt x="229" y="3126"/>
                </a:lnTo>
                <a:cubicBezTo>
                  <a:pt x="0" y="3355"/>
                  <a:pt x="0" y="3727"/>
                  <a:pt x="229" y="3956"/>
                </a:cubicBezTo>
                <a:cubicBezTo>
                  <a:pt x="458" y="4185"/>
                  <a:pt x="829" y="4185"/>
                  <a:pt x="1058" y="3956"/>
                </a:cubicBezTo>
                <a:lnTo>
                  <a:pt x="2427" y="2587"/>
                </a:lnTo>
                <a:cubicBezTo>
                  <a:pt x="2444" y="2570"/>
                  <a:pt x="2459" y="2553"/>
                  <a:pt x="2473" y="2535"/>
                </a:cubicBezTo>
                <a:cubicBezTo>
                  <a:pt x="2905" y="2669"/>
                  <a:pt x="3394" y="2566"/>
                  <a:pt x="3736" y="2224"/>
                </a:cubicBezTo>
                <a:cubicBezTo>
                  <a:pt x="4084" y="1876"/>
                  <a:pt x="4185" y="1374"/>
                  <a:pt x="4038" y="9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51" name="chat_134701">
            <a:extLst>
              <a:ext uri="{FF2B5EF4-FFF2-40B4-BE49-F238E27FC236}">
                <a16:creationId xmlns:a16="http://schemas.microsoft.com/office/drawing/2014/main" id="{6180D979-47C3-477B-A23D-78E63028ACFA}"/>
              </a:ext>
            </a:extLst>
          </p:cNvPr>
          <p:cNvSpPr>
            <a:spLocks noChangeAspect="1"/>
          </p:cNvSpPr>
          <p:nvPr/>
        </p:nvSpPr>
        <p:spPr bwMode="auto">
          <a:xfrm>
            <a:off x="3008987" y="5296444"/>
            <a:ext cx="609685" cy="577692"/>
          </a:xfrm>
          <a:custGeom>
            <a:avLst/>
            <a:gdLst>
              <a:gd name="T0" fmla="*/ 736 w 801"/>
              <a:gd name="T1" fmla="*/ 555 h 760"/>
              <a:gd name="T2" fmla="*/ 800 w 801"/>
              <a:gd name="T3" fmla="*/ 360 h 760"/>
              <a:gd name="T4" fmla="*/ 400 w 801"/>
              <a:gd name="T5" fmla="*/ 0 h 760"/>
              <a:gd name="T6" fmla="*/ 0 w 801"/>
              <a:gd name="T7" fmla="*/ 360 h 760"/>
              <a:gd name="T8" fmla="*/ 400 w 801"/>
              <a:gd name="T9" fmla="*/ 720 h 760"/>
              <a:gd name="T10" fmla="*/ 563 w 801"/>
              <a:gd name="T11" fmla="*/ 689 h 760"/>
              <a:gd name="T12" fmla="*/ 785 w 801"/>
              <a:gd name="T13" fmla="*/ 760 h 760"/>
              <a:gd name="T14" fmla="*/ 787 w 801"/>
              <a:gd name="T15" fmla="*/ 760 h 760"/>
              <a:gd name="T16" fmla="*/ 799 w 801"/>
              <a:gd name="T17" fmla="*/ 753 h 760"/>
              <a:gd name="T18" fmla="*/ 796 w 801"/>
              <a:gd name="T19" fmla="*/ 737 h 760"/>
              <a:gd name="T20" fmla="*/ 736 w 801"/>
              <a:gd name="T21" fmla="*/ 555 h 760"/>
              <a:gd name="T22" fmla="*/ 213 w 801"/>
              <a:gd name="T23" fmla="*/ 240 h 760"/>
              <a:gd name="T24" fmla="*/ 413 w 801"/>
              <a:gd name="T25" fmla="*/ 240 h 760"/>
              <a:gd name="T26" fmla="*/ 427 w 801"/>
              <a:gd name="T27" fmla="*/ 254 h 760"/>
              <a:gd name="T28" fmla="*/ 413 w 801"/>
              <a:gd name="T29" fmla="*/ 267 h 760"/>
              <a:gd name="T30" fmla="*/ 213 w 801"/>
              <a:gd name="T31" fmla="*/ 267 h 760"/>
              <a:gd name="T32" fmla="*/ 200 w 801"/>
              <a:gd name="T33" fmla="*/ 254 h 760"/>
              <a:gd name="T34" fmla="*/ 213 w 801"/>
              <a:gd name="T35" fmla="*/ 240 h 760"/>
              <a:gd name="T36" fmla="*/ 587 w 801"/>
              <a:gd name="T37" fmla="*/ 480 h 760"/>
              <a:gd name="T38" fmla="*/ 213 w 801"/>
              <a:gd name="T39" fmla="*/ 480 h 760"/>
              <a:gd name="T40" fmla="*/ 200 w 801"/>
              <a:gd name="T41" fmla="*/ 467 h 760"/>
              <a:gd name="T42" fmla="*/ 213 w 801"/>
              <a:gd name="T43" fmla="*/ 454 h 760"/>
              <a:gd name="T44" fmla="*/ 587 w 801"/>
              <a:gd name="T45" fmla="*/ 454 h 760"/>
              <a:gd name="T46" fmla="*/ 600 w 801"/>
              <a:gd name="T47" fmla="*/ 467 h 760"/>
              <a:gd name="T48" fmla="*/ 587 w 801"/>
              <a:gd name="T49" fmla="*/ 480 h 760"/>
              <a:gd name="T50" fmla="*/ 587 w 801"/>
              <a:gd name="T51" fmla="*/ 374 h 760"/>
              <a:gd name="T52" fmla="*/ 213 w 801"/>
              <a:gd name="T53" fmla="*/ 374 h 760"/>
              <a:gd name="T54" fmla="*/ 200 w 801"/>
              <a:gd name="T55" fmla="*/ 360 h 760"/>
              <a:gd name="T56" fmla="*/ 213 w 801"/>
              <a:gd name="T57" fmla="*/ 347 h 760"/>
              <a:gd name="T58" fmla="*/ 587 w 801"/>
              <a:gd name="T59" fmla="*/ 347 h 760"/>
              <a:gd name="T60" fmla="*/ 600 w 801"/>
              <a:gd name="T61" fmla="*/ 360 h 760"/>
              <a:gd name="T62" fmla="*/ 587 w 801"/>
              <a:gd name="T63" fmla="*/ 374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01" h="760">
                <a:moveTo>
                  <a:pt x="736" y="555"/>
                </a:moveTo>
                <a:cubicBezTo>
                  <a:pt x="778" y="497"/>
                  <a:pt x="800" y="429"/>
                  <a:pt x="800" y="360"/>
                </a:cubicBezTo>
                <a:cubicBezTo>
                  <a:pt x="800" y="161"/>
                  <a:pt x="621" y="0"/>
                  <a:pt x="400" y="0"/>
                </a:cubicBezTo>
                <a:cubicBezTo>
                  <a:pt x="179" y="0"/>
                  <a:pt x="0" y="161"/>
                  <a:pt x="0" y="360"/>
                </a:cubicBezTo>
                <a:cubicBezTo>
                  <a:pt x="0" y="559"/>
                  <a:pt x="179" y="720"/>
                  <a:pt x="400" y="720"/>
                </a:cubicBezTo>
                <a:cubicBezTo>
                  <a:pt x="457" y="720"/>
                  <a:pt x="512" y="709"/>
                  <a:pt x="563" y="689"/>
                </a:cubicBezTo>
                <a:cubicBezTo>
                  <a:pt x="654" y="741"/>
                  <a:pt x="779" y="759"/>
                  <a:pt x="785" y="760"/>
                </a:cubicBezTo>
                <a:cubicBezTo>
                  <a:pt x="785" y="760"/>
                  <a:pt x="786" y="760"/>
                  <a:pt x="787" y="760"/>
                </a:cubicBezTo>
                <a:cubicBezTo>
                  <a:pt x="792" y="760"/>
                  <a:pt x="796" y="757"/>
                  <a:pt x="799" y="753"/>
                </a:cubicBezTo>
                <a:cubicBezTo>
                  <a:pt x="801" y="747"/>
                  <a:pt x="800" y="741"/>
                  <a:pt x="796" y="737"/>
                </a:cubicBezTo>
                <a:cubicBezTo>
                  <a:pt x="765" y="707"/>
                  <a:pt x="744" y="642"/>
                  <a:pt x="736" y="555"/>
                </a:cubicBezTo>
                <a:close/>
                <a:moveTo>
                  <a:pt x="213" y="240"/>
                </a:moveTo>
                <a:lnTo>
                  <a:pt x="413" y="240"/>
                </a:lnTo>
                <a:cubicBezTo>
                  <a:pt x="421" y="240"/>
                  <a:pt x="427" y="246"/>
                  <a:pt x="427" y="254"/>
                </a:cubicBezTo>
                <a:cubicBezTo>
                  <a:pt x="427" y="261"/>
                  <a:pt x="421" y="267"/>
                  <a:pt x="413" y="267"/>
                </a:cubicBezTo>
                <a:lnTo>
                  <a:pt x="213" y="267"/>
                </a:lnTo>
                <a:cubicBezTo>
                  <a:pt x="206" y="267"/>
                  <a:pt x="200" y="261"/>
                  <a:pt x="200" y="254"/>
                </a:cubicBezTo>
                <a:cubicBezTo>
                  <a:pt x="200" y="246"/>
                  <a:pt x="206" y="240"/>
                  <a:pt x="213" y="240"/>
                </a:cubicBezTo>
                <a:close/>
                <a:moveTo>
                  <a:pt x="587" y="480"/>
                </a:moveTo>
                <a:lnTo>
                  <a:pt x="213" y="480"/>
                </a:lnTo>
                <a:cubicBezTo>
                  <a:pt x="206" y="480"/>
                  <a:pt x="200" y="474"/>
                  <a:pt x="200" y="467"/>
                </a:cubicBezTo>
                <a:cubicBezTo>
                  <a:pt x="200" y="460"/>
                  <a:pt x="206" y="454"/>
                  <a:pt x="213" y="454"/>
                </a:cubicBezTo>
                <a:lnTo>
                  <a:pt x="587" y="454"/>
                </a:lnTo>
                <a:cubicBezTo>
                  <a:pt x="594" y="454"/>
                  <a:pt x="600" y="460"/>
                  <a:pt x="600" y="467"/>
                </a:cubicBezTo>
                <a:cubicBezTo>
                  <a:pt x="600" y="474"/>
                  <a:pt x="594" y="480"/>
                  <a:pt x="587" y="480"/>
                </a:cubicBezTo>
                <a:close/>
                <a:moveTo>
                  <a:pt x="587" y="374"/>
                </a:moveTo>
                <a:lnTo>
                  <a:pt x="213" y="374"/>
                </a:lnTo>
                <a:cubicBezTo>
                  <a:pt x="206" y="374"/>
                  <a:pt x="200" y="368"/>
                  <a:pt x="200" y="360"/>
                </a:cubicBezTo>
                <a:cubicBezTo>
                  <a:pt x="200" y="353"/>
                  <a:pt x="206" y="347"/>
                  <a:pt x="213" y="347"/>
                </a:cubicBezTo>
                <a:lnTo>
                  <a:pt x="587" y="347"/>
                </a:lnTo>
                <a:cubicBezTo>
                  <a:pt x="594" y="347"/>
                  <a:pt x="600" y="353"/>
                  <a:pt x="600" y="360"/>
                </a:cubicBezTo>
                <a:cubicBezTo>
                  <a:pt x="600" y="368"/>
                  <a:pt x="594" y="374"/>
                  <a:pt x="587" y="3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EE38B48-1861-4A3F-A575-4BACEFA1F6CF}"/>
              </a:ext>
            </a:extLst>
          </p:cNvPr>
          <p:cNvSpPr/>
          <p:nvPr/>
        </p:nvSpPr>
        <p:spPr>
          <a:xfrm>
            <a:off x="3618672" y="1042066"/>
            <a:ext cx="486492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100">
                <a:solidFill>
                  <a:schemeClr val="bg1"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OVERSEAS RESEARCH STATUS</a:t>
            </a:r>
            <a:endParaRPr lang="zh-CN" altLang="en-US" sz="1100">
              <a:solidFill>
                <a:schemeClr val="bg1">
                  <a:alpha val="8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7514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47425212-6A20-458C-A01D-1A244522D9B2}"/>
              </a:ext>
            </a:extLst>
          </p:cNvPr>
          <p:cNvGrpSpPr/>
          <p:nvPr/>
        </p:nvGrpSpPr>
        <p:grpSpPr>
          <a:xfrm>
            <a:off x="0" y="1022666"/>
            <a:ext cx="12281131" cy="4098609"/>
            <a:chOff x="0" y="1036704"/>
            <a:chExt cx="12281131" cy="4098609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E699213B-21C1-4E5B-ABDA-64B06D3A5748}"/>
                </a:ext>
              </a:extLst>
            </p:cNvPr>
            <p:cNvGrpSpPr/>
            <p:nvPr/>
          </p:nvGrpSpPr>
          <p:grpSpPr>
            <a:xfrm>
              <a:off x="0" y="2281487"/>
              <a:ext cx="12192000" cy="2853826"/>
              <a:chOff x="0" y="2281487"/>
              <a:chExt cx="12192000" cy="2853826"/>
            </a:xfrm>
            <a:solidFill>
              <a:schemeClr val="accent1"/>
            </a:solidFill>
          </p:grpSpPr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14EF1DC3-D625-403D-8943-B1E23A5A7440}"/>
                  </a:ext>
                </a:extLst>
              </p:cNvPr>
              <p:cNvSpPr/>
              <p:nvPr/>
            </p:nvSpPr>
            <p:spPr>
              <a:xfrm>
                <a:off x="0" y="2281488"/>
                <a:ext cx="9264650" cy="2853825"/>
              </a:xfrm>
              <a:custGeom>
                <a:avLst/>
                <a:gdLst>
                  <a:gd name="connsiteX0" fmla="*/ 0 w 9251666"/>
                  <a:gd name="connsiteY0" fmla="*/ 0 h 2853825"/>
                  <a:gd name="connsiteX1" fmla="*/ 9251666 w 9251666"/>
                  <a:gd name="connsiteY1" fmla="*/ 0 h 2853825"/>
                  <a:gd name="connsiteX2" fmla="*/ 8538210 w 9251666"/>
                  <a:gd name="connsiteY2" fmla="*/ 2853825 h 2853825"/>
                  <a:gd name="connsiteX3" fmla="*/ 0 w 9251666"/>
                  <a:gd name="connsiteY3" fmla="*/ 2853825 h 2853825"/>
                  <a:gd name="connsiteX4" fmla="*/ 0 w 9251666"/>
                  <a:gd name="connsiteY4" fmla="*/ 0 h 285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51666" h="2853825">
                    <a:moveTo>
                      <a:pt x="0" y="0"/>
                    </a:moveTo>
                    <a:lnTo>
                      <a:pt x="9251666" y="0"/>
                    </a:lnTo>
                    <a:lnTo>
                      <a:pt x="8538210" y="2853825"/>
                    </a:lnTo>
                    <a:lnTo>
                      <a:pt x="0" y="285382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525C4BBE-DBE1-4649-8838-20F7FB2345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41281" y="2861352"/>
                <a:ext cx="584623" cy="227396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D50575EB-C8B3-49B1-B5AD-51BE303F01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41281" y="2281487"/>
                <a:ext cx="584623" cy="227396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4A5DC748-EFB2-46AD-8003-51F5DD9F7863}"/>
                  </a:ext>
                </a:extLst>
              </p:cNvPr>
              <p:cNvSpPr/>
              <p:nvPr/>
            </p:nvSpPr>
            <p:spPr>
              <a:xfrm>
                <a:off x="8763450" y="2281488"/>
                <a:ext cx="3428550" cy="2853825"/>
              </a:xfrm>
              <a:custGeom>
                <a:avLst/>
                <a:gdLst>
                  <a:gd name="connsiteX0" fmla="*/ 714457 w 3428550"/>
                  <a:gd name="connsiteY0" fmla="*/ 0 h 2853825"/>
                  <a:gd name="connsiteX1" fmla="*/ 3428550 w 3428550"/>
                  <a:gd name="connsiteY1" fmla="*/ 0 h 2853825"/>
                  <a:gd name="connsiteX2" fmla="*/ 3428550 w 3428550"/>
                  <a:gd name="connsiteY2" fmla="*/ 2853825 h 2853825"/>
                  <a:gd name="connsiteX3" fmla="*/ 0 w 3428550"/>
                  <a:gd name="connsiteY3" fmla="*/ 2853825 h 2853825"/>
                  <a:gd name="connsiteX4" fmla="*/ 714457 w 3428550"/>
                  <a:gd name="connsiteY4" fmla="*/ 0 h 285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8550" h="2853825">
                    <a:moveTo>
                      <a:pt x="714457" y="0"/>
                    </a:moveTo>
                    <a:lnTo>
                      <a:pt x="3428550" y="0"/>
                    </a:lnTo>
                    <a:lnTo>
                      <a:pt x="3428550" y="2853825"/>
                    </a:lnTo>
                    <a:lnTo>
                      <a:pt x="0" y="2853825"/>
                    </a:lnTo>
                    <a:lnTo>
                      <a:pt x="71445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25" name="图片 24" descr="图片包含 鲜花, 户外艺术系列, 就坐, 室内&#10;&#10;描述已自动生成">
              <a:extLst>
                <a:ext uri="{FF2B5EF4-FFF2-40B4-BE49-F238E27FC236}">
                  <a16:creationId xmlns:a16="http://schemas.microsoft.com/office/drawing/2014/main" id="{72677EC1-96E7-4F92-AE62-704E0AFE56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934259">
              <a:off x="8614030" y="1219994"/>
              <a:ext cx="3850392" cy="3483811"/>
            </a:xfrm>
            <a:prstGeom prst="rect">
              <a:avLst/>
            </a:prstGeom>
          </p:spPr>
        </p:pic>
      </p:grpSp>
      <p:grpSp>
        <p:nvGrpSpPr>
          <p:cNvPr id="19" name="Group 2">
            <a:extLst>
              <a:ext uri="{FF2B5EF4-FFF2-40B4-BE49-F238E27FC236}">
                <a16:creationId xmlns:a16="http://schemas.microsoft.com/office/drawing/2014/main" id="{33B98419-4CBA-4A51-B87F-424551C41D22}"/>
              </a:ext>
            </a:extLst>
          </p:cNvPr>
          <p:cNvGrpSpPr/>
          <p:nvPr/>
        </p:nvGrpSpPr>
        <p:grpSpPr>
          <a:xfrm>
            <a:off x="683742" y="2503204"/>
            <a:ext cx="2369280" cy="2369280"/>
            <a:chOff x="2341287" y="2337078"/>
            <a:chExt cx="2057400" cy="2057400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666FB46F-B264-4227-B91D-477094FF35F4}"/>
                </a:ext>
              </a:extLst>
            </p:cNvPr>
            <p:cNvSpPr/>
            <p:nvPr/>
          </p:nvSpPr>
          <p:spPr>
            <a:xfrm>
              <a:off x="2341287" y="2337078"/>
              <a:ext cx="2057400" cy="20574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9E2429B0-D74D-416C-BAFC-7A9C860DCA27}"/>
                </a:ext>
              </a:extLst>
            </p:cNvPr>
            <p:cNvGrpSpPr/>
            <p:nvPr/>
          </p:nvGrpSpPr>
          <p:grpSpPr>
            <a:xfrm>
              <a:off x="2758223" y="2715491"/>
              <a:ext cx="1223525" cy="1221769"/>
              <a:chOff x="2771775" y="-104756"/>
              <a:chExt cx="6654800" cy="6645238"/>
            </a:xfrm>
            <a:solidFill>
              <a:schemeClr val="bg1"/>
            </a:solidFill>
          </p:grpSpPr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1373D991-595A-4318-ABF1-A879315B29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2813" y="1893888"/>
                <a:ext cx="211138" cy="3406775"/>
              </a:xfrm>
              <a:custGeom>
                <a:avLst/>
                <a:gdLst>
                  <a:gd name="T0" fmla="*/ 78 w 78"/>
                  <a:gd name="T1" fmla="*/ 1219 h 1258"/>
                  <a:gd name="T2" fmla="*/ 78 w 78"/>
                  <a:gd name="T3" fmla="*/ 40 h 1258"/>
                  <a:gd name="T4" fmla="*/ 39 w 78"/>
                  <a:gd name="T5" fmla="*/ 0 h 1258"/>
                  <a:gd name="T6" fmla="*/ 0 w 78"/>
                  <a:gd name="T7" fmla="*/ 40 h 1258"/>
                  <a:gd name="T8" fmla="*/ 0 w 78"/>
                  <a:gd name="T9" fmla="*/ 1219 h 1258"/>
                  <a:gd name="T10" fmla="*/ 39 w 78"/>
                  <a:gd name="T11" fmla="*/ 1258 h 1258"/>
                  <a:gd name="T12" fmla="*/ 78 w 78"/>
                  <a:gd name="T13" fmla="*/ 1219 h 1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1258">
                    <a:moveTo>
                      <a:pt x="78" y="1219"/>
                    </a:moveTo>
                    <a:cubicBezTo>
                      <a:pt x="78" y="40"/>
                      <a:pt x="78" y="40"/>
                      <a:pt x="78" y="40"/>
                    </a:cubicBezTo>
                    <a:cubicBezTo>
                      <a:pt x="78" y="18"/>
                      <a:pt x="61" y="0"/>
                      <a:pt x="39" y="0"/>
                    </a:cubicBezTo>
                    <a:cubicBezTo>
                      <a:pt x="17" y="0"/>
                      <a:pt x="0" y="18"/>
                      <a:pt x="0" y="40"/>
                    </a:cubicBezTo>
                    <a:cubicBezTo>
                      <a:pt x="0" y="1219"/>
                      <a:pt x="0" y="1219"/>
                      <a:pt x="0" y="1219"/>
                    </a:cubicBezTo>
                    <a:cubicBezTo>
                      <a:pt x="0" y="1240"/>
                      <a:pt x="17" y="1258"/>
                      <a:pt x="39" y="1258"/>
                    </a:cubicBezTo>
                    <a:cubicBezTo>
                      <a:pt x="61" y="1258"/>
                      <a:pt x="78" y="1240"/>
                      <a:pt x="78" y="121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FB6EB7C5-994D-4FE3-A448-3B49A96B6B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1775" y="-104756"/>
                <a:ext cx="6654800" cy="6645238"/>
              </a:xfrm>
              <a:custGeom>
                <a:avLst/>
                <a:gdLst>
                  <a:gd name="connsiteX0" fmla="*/ 449097 w 607623"/>
                  <a:gd name="connsiteY0" fmla="*/ 393871 h 606750"/>
                  <a:gd name="connsiteX1" fmla="*/ 458207 w 607623"/>
                  <a:gd name="connsiteY1" fmla="*/ 395681 h 606750"/>
                  <a:gd name="connsiteX2" fmla="*/ 461589 w 607623"/>
                  <a:gd name="connsiteY2" fmla="*/ 412476 h 606750"/>
                  <a:gd name="connsiteX3" fmla="*/ 347855 w 607623"/>
                  <a:gd name="connsiteY3" fmla="*/ 492361 h 606750"/>
                  <a:gd name="connsiteX4" fmla="*/ 345007 w 607623"/>
                  <a:gd name="connsiteY4" fmla="*/ 492716 h 606750"/>
                  <a:gd name="connsiteX5" fmla="*/ 333260 w 607623"/>
                  <a:gd name="connsiteY5" fmla="*/ 483563 h 606750"/>
                  <a:gd name="connsiteX6" fmla="*/ 342070 w 607623"/>
                  <a:gd name="connsiteY6" fmla="*/ 468902 h 606750"/>
                  <a:gd name="connsiteX7" fmla="*/ 441388 w 607623"/>
                  <a:gd name="connsiteY7" fmla="*/ 399058 h 606750"/>
                  <a:gd name="connsiteX8" fmla="*/ 449097 w 607623"/>
                  <a:gd name="connsiteY8" fmla="*/ 393871 h 606750"/>
                  <a:gd name="connsiteX9" fmla="*/ 477613 w 607623"/>
                  <a:gd name="connsiteY9" fmla="*/ 346199 h 606750"/>
                  <a:gd name="connsiteX10" fmla="*/ 485718 w 607623"/>
                  <a:gd name="connsiteY10" fmla="*/ 361200 h 606750"/>
                  <a:gd name="connsiteX11" fmla="*/ 481799 w 607623"/>
                  <a:gd name="connsiteY11" fmla="*/ 372828 h 606750"/>
                  <a:gd name="connsiteX12" fmla="*/ 470487 w 607623"/>
                  <a:gd name="connsiteY12" fmla="*/ 380728 h 606750"/>
                  <a:gd name="connsiteX13" fmla="*/ 466212 w 607623"/>
                  <a:gd name="connsiteY13" fmla="*/ 379929 h 606750"/>
                  <a:gd name="connsiteX14" fmla="*/ 459086 w 607623"/>
                  <a:gd name="connsiteY14" fmla="*/ 364395 h 606750"/>
                  <a:gd name="connsiteX15" fmla="*/ 462560 w 607623"/>
                  <a:gd name="connsiteY15" fmla="*/ 354276 h 606750"/>
                  <a:gd name="connsiteX16" fmla="*/ 477613 w 607623"/>
                  <a:gd name="connsiteY16" fmla="*/ 346199 h 606750"/>
                  <a:gd name="connsiteX17" fmla="*/ 387893 w 607623"/>
                  <a:gd name="connsiteY17" fmla="*/ 317913 h 606750"/>
                  <a:gd name="connsiteX18" fmla="*/ 313483 w 607623"/>
                  <a:gd name="connsiteY18" fmla="*/ 392211 h 606750"/>
                  <a:gd name="connsiteX19" fmla="*/ 313483 w 607623"/>
                  <a:gd name="connsiteY19" fmla="*/ 510945 h 606750"/>
                  <a:gd name="connsiteX20" fmla="*/ 506806 w 607623"/>
                  <a:gd name="connsiteY20" fmla="*/ 317913 h 606750"/>
                  <a:gd name="connsiteX21" fmla="*/ 95861 w 607623"/>
                  <a:gd name="connsiteY21" fmla="*/ 317913 h 606750"/>
                  <a:gd name="connsiteX22" fmla="*/ 289273 w 607623"/>
                  <a:gd name="connsiteY22" fmla="*/ 510945 h 606750"/>
                  <a:gd name="connsiteX23" fmla="*/ 289273 w 607623"/>
                  <a:gd name="connsiteY23" fmla="*/ 392211 h 606750"/>
                  <a:gd name="connsiteX24" fmla="*/ 214774 w 607623"/>
                  <a:gd name="connsiteY24" fmla="*/ 317913 h 606750"/>
                  <a:gd name="connsiteX25" fmla="*/ 301378 w 607623"/>
                  <a:gd name="connsiteY25" fmla="*/ 242727 h 606750"/>
                  <a:gd name="connsiteX26" fmla="*/ 238183 w 607623"/>
                  <a:gd name="connsiteY26" fmla="*/ 305827 h 606750"/>
                  <a:gd name="connsiteX27" fmla="*/ 301378 w 607623"/>
                  <a:gd name="connsiteY27" fmla="*/ 368926 h 606750"/>
                  <a:gd name="connsiteX28" fmla="*/ 364484 w 607623"/>
                  <a:gd name="connsiteY28" fmla="*/ 305827 h 606750"/>
                  <a:gd name="connsiteX29" fmla="*/ 353714 w 607623"/>
                  <a:gd name="connsiteY29" fmla="*/ 270633 h 606750"/>
                  <a:gd name="connsiteX30" fmla="*/ 309922 w 607623"/>
                  <a:gd name="connsiteY30" fmla="*/ 314358 h 606750"/>
                  <a:gd name="connsiteX31" fmla="*/ 301378 w 607623"/>
                  <a:gd name="connsiteY31" fmla="*/ 317913 h 606750"/>
                  <a:gd name="connsiteX32" fmla="*/ 292744 w 607623"/>
                  <a:gd name="connsiteY32" fmla="*/ 314358 h 606750"/>
                  <a:gd name="connsiteX33" fmla="*/ 292744 w 607623"/>
                  <a:gd name="connsiteY33" fmla="*/ 297295 h 606750"/>
                  <a:gd name="connsiteX34" fmla="*/ 336625 w 607623"/>
                  <a:gd name="connsiteY34" fmla="*/ 253480 h 606750"/>
                  <a:gd name="connsiteX35" fmla="*/ 301378 w 607623"/>
                  <a:gd name="connsiteY35" fmla="*/ 242727 h 606750"/>
                  <a:gd name="connsiteX36" fmla="*/ 455093 w 607623"/>
                  <a:gd name="connsiteY36" fmla="*/ 169407 h 606750"/>
                  <a:gd name="connsiteX37" fmla="*/ 371070 w 607623"/>
                  <a:gd name="connsiteY37" fmla="*/ 253303 h 606750"/>
                  <a:gd name="connsiteX38" fmla="*/ 387893 w 607623"/>
                  <a:gd name="connsiteY38" fmla="*/ 293740 h 606750"/>
                  <a:gd name="connsiteX39" fmla="*/ 506806 w 607623"/>
                  <a:gd name="connsiteY39" fmla="*/ 293740 h 606750"/>
                  <a:gd name="connsiteX40" fmla="*/ 455093 w 607623"/>
                  <a:gd name="connsiteY40" fmla="*/ 169407 h 606750"/>
                  <a:gd name="connsiteX41" fmla="*/ 313483 w 607623"/>
                  <a:gd name="connsiteY41" fmla="*/ 100708 h 606750"/>
                  <a:gd name="connsiteX42" fmla="*/ 313483 w 607623"/>
                  <a:gd name="connsiteY42" fmla="*/ 219442 h 606750"/>
                  <a:gd name="connsiteX43" fmla="*/ 353981 w 607623"/>
                  <a:gd name="connsiteY43" fmla="*/ 236239 h 606750"/>
                  <a:gd name="connsiteX44" fmla="*/ 438004 w 607623"/>
                  <a:gd name="connsiteY44" fmla="*/ 152343 h 606750"/>
                  <a:gd name="connsiteX45" fmla="*/ 313483 w 607623"/>
                  <a:gd name="connsiteY45" fmla="*/ 100708 h 606750"/>
                  <a:gd name="connsiteX46" fmla="*/ 289273 w 607623"/>
                  <a:gd name="connsiteY46" fmla="*/ 100708 h 606750"/>
                  <a:gd name="connsiteX47" fmla="*/ 95861 w 607623"/>
                  <a:gd name="connsiteY47" fmla="*/ 293740 h 606750"/>
                  <a:gd name="connsiteX48" fmla="*/ 214774 w 607623"/>
                  <a:gd name="connsiteY48" fmla="*/ 293740 h 606750"/>
                  <a:gd name="connsiteX49" fmla="*/ 289273 w 607623"/>
                  <a:gd name="connsiteY49" fmla="*/ 219442 h 606750"/>
                  <a:gd name="connsiteX50" fmla="*/ 551933 w 607623"/>
                  <a:gd name="connsiteY50" fmla="*/ 72713 h 606750"/>
                  <a:gd name="connsiteX51" fmla="*/ 509654 w 607623"/>
                  <a:gd name="connsiteY51" fmla="*/ 114928 h 606750"/>
                  <a:gd name="connsiteX52" fmla="*/ 545880 w 607623"/>
                  <a:gd name="connsiteY52" fmla="*/ 107996 h 606750"/>
                  <a:gd name="connsiteX53" fmla="*/ 573472 w 607623"/>
                  <a:gd name="connsiteY53" fmla="*/ 80445 h 606750"/>
                  <a:gd name="connsiteX54" fmla="*/ 527100 w 607623"/>
                  <a:gd name="connsiteY54" fmla="*/ 34142 h 606750"/>
                  <a:gd name="connsiteX55" fmla="*/ 499507 w 607623"/>
                  <a:gd name="connsiteY55" fmla="*/ 61693 h 606750"/>
                  <a:gd name="connsiteX56" fmla="*/ 489895 w 607623"/>
                  <a:gd name="connsiteY56" fmla="*/ 84800 h 606750"/>
                  <a:gd name="connsiteX57" fmla="*/ 492565 w 607623"/>
                  <a:gd name="connsiteY57" fmla="*/ 97775 h 606750"/>
                  <a:gd name="connsiteX58" fmla="*/ 534843 w 607623"/>
                  <a:gd name="connsiteY58" fmla="*/ 55561 h 606750"/>
                  <a:gd name="connsiteX59" fmla="*/ 534665 w 607623"/>
                  <a:gd name="connsiteY59" fmla="*/ 282 h 606750"/>
                  <a:gd name="connsiteX60" fmla="*/ 543388 w 607623"/>
                  <a:gd name="connsiteY60" fmla="*/ 8014 h 606750"/>
                  <a:gd name="connsiteX61" fmla="*/ 553713 w 607623"/>
                  <a:gd name="connsiteY61" fmla="*/ 36720 h 606750"/>
                  <a:gd name="connsiteX62" fmla="*/ 566441 w 607623"/>
                  <a:gd name="connsiteY62" fmla="*/ 24100 h 606750"/>
                  <a:gd name="connsiteX63" fmla="*/ 583530 w 607623"/>
                  <a:gd name="connsiteY63" fmla="*/ 24100 h 606750"/>
                  <a:gd name="connsiteX64" fmla="*/ 583530 w 607623"/>
                  <a:gd name="connsiteY64" fmla="*/ 41163 h 606750"/>
                  <a:gd name="connsiteX65" fmla="*/ 570891 w 607623"/>
                  <a:gd name="connsiteY65" fmla="*/ 53783 h 606750"/>
                  <a:gd name="connsiteX66" fmla="*/ 599640 w 607623"/>
                  <a:gd name="connsiteY66" fmla="*/ 64181 h 606750"/>
                  <a:gd name="connsiteX67" fmla="*/ 607295 w 607623"/>
                  <a:gd name="connsiteY67" fmla="*/ 72891 h 606750"/>
                  <a:gd name="connsiteX68" fmla="*/ 604091 w 607623"/>
                  <a:gd name="connsiteY68" fmla="*/ 84089 h 606750"/>
                  <a:gd name="connsiteX69" fmla="*/ 562969 w 607623"/>
                  <a:gd name="connsiteY69" fmla="*/ 125059 h 606750"/>
                  <a:gd name="connsiteX70" fmla="*/ 522649 w 607623"/>
                  <a:gd name="connsiteY70" fmla="*/ 141767 h 606750"/>
                  <a:gd name="connsiteX71" fmla="*/ 491853 w 607623"/>
                  <a:gd name="connsiteY71" fmla="*/ 132702 h 606750"/>
                  <a:gd name="connsiteX72" fmla="*/ 472271 w 607623"/>
                  <a:gd name="connsiteY72" fmla="*/ 152254 h 606750"/>
                  <a:gd name="connsiteX73" fmla="*/ 531016 w 607623"/>
                  <a:gd name="connsiteY73" fmla="*/ 293740 h 606750"/>
                  <a:gd name="connsiteX74" fmla="*/ 590562 w 607623"/>
                  <a:gd name="connsiteY74" fmla="*/ 293740 h 606750"/>
                  <a:gd name="connsiteX75" fmla="*/ 602667 w 607623"/>
                  <a:gd name="connsiteY75" fmla="*/ 305827 h 606750"/>
                  <a:gd name="connsiteX76" fmla="*/ 590562 w 607623"/>
                  <a:gd name="connsiteY76" fmla="*/ 317913 h 606750"/>
                  <a:gd name="connsiteX77" fmla="*/ 531016 w 607623"/>
                  <a:gd name="connsiteY77" fmla="*/ 317913 h 606750"/>
                  <a:gd name="connsiteX78" fmla="*/ 313483 w 607623"/>
                  <a:gd name="connsiteY78" fmla="*/ 535207 h 606750"/>
                  <a:gd name="connsiteX79" fmla="*/ 313483 w 607623"/>
                  <a:gd name="connsiteY79" fmla="*/ 594663 h 606750"/>
                  <a:gd name="connsiteX80" fmla="*/ 301378 w 607623"/>
                  <a:gd name="connsiteY80" fmla="*/ 606750 h 606750"/>
                  <a:gd name="connsiteX81" fmla="*/ 289273 w 607623"/>
                  <a:gd name="connsiteY81" fmla="*/ 594663 h 606750"/>
                  <a:gd name="connsiteX82" fmla="*/ 289273 w 607623"/>
                  <a:gd name="connsiteY82" fmla="*/ 535207 h 606750"/>
                  <a:gd name="connsiteX83" fmla="*/ 71651 w 607623"/>
                  <a:gd name="connsiteY83" fmla="*/ 317913 h 606750"/>
                  <a:gd name="connsiteX84" fmla="*/ 12105 w 607623"/>
                  <a:gd name="connsiteY84" fmla="*/ 317913 h 606750"/>
                  <a:gd name="connsiteX85" fmla="*/ 0 w 607623"/>
                  <a:gd name="connsiteY85" fmla="*/ 305827 h 606750"/>
                  <a:gd name="connsiteX86" fmla="*/ 12105 w 607623"/>
                  <a:gd name="connsiteY86" fmla="*/ 293740 h 606750"/>
                  <a:gd name="connsiteX87" fmla="*/ 71651 w 607623"/>
                  <a:gd name="connsiteY87" fmla="*/ 293740 h 606750"/>
                  <a:gd name="connsiteX88" fmla="*/ 289273 w 607623"/>
                  <a:gd name="connsiteY88" fmla="*/ 76446 h 606750"/>
                  <a:gd name="connsiteX89" fmla="*/ 289273 w 607623"/>
                  <a:gd name="connsiteY89" fmla="*/ 16990 h 606750"/>
                  <a:gd name="connsiteX90" fmla="*/ 301378 w 607623"/>
                  <a:gd name="connsiteY90" fmla="*/ 4903 h 606750"/>
                  <a:gd name="connsiteX91" fmla="*/ 313483 w 607623"/>
                  <a:gd name="connsiteY91" fmla="*/ 16990 h 606750"/>
                  <a:gd name="connsiteX92" fmla="*/ 313483 w 607623"/>
                  <a:gd name="connsiteY92" fmla="*/ 76446 h 606750"/>
                  <a:gd name="connsiteX93" fmla="*/ 455093 w 607623"/>
                  <a:gd name="connsiteY93" fmla="*/ 135191 h 606750"/>
                  <a:gd name="connsiteX94" fmla="*/ 474674 w 607623"/>
                  <a:gd name="connsiteY94" fmla="*/ 115639 h 606750"/>
                  <a:gd name="connsiteX95" fmla="*/ 465685 w 607623"/>
                  <a:gd name="connsiteY95" fmla="*/ 84800 h 606750"/>
                  <a:gd name="connsiteX96" fmla="*/ 482329 w 607623"/>
                  <a:gd name="connsiteY96" fmla="*/ 44629 h 606750"/>
                  <a:gd name="connsiteX97" fmla="*/ 523450 w 607623"/>
                  <a:gd name="connsiteY97" fmla="*/ 3570 h 606750"/>
                  <a:gd name="connsiteX98" fmla="*/ 534665 w 607623"/>
                  <a:gd name="connsiteY98" fmla="*/ 282 h 606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607623" h="606750">
                    <a:moveTo>
                      <a:pt x="449097" y="393871"/>
                    </a:moveTo>
                    <a:cubicBezTo>
                      <a:pt x="452133" y="393260"/>
                      <a:pt x="455404" y="393815"/>
                      <a:pt x="458207" y="395681"/>
                    </a:cubicBezTo>
                    <a:cubicBezTo>
                      <a:pt x="463725" y="399413"/>
                      <a:pt x="465238" y="406877"/>
                      <a:pt x="461589" y="412476"/>
                    </a:cubicBezTo>
                    <a:cubicBezTo>
                      <a:pt x="434802" y="452463"/>
                      <a:pt x="394399" y="480809"/>
                      <a:pt x="347855" y="492361"/>
                    </a:cubicBezTo>
                    <a:cubicBezTo>
                      <a:pt x="346876" y="492627"/>
                      <a:pt x="345897" y="492716"/>
                      <a:pt x="345007" y="492716"/>
                    </a:cubicBezTo>
                    <a:cubicBezTo>
                      <a:pt x="339578" y="492716"/>
                      <a:pt x="334595" y="489073"/>
                      <a:pt x="333260" y="483563"/>
                    </a:cubicBezTo>
                    <a:cubicBezTo>
                      <a:pt x="331658" y="477077"/>
                      <a:pt x="335574" y="470501"/>
                      <a:pt x="342070" y="468902"/>
                    </a:cubicBezTo>
                    <a:cubicBezTo>
                      <a:pt x="382741" y="458860"/>
                      <a:pt x="417982" y="433980"/>
                      <a:pt x="441388" y="399058"/>
                    </a:cubicBezTo>
                    <a:cubicBezTo>
                      <a:pt x="443256" y="396259"/>
                      <a:pt x="446060" y="394482"/>
                      <a:pt x="449097" y="393871"/>
                    </a:cubicBezTo>
                    <a:close/>
                    <a:moveTo>
                      <a:pt x="477613" y="346199"/>
                    </a:moveTo>
                    <a:cubicBezTo>
                      <a:pt x="484026" y="348152"/>
                      <a:pt x="487678" y="354809"/>
                      <a:pt x="485718" y="361200"/>
                    </a:cubicBezTo>
                    <a:cubicBezTo>
                      <a:pt x="484560" y="365106"/>
                      <a:pt x="483224" y="369011"/>
                      <a:pt x="481799" y="372828"/>
                    </a:cubicBezTo>
                    <a:cubicBezTo>
                      <a:pt x="480018" y="377710"/>
                      <a:pt x="475386" y="380728"/>
                      <a:pt x="470487" y="380728"/>
                    </a:cubicBezTo>
                    <a:cubicBezTo>
                      <a:pt x="469062" y="380728"/>
                      <a:pt x="467637" y="380462"/>
                      <a:pt x="466212" y="379929"/>
                    </a:cubicBezTo>
                    <a:cubicBezTo>
                      <a:pt x="459977" y="377621"/>
                      <a:pt x="456770" y="370698"/>
                      <a:pt x="459086" y="364395"/>
                    </a:cubicBezTo>
                    <a:cubicBezTo>
                      <a:pt x="460333" y="361111"/>
                      <a:pt x="461491" y="357649"/>
                      <a:pt x="462560" y="354276"/>
                    </a:cubicBezTo>
                    <a:cubicBezTo>
                      <a:pt x="464430" y="347885"/>
                      <a:pt x="471200" y="344246"/>
                      <a:pt x="477613" y="346199"/>
                    </a:cubicBezTo>
                    <a:close/>
                    <a:moveTo>
                      <a:pt x="387893" y="317913"/>
                    </a:moveTo>
                    <a:cubicBezTo>
                      <a:pt x="382463" y="356395"/>
                      <a:pt x="351934" y="386879"/>
                      <a:pt x="313483" y="392211"/>
                    </a:cubicBezTo>
                    <a:lnTo>
                      <a:pt x="313483" y="510945"/>
                    </a:lnTo>
                    <a:cubicBezTo>
                      <a:pt x="417354" y="504902"/>
                      <a:pt x="500753" y="421628"/>
                      <a:pt x="506806" y="317913"/>
                    </a:cubicBezTo>
                    <a:close/>
                    <a:moveTo>
                      <a:pt x="95861" y="317913"/>
                    </a:moveTo>
                    <a:cubicBezTo>
                      <a:pt x="101913" y="421628"/>
                      <a:pt x="185402" y="504902"/>
                      <a:pt x="289273" y="510945"/>
                    </a:cubicBezTo>
                    <a:lnTo>
                      <a:pt x="289273" y="392211"/>
                    </a:lnTo>
                    <a:cubicBezTo>
                      <a:pt x="250733" y="386879"/>
                      <a:pt x="220203" y="356395"/>
                      <a:pt x="214774" y="317913"/>
                    </a:cubicBezTo>
                    <a:close/>
                    <a:moveTo>
                      <a:pt x="301378" y="242727"/>
                    </a:moveTo>
                    <a:cubicBezTo>
                      <a:pt x="266487" y="242727"/>
                      <a:pt x="238183" y="271077"/>
                      <a:pt x="238183" y="305827"/>
                    </a:cubicBezTo>
                    <a:cubicBezTo>
                      <a:pt x="238183" y="340576"/>
                      <a:pt x="266487" y="368926"/>
                      <a:pt x="301378" y="368926"/>
                    </a:cubicBezTo>
                    <a:cubicBezTo>
                      <a:pt x="336180" y="368926"/>
                      <a:pt x="364484" y="340576"/>
                      <a:pt x="364484" y="305827"/>
                    </a:cubicBezTo>
                    <a:cubicBezTo>
                      <a:pt x="364484" y="292762"/>
                      <a:pt x="360567" y="280676"/>
                      <a:pt x="353714" y="270633"/>
                    </a:cubicBezTo>
                    <a:lnTo>
                      <a:pt x="309922" y="314358"/>
                    </a:lnTo>
                    <a:cubicBezTo>
                      <a:pt x="307519" y="316758"/>
                      <a:pt x="304404" y="317913"/>
                      <a:pt x="301378" y="317913"/>
                    </a:cubicBezTo>
                    <a:cubicBezTo>
                      <a:pt x="298263" y="317913"/>
                      <a:pt x="295147" y="316758"/>
                      <a:pt x="292744" y="314358"/>
                    </a:cubicBezTo>
                    <a:cubicBezTo>
                      <a:pt x="288027" y="309648"/>
                      <a:pt x="288027" y="302005"/>
                      <a:pt x="292744" y="297295"/>
                    </a:cubicBezTo>
                    <a:lnTo>
                      <a:pt x="336625" y="253480"/>
                    </a:lnTo>
                    <a:cubicBezTo>
                      <a:pt x="326567" y="246726"/>
                      <a:pt x="314373" y="242727"/>
                      <a:pt x="301378" y="242727"/>
                    </a:cubicBezTo>
                    <a:close/>
                    <a:moveTo>
                      <a:pt x="455093" y="169407"/>
                    </a:moveTo>
                    <a:lnTo>
                      <a:pt x="371070" y="253303"/>
                    </a:lnTo>
                    <a:cubicBezTo>
                      <a:pt x="379793" y="264856"/>
                      <a:pt x="385756" y="278720"/>
                      <a:pt x="387893" y="293740"/>
                    </a:cubicBezTo>
                    <a:lnTo>
                      <a:pt x="506806" y="293740"/>
                    </a:lnTo>
                    <a:cubicBezTo>
                      <a:pt x="504047" y="246193"/>
                      <a:pt x="484910" y="202912"/>
                      <a:pt x="455093" y="169407"/>
                    </a:cubicBezTo>
                    <a:close/>
                    <a:moveTo>
                      <a:pt x="313483" y="100708"/>
                    </a:moveTo>
                    <a:lnTo>
                      <a:pt x="313483" y="219442"/>
                    </a:lnTo>
                    <a:cubicBezTo>
                      <a:pt x="328525" y="221486"/>
                      <a:pt x="342321" y="227441"/>
                      <a:pt x="353981" y="236239"/>
                    </a:cubicBezTo>
                    <a:lnTo>
                      <a:pt x="438004" y="152343"/>
                    </a:lnTo>
                    <a:cubicBezTo>
                      <a:pt x="404448" y="122482"/>
                      <a:pt x="361101" y="103463"/>
                      <a:pt x="313483" y="100708"/>
                    </a:cubicBezTo>
                    <a:close/>
                    <a:moveTo>
                      <a:pt x="289273" y="100708"/>
                    </a:moveTo>
                    <a:cubicBezTo>
                      <a:pt x="185402" y="106751"/>
                      <a:pt x="101913" y="190025"/>
                      <a:pt x="95861" y="293740"/>
                    </a:cubicBezTo>
                    <a:lnTo>
                      <a:pt x="214774" y="293740"/>
                    </a:lnTo>
                    <a:cubicBezTo>
                      <a:pt x="220203" y="255258"/>
                      <a:pt x="250733" y="224775"/>
                      <a:pt x="289273" y="219442"/>
                    </a:cubicBezTo>
                    <a:close/>
                    <a:moveTo>
                      <a:pt x="551933" y="72713"/>
                    </a:moveTo>
                    <a:lnTo>
                      <a:pt x="509654" y="114928"/>
                    </a:lnTo>
                    <a:cubicBezTo>
                      <a:pt x="521670" y="120082"/>
                      <a:pt x="536089" y="117772"/>
                      <a:pt x="545880" y="107996"/>
                    </a:cubicBezTo>
                    <a:lnTo>
                      <a:pt x="573472" y="80445"/>
                    </a:lnTo>
                    <a:close/>
                    <a:moveTo>
                      <a:pt x="527100" y="34142"/>
                    </a:moveTo>
                    <a:lnTo>
                      <a:pt x="499507" y="61693"/>
                    </a:lnTo>
                    <a:cubicBezTo>
                      <a:pt x="493277" y="67825"/>
                      <a:pt x="489895" y="76090"/>
                      <a:pt x="489895" y="84800"/>
                    </a:cubicBezTo>
                    <a:cubicBezTo>
                      <a:pt x="489895" y="89332"/>
                      <a:pt x="490785" y="93776"/>
                      <a:pt x="492565" y="97775"/>
                    </a:cubicBezTo>
                    <a:lnTo>
                      <a:pt x="534843" y="55561"/>
                    </a:lnTo>
                    <a:close/>
                    <a:moveTo>
                      <a:pt x="534665" y="282"/>
                    </a:moveTo>
                    <a:cubicBezTo>
                      <a:pt x="538671" y="1170"/>
                      <a:pt x="541964" y="4103"/>
                      <a:pt x="543388" y="8014"/>
                    </a:cubicBezTo>
                    <a:lnTo>
                      <a:pt x="553713" y="36720"/>
                    </a:lnTo>
                    <a:lnTo>
                      <a:pt x="566441" y="24100"/>
                    </a:lnTo>
                    <a:cubicBezTo>
                      <a:pt x="571158" y="19389"/>
                      <a:pt x="578813" y="19389"/>
                      <a:pt x="583530" y="24100"/>
                    </a:cubicBezTo>
                    <a:cubicBezTo>
                      <a:pt x="588247" y="28810"/>
                      <a:pt x="588247" y="36453"/>
                      <a:pt x="583530" y="41163"/>
                    </a:cubicBezTo>
                    <a:lnTo>
                      <a:pt x="570891" y="53783"/>
                    </a:lnTo>
                    <a:lnTo>
                      <a:pt x="599640" y="64181"/>
                    </a:lnTo>
                    <a:cubicBezTo>
                      <a:pt x="603557" y="65514"/>
                      <a:pt x="606405" y="68803"/>
                      <a:pt x="607295" y="72891"/>
                    </a:cubicBezTo>
                    <a:cubicBezTo>
                      <a:pt x="608274" y="76890"/>
                      <a:pt x="607028" y="81156"/>
                      <a:pt x="604091" y="84089"/>
                    </a:cubicBezTo>
                    <a:lnTo>
                      <a:pt x="562969" y="125059"/>
                    </a:lnTo>
                    <a:cubicBezTo>
                      <a:pt x="551844" y="136168"/>
                      <a:pt x="537246" y="141767"/>
                      <a:pt x="522649" y="141767"/>
                    </a:cubicBezTo>
                    <a:cubicBezTo>
                      <a:pt x="511968" y="141767"/>
                      <a:pt x="501199" y="138746"/>
                      <a:pt x="491853" y="132702"/>
                    </a:cubicBezTo>
                    <a:lnTo>
                      <a:pt x="472271" y="152254"/>
                    </a:lnTo>
                    <a:cubicBezTo>
                      <a:pt x="506450" y="190203"/>
                      <a:pt x="528257" y="239527"/>
                      <a:pt x="531016" y="293740"/>
                    </a:cubicBezTo>
                    <a:lnTo>
                      <a:pt x="590562" y="293740"/>
                    </a:lnTo>
                    <a:cubicBezTo>
                      <a:pt x="597237" y="293740"/>
                      <a:pt x="602667" y="299161"/>
                      <a:pt x="602667" y="305827"/>
                    </a:cubicBezTo>
                    <a:cubicBezTo>
                      <a:pt x="602667" y="312492"/>
                      <a:pt x="597237" y="317913"/>
                      <a:pt x="590562" y="317913"/>
                    </a:cubicBezTo>
                    <a:lnTo>
                      <a:pt x="531016" y="317913"/>
                    </a:lnTo>
                    <a:cubicBezTo>
                      <a:pt x="524963" y="434959"/>
                      <a:pt x="430705" y="529075"/>
                      <a:pt x="313483" y="535207"/>
                    </a:cubicBezTo>
                    <a:lnTo>
                      <a:pt x="313483" y="594663"/>
                    </a:lnTo>
                    <a:cubicBezTo>
                      <a:pt x="313483" y="601329"/>
                      <a:pt x="308053" y="606750"/>
                      <a:pt x="301378" y="606750"/>
                    </a:cubicBezTo>
                    <a:cubicBezTo>
                      <a:pt x="294613" y="606750"/>
                      <a:pt x="289273" y="601329"/>
                      <a:pt x="289273" y="594663"/>
                    </a:cubicBezTo>
                    <a:lnTo>
                      <a:pt x="289273" y="535207"/>
                    </a:lnTo>
                    <a:cubicBezTo>
                      <a:pt x="172051" y="529075"/>
                      <a:pt x="77703" y="434959"/>
                      <a:pt x="71651" y="317913"/>
                    </a:cubicBezTo>
                    <a:lnTo>
                      <a:pt x="12105" y="317913"/>
                    </a:lnTo>
                    <a:cubicBezTo>
                      <a:pt x="5429" y="317913"/>
                      <a:pt x="0" y="312492"/>
                      <a:pt x="0" y="305827"/>
                    </a:cubicBezTo>
                    <a:cubicBezTo>
                      <a:pt x="0" y="299161"/>
                      <a:pt x="5429" y="293740"/>
                      <a:pt x="12105" y="293740"/>
                    </a:cubicBezTo>
                    <a:lnTo>
                      <a:pt x="71651" y="293740"/>
                    </a:lnTo>
                    <a:cubicBezTo>
                      <a:pt x="77703" y="176694"/>
                      <a:pt x="172051" y="82578"/>
                      <a:pt x="289273" y="76446"/>
                    </a:cubicBezTo>
                    <a:lnTo>
                      <a:pt x="289273" y="16990"/>
                    </a:lnTo>
                    <a:cubicBezTo>
                      <a:pt x="289273" y="10324"/>
                      <a:pt x="294613" y="4903"/>
                      <a:pt x="301378" y="4903"/>
                    </a:cubicBezTo>
                    <a:cubicBezTo>
                      <a:pt x="308053" y="4903"/>
                      <a:pt x="313483" y="10324"/>
                      <a:pt x="313483" y="16990"/>
                    </a:cubicBezTo>
                    <a:lnTo>
                      <a:pt x="313483" y="76446"/>
                    </a:lnTo>
                    <a:cubicBezTo>
                      <a:pt x="367777" y="79290"/>
                      <a:pt x="417176" y="101064"/>
                      <a:pt x="455093" y="135191"/>
                    </a:cubicBezTo>
                    <a:lnTo>
                      <a:pt x="474674" y="115639"/>
                    </a:lnTo>
                    <a:cubicBezTo>
                      <a:pt x="468800" y="106485"/>
                      <a:pt x="465685" y="95909"/>
                      <a:pt x="465685" y="84800"/>
                    </a:cubicBezTo>
                    <a:cubicBezTo>
                      <a:pt x="465685" y="69603"/>
                      <a:pt x="471559" y="55294"/>
                      <a:pt x="482329" y="44629"/>
                    </a:cubicBezTo>
                    <a:lnTo>
                      <a:pt x="523450" y="3570"/>
                    </a:lnTo>
                    <a:cubicBezTo>
                      <a:pt x="526388" y="637"/>
                      <a:pt x="530571" y="-607"/>
                      <a:pt x="534665" y="28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4" name="Freeform 41">
                <a:extLst>
                  <a:ext uri="{FF2B5EF4-FFF2-40B4-BE49-F238E27FC236}">
                    <a16:creationId xmlns:a16="http://schemas.microsoft.com/office/drawing/2014/main" id="{3B6E8A58-DF95-499C-AB11-E2C86A46B4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1775" y="5451476"/>
                <a:ext cx="6654800" cy="693738"/>
              </a:xfrm>
              <a:custGeom>
                <a:avLst/>
                <a:gdLst>
                  <a:gd name="T0" fmla="*/ 2409 w 2448"/>
                  <a:gd name="T1" fmla="*/ 177 h 256"/>
                  <a:gd name="T2" fmla="*/ 2111 w 2448"/>
                  <a:gd name="T3" fmla="*/ 103 h 256"/>
                  <a:gd name="T4" fmla="*/ 1649 w 2448"/>
                  <a:gd name="T5" fmla="*/ 0 h 256"/>
                  <a:gd name="T6" fmla="*/ 1292 w 2448"/>
                  <a:gd name="T7" fmla="*/ 140 h 256"/>
                  <a:gd name="T8" fmla="*/ 1156 w 2448"/>
                  <a:gd name="T9" fmla="*/ 140 h 256"/>
                  <a:gd name="T10" fmla="*/ 799 w 2448"/>
                  <a:gd name="T11" fmla="*/ 0 h 256"/>
                  <a:gd name="T12" fmla="*/ 337 w 2448"/>
                  <a:gd name="T13" fmla="*/ 103 h 256"/>
                  <a:gd name="T14" fmla="*/ 39 w 2448"/>
                  <a:gd name="T15" fmla="*/ 177 h 256"/>
                  <a:gd name="T16" fmla="*/ 0 w 2448"/>
                  <a:gd name="T17" fmla="*/ 217 h 256"/>
                  <a:gd name="T18" fmla="*/ 39 w 2448"/>
                  <a:gd name="T19" fmla="*/ 256 h 256"/>
                  <a:gd name="T20" fmla="*/ 363 w 2448"/>
                  <a:gd name="T21" fmla="*/ 178 h 256"/>
                  <a:gd name="T22" fmla="*/ 799 w 2448"/>
                  <a:gd name="T23" fmla="*/ 79 h 256"/>
                  <a:gd name="T24" fmla="*/ 1109 w 2448"/>
                  <a:gd name="T25" fmla="*/ 206 h 256"/>
                  <a:gd name="T26" fmla="*/ 1139 w 2448"/>
                  <a:gd name="T27" fmla="*/ 219 h 256"/>
                  <a:gd name="T28" fmla="*/ 1309 w 2448"/>
                  <a:gd name="T29" fmla="*/ 219 h 256"/>
                  <a:gd name="T30" fmla="*/ 1339 w 2448"/>
                  <a:gd name="T31" fmla="*/ 206 h 256"/>
                  <a:gd name="T32" fmla="*/ 1649 w 2448"/>
                  <a:gd name="T33" fmla="*/ 79 h 256"/>
                  <a:gd name="T34" fmla="*/ 2085 w 2448"/>
                  <a:gd name="T35" fmla="*/ 178 h 256"/>
                  <a:gd name="T36" fmla="*/ 2409 w 2448"/>
                  <a:gd name="T37" fmla="*/ 256 h 256"/>
                  <a:gd name="T38" fmla="*/ 2448 w 2448"/>
                  <a:gd name="T39" fmla="*/ 217 h 256"/>
                  <a:gd name="T40" fmla="*/ 2409 w 2448"/>
                  <a:gd name="T41" fmla="*/ 177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48" h="256">
                    <a:moveTo>
                      <a:pt x="2409" y="177"/>
                    </a:moveTo>
                    <a:cubicBezTo>
                      <a:pt x="2325" y="177"/>
                      <a:pt x="2221" y="141"/>
                      <a:pt x="2111" y="103"/>
                    </a:cubicBezTo>
                    <a:cubicBezTo>
                      <a:pt x="1971" y="55"/>
                      <a:pt x="1813" y="0"/>
                      <a:pt x="1649" y="0"/>
                    </a:cubicBezTo>
                    <a:cubicBezTo>
                      <a:pt x="1471" y="0"/>
                      <a:pt x="1358" y="73"/>
                      <a:pt x="1292" y="140"/>
                    </a:cubicBezTo>
                    <a:cubicBezTo>
                      <a:pt x="1156" y="140"/>
                      <a:pt x="1156" y="140"/>
                      <a:pt x="1156" y="140"/>
                    </a:cubicBezTo>
                    <a:cubicBezTo>
                      <a:pt x="1090" y="73"/>
                      <a:pt x="977" y="0"/>
                      <a:pt x="799" y="0"/>
                    </a:cubicBezTo>
                    <a:cubicBezTo>
                      <a:pt x="635" y="0"/>
                      <a:pt x="477" y="55"/>
                      <a:pt x="337" y="103"/>
                    </a:cubicBezTo>
                    <a:cubicBezTo>
                      <a:pt x="227" y="141"/>
                      <a:pt x="123" y="177"/>
                      <a:pt x="39" y="177"/>
                    </a:cubicBezTo>
                    <a:cubicBezTo>
                      <a:pt x="18" y="177"/>
                      <a:pt x="0" y="195"/>
                      <a:pt x="0" y="217"/>
                    </a:cubicBezTo>
                    <a:cubicBezTo>
                      <a:pt x="0" y="239"/>
                      <a:pt x="18" y="256"/>
                      <a:pt x="39" y="256"/>
                    </a:cubicBezTo>
                    <a:cubicBezTo>
                      <a:pt x="136" y="256"/>
                      <a:pt x="246" y="218"/>
                      <a:pt x="363" y="178"/>
                    </a:cubicBezTo>
                    <a:cubicBezTo>
                      <a:pt x="497" y="131"/>
                      <a:pt x="648" y="79"/>
                      <a:pt x="799" y="79"/>
                    </a:cubicBezTo>
                    <a:cubicBezTo>
                      <a:pt x="928" y="79"/>
                      <a:pt x="1032" y="122"/>
                      <a:pt x="1109" y="206"/>
                    </a:cubicBezTo>
                    <a:cubicBezTo>
                      <a:pt x="1117" y="214"/>
                      <a:pt x="1127" y="219"/>
                      <a:pt x="1139" y="219"/>
                    </a:cubicBezTo>
                    <a:cubicBezTo>
                      <a:pt x="1309" y="219"/>
                      <a:pt x="1309" y="219"/>
                      <a:pt x="1309" y="219"/>
                    </a:cubicBezTo>
                    <a:cubicBezTo>
                      <a:pt x="1321" y="219"/>
                      <a:pt x="1331" y="214"/>
                      <a:pt x="1339" y="206"/>
                    </a:cubicBezTo>
                    <a:cubicBezTo>
                      <a:pt x="1416" y="122"/>
                      <a:pt x="1520" y="79"/>
                      <a:pt x="1649" y="79"/>
                    </a:cubicBezTo>
                    <a:cubicBezTo>
                      <a:pt x="1800" y="79"/>
                      <a:pt x="1951" y="131"/>
                      <a:pt x="2085" y="178"/>
                    </a:cubicBezTo>
                    <a:cubicBezTo>
                      <a:pt x="2202" y="218"/>
                      <a:pt x="2312" y="256"/>
                      <a:pt x="2409" y="256"/>
                    </a:cubicBezTo>
                    <a:cubicBezTo>
                      <a:pt x="2430" y="256"/>
                      <a:pt x="2448" y="239"/>
                      <a:pt x="2448" y="217"/>
                    </a:cubicBezTo>
                    <a:cubicBezTo>
                      <a:pt x="2448" y="195"/>
                      <a:pt x="2430" y="177"/>
                      <a:pt x="2409" y="17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8E40D5A-CF5F-4204-9C6F-AE92E86BFAE9}"/>
              </a:ext>
            </a:extLst>
          </p:cNvPr>
          <p:cNvGrpSpPr/>
          <p:nvPr/>
        </p:nvGrpSpPr>
        <p:grpSpPr>
          <a:xfrm>
            <a:off x="3533161" y="2810681"/>
            <a:ext cx="4124379" cy="1756639"/>
            <a:chOff x="3935808" y="2551836"/>
            <a:chExt cx="4124379" cy="1756639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FF63B874-3B5D-48C1-9C26-00CACAAFA665}"/>
                </a:ext>
              </a:extLst>
            </p:cNvPr>
            <p:cNvSpPr txBox="1"/>
            <p:nvPr/>
          </p:nvSpPr>
          <p:spPr>
            <a:xfrm>
              <a:off x="3935808" y="3075056"/>
              <a:ext cx="41243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>
                  <a:solidFill>
                    <a:schemeClr val="bg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目的与</a:t>
              </a:r>
              <a:r>
                <a:rPr lang="zh-CN" altLang="en-US" sz="4000">
                  <a:solidFill>
                    <a:schemeClr val="accent2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意义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20059F5-5107-4296-B197-927E02D4B619}"/>
                </a:ext>
              </a:extLst>
            </p:cNvPr>
            <p:cNvSpPr txBox="1"/>
            <p:nvPr/>
          </p:nvSpPr>
          <p:spPr>
            <a:xfrm>
              <a:off x="3935808" y="2551836"/>
              <a:ext cx="20384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800" dirty="0">
                  <a:solidFill>
                    <a:schemeClr val="bg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PART 03</a:t>
              </a:r>
              <a:endParaRPr lang="zh-CN" altLang="en-US" sz="280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4D44625-5C98-4A7E-99B3-D327ECC1FEEC}"/>
                </a:ext>
              </a:extLst>
            </p:cNvPr>
            <p:cNvSpPr txBox="1"/>
            <p:nvPr/>
          </p:nvSpPr>
          <p:spPr>
            <a:xfrm>
              <a:off x="3935808" y="3772762"/>
              <a:ext cx="41243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dirty="0">
                  <a:solidFill>
                    <a:schemeClr val="bg1">
                      <a:alpha val="8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THE AIM AND SIGNIFICANCE</a:t>
              </a:r>
              <a:endParaRPr lang="zh-CN" altLang="en-US" sz="1600">
                <a:solidFill>
                  <a:schemeClr val="bg1"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12EA426F-6A64-4CBA-A754-C3E73745DFFA}"/>
                </a:ext>
              </a:extLst>
            </p:cNvPr>
            <p:cNvCxnSpPr>
              <a:cxnSpLocks/>
            </p:cNvCxnSpPr>
            <p:nvPr/>
          </p:nvCxnSpPr>
          <p:spPr>
            <a:xfrm>
              <a:off x="4029075" y="4308475"/>
              <a:ext cx="530225" cy="0"/>
            </a:xfrm>
            <a:prstGeom prst="line">
              <a:avLst/>
            </a:prstGeom>
            <a:ln w="95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6E6991A-80C1-49DB-877E-A8314962AEF7}"/>
              </a:ext>
            </a:extLst>
          </p:cNvPr>
          <p:cNvGrpSpPr/>
          <p:nvPr/>
        </p:nvGrpSpPr>
        <p:grpSpPr>
          <a:xfrm>
            <a:off x="562350" y="359737"/>
            <a:ext cx="3325986" cy="808169"/>
            <a:chOff x="562350" y="410781"/>
            <a:chExt cx="3325986" cy="808169"/>
          </a:xfrm>
        </p:grpSpPr>
        <p:pic>
          <p:nvPicPr>
            <p:cNvPr id="15" name="图形 14">
              <a:extLst>
                <a:ext uri="{FF2B5EF4-FFF2-40B4-BE49-F238E27FC236}">
                  <a16:creationId xmlns:a16="http://schemas.microsoft.com/office/drawing/2014/main" id="{10883D05-3131-4A79-AEA8-BAFEAB1A3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2350" y="410781"/>
              <a:ext cx="806669" cy="808169"/>
            </a:xfrm>
            <a:prstGeom prst="rect">
              <a:avLst/>
            </a:prstGeom>
          </p:spPr>
        </p:pic>
        <p:pic>
          <p:nvPicPr>
            <p:cNvPr id="16" name="图形 15">
              <a:extLst>
                <a:ext uri="{FF2B5EF4-FFF2-40B4-BE49-F238E27FC236}">
                  <a16:creationId xmlns:a16="http://schemas.microsoft.com/office/drawing/2014/main" id="{B4A21EFA-AF15-4F00-99D0-9E4CECBB1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07474" y="499156"/>
              <a:ext cx="2380862" cy="632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5766113"/>
      </p:ext>
    </p:extLst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heme/theme1.xml><?xml version="1.0" encoding="utf-8"?>
<a:theme xmlns:a="http://schemas.openxmlformats.org/drawingml/2006/main" name="Office 主题​​">
  <a:themeElements>
    <a:clrScheme name="自定义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B59"/>
      </a:accent1>
      <a:accent2>
        <a:srgbClr val="FFC000"/>
      </a:accent2>
      <a:accent3>
        <a:srgbClr val="FFFF00"/>
      </a:accent3>
      <a:accent4>
        <a:srgbClr val="00B0F0"/>
      </a:accent4>
      <a:accent5>
        <a:srgbClr val="0070C0"/>
      </a:accent5>
      <a:accent6>
        <a:srgbClr val="7030A0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1716</Words>
  <Application>Microsoft Office PowerPoint</Application>
  <PresentationFormat>宽屏</PresentationFormat>
  <Paragraphs>200</Paragraphs>
  <Slides>37</Slides>
  <Notes>5</Notes>
  <HiddenSlides>0</HiddenSlides>
  <MMClips>4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37</vt:i4>
      </vt:variant>
    </vt:vector>
  </HeadingPairs>
  <TitlesOfParts>
    <vt:vector size="54" baseType="lpstr">
      <vt:lpstr>Avant GardeBook</vt:lpstr>
      <vt:lpstr>Gill Sans</vt:lpstr>
      <vt:lpstr>微软雅黑</vt:lpstr>
      <vt:lpstr>思源宋体 CN</vt:lpstr>
      <vt:lpstr>思源宋体 CN Heavy</vt:lpstr>
      <vt:lpstr>思源黑体 CN Bold</vt:lpstr>
      <vt:lpstr>思源黑体 CN Heavy</vt:lpstr>
      <vt:lpstr>思源黑体 CN Light</vt:lpstr>
      <vt:lpstr>等线</vt:lpstr>
      <vt:lpstr>Arial</vt:lpstr>
      <vt:lpstr>Calibri</vt:lpstr>
      <vt:lpstr>Century Gothic</vt:lpstr>
      <vt:lpstr>Lato Regular</vt:lpstr>
      <vt:lpstr>Segoe UI</vt:lpstr>
      <vt:lpstr>Segoe UI Light</vt:lpstr>
      <vt:lpstr>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</dc:creator>
  <cp:lastModifiedBy>Yunxuan Liu (Chinasoft International)</cp:lastModifiedBy>
  <cp:revision>35</cp:revision>
  <dcterms:created xsi:type="dcterms:W3CDTF">2019-04-05T23:37:05Z</dcterms:created>
  <dcterms:modified xsi:type="dcterms:W3CDTF">2019-04-12T02:54:36Z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2019-04-11T16:52:38.0496409Z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c3bc5e47-4319-4a62-b834-a9ba28a47d77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